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67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ustomXml" Target="../customXml/item1.xml"/><Relationship Id="rId10" Type="http://schemas.openxmlformats.org/officeDocument/2006/relationships/customXmlProps" Target="../customXml/itemProps6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0220" y="76200"/>
            <a:ext cx="3590925" cy="6781800"/>
          </a:xfrm>
          <a:prstGeom prst="rect">
            <a:avLst/>
          </a:prstGeom>
        </p:spPr>
      </p:pic>
      <p:pic>
        <p:nvPicPr>
          <p:cNvPr id="6" name="44B7C0F4-79DB-4F8B-9303-0E098D69D8BE-1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5" y="1774825"/>
            <a:ext cx="2857500" cy="2857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8010" y="4772660"/>
            <a:ext cx="307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扫码进入</a:t>
            </a:r>
            <a:r>
              <a:rPr lang="en-US" altLang="zh-CN"/>
              <a:t>h5</a:t>
            </a:r>
            <a:endParaRPr lang="en-US" altLang="zh-CN"/>
          </a:p>
          <a:p>
            <a:r>
              <a:rPr lang="zh-CN" altLang="en-US"/>
              <a:t>每一站</a:t>
            </a:r>
            <a:r>
              <a:rPr lang="en-US" altLang="zh-CN"/>
              <a:t>(</a:t>
            </a:r>
            <a:r>
              <a:rPr lang="zh-CN" altLang="en-US"/>
              <a:t>城市</a:t>
            </a:r>
            <a:r>
              <a:rPr lang="en-US" altLang="zh-CN"/>
              <a:t>)</a:t>
            </a:r>
            <a:r>
              <a:rPr lang="zh-CN" altLang="en-US"/>
              <a:t>的二维码不同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66760" y="3046095"/>
            <a:ext cx="34518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该站点该用户首次进入界面。</a:t>
            </a:r>
            <a:endParaRPr lang="zh-CN" altLang="en-US"/>
          </a:p>
          <a:p>
            <a:r>
              <a:rPr lang="zh-CN" altLang="en-US"/>
              <a:t>输入</a:t>
            </a:r>
            <a:endParaRPr lang="zh-CN" altLang="en-US"/>
          </a:p>
          <a:p>
            <a:r>
              <a:rPr lang="zh-CN" altLang="en-US"/>
              <a:t>姓名</a:t>
            </a:r>
            <a:r>
              <a:rPr lang="en-US" altLang="zh-CN"/>
              <a:t>, </a:t>
            </a:r>
            <a:r>
              <a:rPr lang="zh-CN" altLang="en-US"/>
              <a:t>手机号，验证码，意向车型（除意向车型外，其他为必选）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每微信号，每用户限参与一次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11490" y="261620"/>
            <a:ext cx="38131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荣威RX5 eMAX，荣威RX5 MAX，荣威RX5 PLUS，荣威i6 MAX，</a:t>
            </a:r>
            <a:endParaRPr lang="zh-CN" altLang="en-US"/>
          </a:p>
          <a:p>
            <a:pPr algn="l"/>
            <a:r>
              <a:rPr lang="zh-CN" altLang="en-US"/>
              <a:t>荣威i6 PLUS，荣威i5，荣威i5GL，MARVEL X，荣威RX8，荣威ei6 MAX，荣威ei6 PLUS，荣威RX5，荣威RX3，荣威eRX5，荣威ERX5，荣威Ei5，科莱威CLEVER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443730" y="2016760"/>
            <a:ext cx="34518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提交后进入该界面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如果用户已提交，且未核销，</a:t>
            </a:r>
            <a:r>
              <a:rPr lang="zh-CN" altLang="en-US"/>
              <a:t>二次打开二维码或者链接，也是该界面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工作人员在发放礼品后，输入核销码（每一站不同），输入后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980" y="185420"/>
            <a:ext cx="3495675" cy="6486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305435"/>
            <a:ext cx="3665855" cy="6246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41900" y="1849755"/>
            <a:ext cx="3451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核销</a:t>
            </a:r>
            <a:r>
              <a:rPr lang="zh-CN" altLang="en-US"/>
              <a:t>后进入该界面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如果用户已核销，再次</a:t>
            </a:r>
            <a:r>
              <a:rPr lang="zh-CN" altLang="en-US"/>
              <a:t>打开二维码或者链接，也是该界面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352480"/>
            <a:ext cx="10969200" cy="4759200"/>
          </a:xfrm>
        </p:spPr>
        <p:txBody>
          <a:bodyPr/>
          <a:p>
            <a:r>
              <a:rPr lang="zh-CN" altLang="en-US"/>
              <a:t>后台</a:t>
            </a:r>
            <a:endParaRPr lang="zh-CN" altLang="en-US"/>
          </a:p>
          <a:p>
            <a:r>
              <a:rPr lang="zh-CN" altLang="en-US"/>
              <a:t>展示功能： 增查改</a:t>
            </a:r>
            <a:endParaRPr lang="zh-CN" altLang="en-US"/>
          </a:p>
          <a:p>
            <a:r>
              <a:rPr lang="zh-CN" altLang="en-US"/>
              <a:t>字段名</a:t>
            </a:r>
            <a:r>
              <a:rPr lang="en-US" altLang="zh-CN"/>
              <a:t>: </a:t>
            </a:r>
            <a:endParaRPr lang="en-US" altLang="zh-CN"/>
          </a:p>
          <a:p>
            <a:r>
              <a:t>站点</a:t>
            </a:r>
            <a:r>
              <a:rPr lang="en-US" altLang="zh-CN"/>
              <a:t>id</a:t>
            </a:r>
            <a:r>
              <a:t>， 站点</a:t>
            </a:r>
            <a:r>
              <a:rPr lang="en-US" altLang="zh-CN"/>
              <a:t>uuid</a:t>
            </a:r>
            <a:r>
              <a:t>， 站点城市，该站点生成的链接</a:t>
            </a:r>
          </a:p>
          <a:p>
            <a:pPr marL="0" indent="0">
              <a:buNone/>
            </a:pPr>
            <a:r>
              <a:rPr lang="en-US" altLang="zh-CN"/>
              <a:t>--</a:t>
            </a:r>
            <a:r>
              <a:t>》点击进入查看该站集客信息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SVFOCU4RCVBMyVFNSVBOCU4MSVFNSU4QyU5NyVFNCVCQSVBQyVFNyVBQiU5OSZ0ZXh0VHlwZT10ZXh0JnJvdW5kPTAmZ3JhZGllbnRXYXk9MCIsCiAgICJMb2dvIiA6ICIiLAogICAiT3JpZ2luYWxVcmwiIDogImh0dHA6Ly93d3cudG9wc2Nhbi5jb20vd3BzL2luZGV4Lmh0bWwiCn0K"/>
    </extobj>
  </extobjs>
</s:customData>
</file>

<file path=customXml/itemProps67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WPS 演示</Application>
  <PresentationFormat>宽屏</PresentationFormat>
  <Paragraphs>27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miraitowa</cp:lastModifiedBy>
  <cp:revision>174</cp:revision>
  <dcterms:created xsi:type="dcterms:W3CDTF">2019-06-19T02:08:00Z</dcterms:created>
  <dcterms:modified xsi:type="dcterms:W3CDTF">2020-09-16T11:15:40Z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