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8" r:id="rId3"/>
    <p:sldMasterId id="2147483702" r:id="rId4"/>
  </p:sldMasterIdLst>
  <p:notesMasterIdLst>
    <p:notesMasterId r:id="rId12"/>
  </p:notesMasterIdLst>
  <p:sldIdLst>
    <p:sldId id="552" r:id="rId5"/>
    <p:sldId id="546" r:id="rId6"/>
    <p:sldId id="553" r:id="rId7"/>
    <p:sldId id="551" r:id="rId8"/>
    <p:sldId id="548" r:id="rId9"/>
    <p:sldId id="554" r:id="rId10"/>
    <p:sldId id="555" r:id="rId11"/>
  </p:sldIdLst>
  <p:sldSz cx="9144000" cy="5143500" type="screen16x9"/>
  <p:notesSz cx="6735763" cy="98663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28" autoAdjust="0"/>
    <p:restoredTop sz="92587" autoAdjust="0"/>
  </p:normalViewPr>
  <p:slideViewPr>
    <p:cSldViewPr>
      <p:cViewPr varScale="1">
        <p:scale>
          <a:sx n="168" d="100"/>
          <a:sy n="168" d="100"/>
        </p:scale>
        <p:origin x="483" y="8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42FDB-DD78-4FEB-BDBD-93E36BFFA015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93086-68CE-4648-80D4-7C3421E61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03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9DB891-A8F5-4E8A-BA0D-AA719C7D8829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597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9DB891-A8F5-4E8A-BA0D-AA719C7D8829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493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9DB891-A8F5-4E8A-BA0D-AA719C7D8829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19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9DB891-A8F5-4E8A-BA0D-AA719C7D8829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057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9DB891-A8F5-4E8A-BA0D-AA719C7D8829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252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9DB891-A8F5-4E8A-BA0D-AA719C7D8829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168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9DB891-A8F5-4E8A-BA0D-AA719C7D8829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46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1718" y="1360724"/>
            <a:ext cx="7429552" cy="1000132"/>
          </a:xfrm>
        </p:spPr>
        <p:txBody>
          <a:bodyPr/>
          <a:lstStyle>
            <a:lvl1pPr algn="l">
              <a:lnSpc>
                <a:spcPct val="140000"/>
              </a:lnSpc>
              <a:defRPr sz="31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1718" y="2819772"/>
            <a:ext cx="7429552" cy="400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4" name="Line 10"/>
          <p:cNvSpPr>
            <a:spLocks noChangeShapeType="1"/>
          </p:cNvSpPr>
          <p:nvPr userDrawn="1"/>
        </p:nvSpPr>
        <p:spPr bwMode="auto">
          <a:xfrm>
            <a:off x="428596" y="2728367"/>
            <a:ext cx="3657348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</p:spPr>
        <p:txBody>
          <a:bodyPr wrap="none" lIns="77925" tIns="38963" rIns="77925" bIns="38963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black"/>
              </a:solidFill>
              <a:ea typeface="黑体" pitchFamily="2" charset="-122"/>
            </a:endParaRPr>
          </a:p>
        </p:txBody>
      </p:sp>
      <p:sp>
        <p:nvSpPr>
          <p:cNvPr id="15" name="Line 11"/>
          <p:cNvSpPr>
            <a:spLocks noChangeShapeType="1"/>
          </p:cNvSpPr>
          <p:nvPr userDrawn="1"/>
        </p:nvSpPr>
        <p:spPr bwMode="auto">
          <a:xfrm>
            <a:off x="1310490" y="2715766"/>
            <a:ext cx="6644455" cy="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lIns="77925" tIns="38963" rIns="77925" bIns="38963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black"/>
              </a:solidFill>
              <a:ea typeface="黑体" pitchFamily="2" charset="-122"/>
            </a:endParaRPr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 rot="10800000" flipV="1">
            <a:off x="1331640" y="822357"/>
            <a:ext cx="7826599" cy="87144"/>
          </a:xfrm>
          <a:prstGeom prst="rect">
            <a:avLst/>
          </a:prstGeom>
          <a:gradFill flip="none" rotWithShape="1">
            <a:gsLst>
              <a:gs pos="12000">
                <a:srgbClr val="002060"/>
              </a:gs>
              <a:gs pos="53000">
                <a:srgbClr val="627BA6"/>
              </a:gs>
              <a:gs pos="100000">
                <a:schemeClr val="bg1"/>
              </a:gs>
            </a:gsLst>
            <a:lin ang="0" scaled="0"/>
            <a:tileRect/>
          </a:gradFill>
          <a:ln w="28575" algn="ctr">
            <a:noFill/>
            <a:miter lim="800000"/>
            <a:headEnd/>
            <a:tailEnd/>
          </a:ln>
          <a:effectLst/>
        </p:spPr>
        <p:txBody>
          <a:bodyPr wrap="none" lIns="72214" tIns="36107" rIns="72214" bIns="36107" anchor="ctr"/>
          <a:lstStyle/>
          <a:p>
            <a:pPr defTabSz="722137">
              <a:defRPr/>
            </a:pPr>
            <a:endParaRPr lang="zh-CN" altLang="en-US" dirty="0">
              <a:ln>
                <a:solidFill>
                  <a:srgbClr val="002060"/>
                </a:solidFill>
              </a:ln>
              <a:solidFill>
                <a:srgbClr val="002060"/>
              </a:solidFill>
              <a:cs typeface="Arial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8025" y="177438"/>
            <a:ext cx="78105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6949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9F739-45BD-4D14-BC50-3FC3F67A22EB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44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6646" y="771550"/>
            <a:ext cx="2004646" cy="382307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87623" y="771550"/>
            <a:ext cx="5248345" cy="3823074"/>
          </a:xfrm>
        </p:spPr>
        <p:txBody>
          <a:bodyPr vert="eaVert"/>
          <a:lstStyle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C4DF4-E4E0-44C2-A2DF-03D134D13326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240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>
            <a:grpSpLocks/>
          </p:cNvGrpSpPr>
          <p:nvPr userDrawn="1"/>
        </p:nvGrpSpPr>
        <p:grpSpPr bwMode="auto">
          <a:xfrm>
            <a:off x="253769" y="-19938"/>
            <a:ext cx="674786" cy="646331"/>
            <a:chOff x="2506532" y="465192"/>
            <a:chExt cx="675190" cy="646231"/>
          </a:xfrm>
        </p:grpSpPr>
        <p:sp>
          <p:nvSpPr>
            <p:cNvPr id="4" name="文本框 2"/>
            <p:cNvSpPr txBox="1">
              <a:spLocks noChangeArrowheads="1"/>
            </p:cNvSpPr>
            <p:nvPr/>
          </p:nvSpPr>
          <p:spPr bwMode="auto">
            <a:xfrm>
              <a:off x="2506532" y="465192"/>
              <a:ext cx="236653" cy="646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dirty="0">
                  <a:solidFill>
                    <a:srgbClr val="005292"/>
                  </a:solidFill>
                  <a:latin typeface="Impact" pitchFamily="34" charset="0"/>
                  <a:ea typeface="宋体" charset="-122"/>
                </a:rPr>
                <a:t>2</a:t>
              </a:r>
              <a:endParaRPr lang="zh-CN" altLang="en-US" sz="3600" dirty="0">
                <a:solidFill>
                  <a:srgbClr val="005292"/>
                </a:solidFill>
                <a:latin typeface="Impact" pitchFamily="34" charset="0"/>
                <a:ea typeface="宋体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H="1">
              <a:off x="2722573" y="599954"/>
              <a:ext cx="459149" cy="459075"/>
            </a:xfrm>
            <a:prstGeom prst="line">
              <a:avLst/>
            </a:prstGeom>
            <a:ln w="28575">
              <a:solidFill>
                <a:srgbClr val="0052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 userDrawn="1"/>
        </p:nvSpPr>
        <p:spPr>
          <a:xfrm>
            <a:off x="1" y="572146"/>
            <a:ext cx="9138050" cy="34281"/>
          </a:xfrm>
          <a:prstGeom prst="rect">
            <a:avLst/>
          </a:prstGeom>
          <a:solidFill>
            <a:srgbClr val="005292"/>
          </a:solidFill>
          <a:ln>
            <a:solidFill>
              <a:srgbClr val="005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6" name="图片 5" descr="logo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8884" y="0"/>
            <a:ext cx="965116" cy="96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42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1718" y="1360724"/>
            <a:ext cx="7429552" cy="1000132"/>
          </a:xfrm>
        </p:spPr>
        <p:txBody>
          <a:bodyPr/>
          <a:lstStyle>
            <a:lvl1pPr algn="l">
              <a:lnSpc>
                <a:spcPct val="140000"/>
              </a:lnSpc>
              <a:defRPr sz="31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1718" y="2819772"/>
            <a:ext cx="7429552" cy="400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4" name="Line 10"/>
          <p:cNvSpPr>
            <a:spLocks noChangeShapeType="1"/>
          </p:cNvSpPr>
          <p:nvPr userDrawn="1"/>
        </p:nvSpPr>
        <p:spPr bwMode="auto">
          <a:xfrm>
            <a:off x="428596" y="2728367"/>
            <a:ext cx="3657348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</p:spPr>
        <p:txBody>
          <a:bodyPr wrap="none" lIns="77925" tIns="38963" rIns="77925" bIns="38963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black"/>
              </a:solidFill>
              <a:ea typeface="黑体" pitchFamily="2" charset="-122"/>
            </a:endParaRPr>
          </a:p>
        </p:txBody>
      </p:sp>
      <p:sp>
        <p:nvSpPr>
          <p:cNvPr id="15" name="Line 11"/>
          <p:cNvSpPr>
            <a:spLocks noChangeShapeType="1"/>
          </p:cNvSpPr>
          <p:nvPr userDrawn="1"/>
        </p:nvSpPr>
        <p:spPr bwMode="auto">
          <a:xfrm>
            <a:off x="1310490" y="2715766"/>
            <a:ext cx="6644455" cy="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lIns="77925" tIns="38963" rIns="77925" bIns="38963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black"/>
              </a:solidFill>
              <a:ea typeface="黑体" pitchFamily="2" charset="-122"/>
            </a:endParaRPr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 rot="10800000" flipV="1">
            <a:off x="1331640" y="822357"/>
            <a:ext cx="7826599" cy="87144"/>
          </a:xfrm>
          <a:prstGeom prst="rect">
            <a:avLst/>
          </a:prstGeom>
          <a:gradFill flip="none" rotWithShape="1">
            <a:gsLst>
              <a:gs pos="12000">
                <a:srgbClr val="002060"/>
              </a:gs>
              <a:gs pos="53000">
                <a:srgbClr val="627BA6"/>
              </a:gs>
              <a:gs pos="100000">
                <a:schemeClr val="bg1"/>
              </a:gs>
            </a:gsLst>
            <a:lin ang="0" scaled="0"/>
            <a:tileRect/>
          </a:gradFill>
          <a:ln w="28575" algn="ctr">
            <a:noFill/>
            <a:miter lim="800000"/>
            <a:headEnd/>
            <a:tailEnd/>
          </a:ln>
          <a:effectLst/>
        </p:spPr>
        <p:txBody>
          <a:bodyPr wrap="none" lIns="72214" tIns="36107" rIns="72214" bIns="36107" anchor="ctr"/>
          <a:lstStyle/>
          <a:p>
            <a:pPr defTabSz="722137">
              <a:defRPr/>
            </a:pPr>
            <a:endParaRPr lang="zh-CN" altLang="en-US" dirty="0">
              <a:ln>
                <a:solidFill>
                  <a:srgbClr val="002060"/>
                </a:solidFill>
              </a:ln>
              <a:solidFill>
                <a:srgbClr val="002060"/>
              </a:solidFill>
              <a:cs typeface="Arial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8025" y="177438"/>
            <a:ext cx="78105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3025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987574"/>
            <a:ext cx="8706462" cy="589364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 sz="1700"/>
            </a:lvl1pPr>
            <a:lvl2pPr>
              <a:buClr>
                <a:schemeClr val="tx2"/>
              </a:buClr>
              <a:buFont typeface="Wingdings" pitchFamily="2" charset="2"/>
              <a:buChar char="l"/>
              <a:defRPr sz="1500"/>
            </a:lvl2pPr>
            <a:lvl3pPr>
              <a:buClr>
                <a:schemeClr val="tx2"/>
              </a:buClr>
              <a:buFont typeface="Wingdings" pitchFamily="2" charset="2"/>
              <a:buChar char="Ø"/>
              <a:defRPr sz="1500"/>
            </a:lvl3pPr>
            <a:lvl4pPr>
              <a:buClr>
                <a:schemeClr val="tx2"/>
              </a:buClr>
              <a:buFont typeface="Wingdings" pitchFamily="2" charset="2"/>
              <a:buChar char="Ø"/>
              <a:defRPr sz="1500"/>
            </a:lvl4pPr>
            <a:lvl5pPr>
              <a:buClr>
                <a:schemeClr val="tx2"/>
              </a:buClr>
              <a:buFont typeface="Wingdings" pitchFamily="2" charset="2"/>
              <a:buChar char="Ø"/>
              <a:defRPr sz="15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7367D-36AD-4074-9B8D-839B9E08676F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277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722435" y="3305176"/>
            <a:ext cx="7772400" cy="1021556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722435" y="2180035"/>
            <a:ext cx="7772400" cy="1125140"/>
          </a:xfrm>
        </p:spPr>
        <p:txBody>
          <a:bodyPr anchor="b"/>
          <a:lstStyle>
            <a:lvl1pPr marL="0" indent="0">
              <a:buNone/>
              <a:defRPr sz="1700"/>
            </a:lvl1pPr>
            <a:lvl2pPr marL="389626" indent="0">
              <a:buNone/>
              <a:defRPr sz="1500"/>
            </a:lvl2pPr>
            <a:lvl3pPr marL="779252" indent="0">
              <a:buNone/>
              <a:defRPr sz="1400"/>
            </a:lvl3pPr>
            <a:lvl4pPr marL="1168878" indent="0">
              <a:buNone/>
              <a:defRPr sz="1200"/>
            </a:lvl4pPr>
            <a:lvl5pPr marL="1558503" indent="0">
              <a:buNone/>
              <a:defRPr sz="1200"/>
            </a:lvl5pPr>
            <a:lvl6pPr marL="1948129" indent="0">
              <a:buNone/>
              <a:defRPr sz="1200"/>
            </a:lvl6pPr>
            <a:lvl7pPr marL="2337755" indent="0">
              <a:buNone/>
              <a:defRPr sz="1200"/>
            </a:lvl7pPr>
            <a:lvl8pPr marL="2727381" indent="0">
              <a:buNone/>
              <a:defRPr sz="1200"/>
            </a:lvl8pPr>
            <a:lvl9pPr marL="3117007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5E94E6-F9B7-4BC5-958A-DADB6E630F68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151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994746"/>
            <a:ext cx="8418430" cy="56889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2708" y="1707653"/>
            <a:ext cx="3938954" cy="28869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buClr>
                <a:schemeClr val="tx2"/>
              </a:buCl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2338" y="1707653"/>
            <a:ext cx="3938954" cy="28869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buClr>
                <a:schemeClr val="tx2"/>
              </a:buCl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3E2EE-7504-4606-A411-6DA946C9C76B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278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87574"/>
            <a:ext cx="8229600" cy="5692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5937" y="1635646"/>
            <a:ext cx="4040066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211709"/>
            <a:ext cx="4040066" cy="2382913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buClr>
                <a:schemeClr val="tx2"/>
              </a:buClr>
              <a:defRPr sz="1400"/>
            </a:lvl4pPr>
            <a:lvl5pPr>
              <a:buClr>
                <a:schemeClr val="tx2"/>
              </a:buCl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008" y="1635646"/>
            <a:ext cx="4041531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271" y="2211709"/>
            <a:ext cx="4041531" cy="2382913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buClr>
                <a:schemeClr val="tx2"/>
              </a:buClr>
              <a:defRPr sz="1400"/>
            </a:lvl4pPr>
            <a:lvl5pPr>
              <a:buClr>
                <a:schemeClr val="tx2"/>
              </a:buCl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ABD10-2F0E-4EA8-A02F-C2AFB2873183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947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F4D62-7C06-4910-B4E8-9F429D6FB6C5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4796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A9424-EC83-4DDB-AF26-1BC0B060D9F0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10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987574"/>
            <a:ext cx="8706462" cy="589364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 sz="1700"/>
            </a:lvl1pPr>
            <a:lvl2pPr>
              <a:buClr>
                <a:schemeClr val="tx2"/>
              </a:buClr>
              <a:buFont typeface="Wingdings" pitchFamily="2" charset="2"/>
              <a:buChar char="l"/>
              <a:defRPr sz="1500"/>
            </a:lvl2pPr>
            <a:lvl3pPr>
              <a:buClr>
                <a:schemeClr val="tx2"/>
              </a:buClr>
              <a:buFont typeface="Wingdings" pitchFamily="2" charset="2"/>
              <a:buChar char="Ø"/>
              <a:defRPr sz="1500"/>
            </a:lvl3pPr>
            <a:lvl4pPr>
              <a:buClr>
                <a:schemeClr val="tx2"/>
              </a:buClr>
              <a:buFont typeface="Wingdings" pitchFamily="2" charset="2"/>
              <a:buChar char="Ø"/>
              <a:defRPr sz="1500"/>
            </a:lvl4pPr>
            <a:lvl5pPr>
              <a:buClr>
                <a:schemeClr val="tx2"/>
              </a:buClr>
              <a:buFont typeface="Wingdings" pitchFamily="2" charset="2"/>
              <a:buChar char="Ø"/>
              <a:defRPr sz="15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7367D-36AD-4074-9B8D-839B9E08676F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2875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987574"/>
            <a:ext cx="3008435" cy="432048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538" y="987574"/>
            <a:ext cx="5111262" cy="3607049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buClr>
                <a:schemeClr val="tx2"/>
              </a:buClr>
              <a:defRPr sz="1700"/>
            </a:lvl4pPr>
            <a:lvl5pPr>
              <a:buClr>
                <a:schemeClr val="tx2"/>
              </a:buCl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91630"/>
            <a:ext cx="3008435" cy="3102993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73DAF-4639-44B6-8093-693F319A3AC2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281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166" y="3600450"/>
            <a:ext cx="5486400" cy="425054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166" y="843558"/>
            <a:ext cx="5486400" cy="2702124"/>
          </a:xfrm>
        </p:spPr>
        <p:txBody>
          <a:bodyPr/>
          <a:lstStyle>
            <a:lvl1pPr marL="0" indent="0">
              <a:buNone/>
              <a:defRPr sz="2700"/>
            </a:lvl1pPr>
            <a:lvl2pPr marL="389626" indent="0">
              <a:buNone/>
              <a:defRPr sz="2400"/>
            </a:lvl2pPr>
            <a:lvl3pPr marL="779252" indent="0">
              <a:buNone/>
              <a:defRPr sz="2000"/>
            </a:lvl3pPr>
            <a:lvl4pPr marL="1168878" indent="0">
              <a:buNone/>
              <a:defRPr sz="1700"/>
            </a:lvl4pPr>
            <a:lvl5pPr marL="1558503" indent="0">
              <a:buNone/>
              <a:defRPr sz="1700"/>
            </a:lvl5pPr>
            <a:lvl6pPr marL="1948129" indent="0">
              <a:buNone/>
              <a:defRPr sz="1700"/>
            </a:lvl6pPr>
            <a:lvl7pPr marL="2337755" indent="0">
              <a:buNone/>
              <a:defRPr sz="1700"/>
            </a:lvl7pPr>
            <a:lvl8pPr marL="2727381" indent="0">
              <a:buNone/>
              <a:defRPr sz="1700"/>
            </a:lvl8pPr>
            <a:lvl9pPr marL="3117007" indent="0">
              <a:buNone/>
              <a:defRPr sz="17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166" y="4025503"/>
            <a:ext cx="5486400" cy="603647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E8830-D92B-4C6C-B77C-2084D60A51BB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8538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9F739-45BD-4D14-BC50-3FC3F67A22EB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70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6646" y="771550"/>
            <a:ext cx="2004646" cy="382307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87623" y="771550"/>
            <a:ext cx="5248345" cy="3823074"/>
          </a:xfrm>
        </p:spPr>
        <p:txBody>
          <a:bodyPr vert="eaVert"/>
          <a:lstStyle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C4DF4-E4E0-44C2-A2DF-03D134D13326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4982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>
            <a:grpSpLocks/>
          </p:cNvGrpSpPr>
          <p:nvPr userDrawn="1"/>
        </p:nvGrpSpPr>
        <p:grpSpPr bwMode="auto">
          <a:xfrm>
            <a:off x="253769" y="-19938"/>
            <a:ext cx="674786" cy="646331"/>
            <a:chOff x="2506532" y="465192"/>
            <a:chExt cx="675190" cy="646231"/>
          </a:xfrm>
        </p:grpSpPr>
        <p:sp>
          <p:nvSpPr>
            <p:cNvPr id="4" name="文本框 2"/>
            <p:cNvSpPr txBox="1">
              <a:spLocks noChangeArrowheads="1"/>
            </p:cNvSpPr>
            <p:nvPr/>
          </p:nvSpPr>
          <p:spPr bwMode="auto">
            <a:xfrm>
              <a:off x="2506532" y="465192"/>
              <a:ext cx="236653" cy="646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dirty="0">
                  <a:solidFill>
                    <a:srgbClr val="005292"/>
                  </a:solidFill>
                  <a:latin typeface="Impact" pitchFamily="34" charset="0"/>
                  <a:ea typeface="宋体" charset="-122"/>
                </a:rPr>
                <a:t>2</a:t>
              </a:r>
              <a:endParaRPr lang="zh-CN" altLang="en-US" sz="3600" dirty="0">
                <a:solidFill>
                  <a:srgbClr val="005292"/>
                </a:solidFill>
                <a:latin typeface="Impact" pitchFamily="34" charset="0"/>
                <a:ea typeface="宋体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H="1">
              <a:off x="2722573" y="599954"/>
              <a:ext cx="459149" cy="459075"/>
            </a:xfrm>
            <a:prstGeom prst="line">
              <a:avLst/>
            </a:prstGeom>
            <a:ln w="28575">
              <a:solidFill>
                <a:srgbClr val="0052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 userDrawn="1"/>
        </p:nvSpPr>
        <p:spPr>
          <a:xfrm>
            <a:off x="1" y="572146"/>
            <a:ext cx="9138050" cy="34281"/>
          </a:xfrm>
          <a:prstGeom prst="rect">
            <a:avLst/>
          </a:prstGeom>
          <a:solidFill>
            <a:srgbClr val="005292"/>
          </a:solidFill>
          <a:ln>
            <a:solidFill>
              <a:srgbClr val="005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6" name="图片 5" descr="logo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8884" y="0"/>
            <a:ext cx="965116" cy="96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287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2057400"/>
            <a:ext cx="9144000" cy="3086100"/>
          </a:xfrm>
          <a:custGeom>
            <a:avLst/>
            <a:gdLst>
              <a:gd name="connsiteX0" fmla="*/ 0 w 12192000"/>
              <a:gd name="connsiteY0" fmla="*/ 0 h 4114800"/>
              <a:gd name="connsiteX1" fmla="*/ 6405319 w 12192000"/>
              <a:gd name="connsiteY1" fmla="*/ 0 h 4114800"/>
              <a:gd name="connsiteX2" fmla="*/ 8565808 w 12192000"/>
              <a:gd name="connsiteY2" fmla="*/ 2162175 h 4114800"/>
              <a:gd name="connsiteX3" fmla="*/ 12192000 w 12192000"/>
              <a:gd name="connsiteY3" fmla="*/ 2162175 h 4114800"/>
              <a:gd name="connsiteX4" fmla="*/ 12192000 w 12192000"/>
              <a:gd name="connsiteY4" fmla="*/ 4114800 h 4114800"/>
              <a:gd name="connsiteX5" fmla="*/ 0 w 12192000"/>
              <a:gd name="connsiteY5" fmla="*/ 4114800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114800">
                <a:moveTo>
                  <a:pt x="0" y="0"/>
                </a:moveTo>
                <a:lnTo>
                  <a:pt x="6405319" y="0"/>
                </a:lnTo>
                <a:lnTo>
                  <a:pt x="8565808" y="2162175"/>
                </a:lnTo>
                <a:lnTo>
                  <a:pt x="12192000" y="2162175"/>
                </a:lnTo>
                <a:lnTo>
                  <a:pt x="12192000" y="4114800"/>
                </a:lnTo>
                <a:lnTo>
                  <a:pt x="0" y="41148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58936651"/>
      </p:ext>
    </p:extLst>
  </p:cSld>
  <p:clrMapOvr>
    <a:masterClrMapping/>
  </p:clrMapOvr>
  <p:transition spd="slow">
    <p:push dir="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1718" y="1360724"/>
            <a:ext cx="7429552" cy="1000132"/>
          </a:xfrm>
        </p:spPr>
        <p:txBody>
          <a:bodyPr/>
          <a:lstStyle>
            <a:lvl1pPr algn="l">
              <a:lnSpc>
                <a:spcPct val="140000"/>
              </a:lnSpc>
              <a:defRPr sz="31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1718" y="2819772"/>
            <a:ext cx="7429552" cy="400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4" name="Line 10"/>
          <p:cNvSpPr>
            <a:spLocks noChangeShapeType="1"/>
          </p:cNvSpPr>
          <p:nvPr userDrawn="1"/>
        </p:nvSpPr>
        <p:spPr bwMode="auto">
          <a:xfrm>
            <a:off x="428596" y="2728367"/>
            <a:ext cx="3657348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</p:spPr>
        <p:txBody>
          <a:bodyPr wrap="none" lIns="77925" tIns="38963" rIns="77925" bIns="38963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black"/>
              </a:solidFill>
              <a:ea typeface="黑体" pitchFamily="2" charset="-122"/>
            </a:endParaRPr>
          </a:p>
        </p:txBody>
      </p:sp>
      <p:sp>
        <p:nvSpPr>
          <p:cNvPr id="15" name="Line 11"/>
          <p:cNvSpPr>
            <a:spLocks noChangeShapeType="1"/>
          </p:cNvSpPr>
          <p:nvPr userDrawn="1"/>
        </p:nvSpPr>
        <p:spPr bwMode="auto">
          <a:xfrm>
            <a:off x="1310490" y="2715766"/>
            <a:ext cx="6644455" cy="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lIns="77925" tIns="38963" rIns="77925" bIns="38963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black"/>
              </a:solidFill>
              <a:ea typeface="黑体" pitchFamily="2" charset="-122"/>
            </a:endParaRPr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 rot="10800000" flipV="1">
            <a:off x="1331640" y="822357"/>
            <a:ext cx="7826599" cy="87144"/>
          </a:xfrm>
          <a:prstGeom prst="rect">
            <a:avLst/>
          </a:prstGeom>
          <a:gradFill flip="none" rotWithShape="1">
            <a:gsLst>
              <a:gs pos="12000">
                <a:srgbClr val="002060"/>
              </a:gs>
              <a:gs pos="53000">
                <a:srgbClr val="627BA6"/>
              </a:gs>
              <a:gs pos="100000">
                <a:schemeClr val="bg1"/>
              </a:gs>
            </a:gsLst>
            <a:lin ang="0" scaled="0"/>
            <a:tileRect/>
          </a:gradFill>
          <a:ln w="28575" algn="ctr">
            <a:noFill/>
            <a:miter lim="800000"/>
            <a:headEnd/>
            <a:tailEnd/>
          </a:ln>
          <a:effectLst/>
        </p:spPr>
        <p:txBody>
          <a:bodyPr wrap="none" lIns="72214" tIns="36107" rIns="72214" bIns="36107" anchor="ctr"/>
          <a:lstStyle/>
          <a:p>
            <a:pPr defTabSz="722137">
              <a:defRPr/>
            </a:pPr>
            <a:endParaRPr lang="zh-CN" altLang="en-US" dirty="0">
              <a:ln>
                <a:solidFill>
                  <a:srgbClr val="002060"/>
                </a:solidFill>
              </a:ln>
              <a:solidFill>
                <a:srgbClr val="002060"/>
              </a:solidFill>
              <a:cs typeface="Arial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8025" y="177438"/>
            <a:ext cx="78105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18114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987574"/>
            <a:ext cx="8706462" cy="589364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 sz="1700"/>
            </a:lvl1pPr>
            <a:lvl2pPr>
              <a:buClr>
                <a:schemeClr val="tx2"/>
              </a:buClr>
              <a:buFont typeface="Wingdings" pitchFamily="2" charset="2"/>
              <a:buChar char="l"/>
              <a:defRPr sz="1500"/>
            </a:lvl2pPr>
            <a:lvl3pPr>
              <a:buClr>
                <a:schemeClr val="tx2"/>
              </a:buClr>
              <a:buFont typeface="Wingdings" pitchFamily="2" charset="2"/>
              <a:buChar char="Ø"/>
              <a:defRPr sz="1500"/>
            </a:lvl3pPr>
            <a:lvl4pPr>
              <a:buClr>
                <a:schemeClr val="tx2"/>
              </a:buClr>
              <a:buFont typeface="Wingdings" pitchFamily="2" charset="2"/>
              <a:buChar char="Ø"/>
              <a:defRPr sz="1500"/>
            </a:lvl4pPr>
            <a:lvl5pPr>
              <a:buClr>
                <a:schemeClr val="tx2"/>
              </a:buClr>
              <a:buFont typeface="Wingdings" pitchFamily="2" charset="2"/>
              <a:buChar char="Ø"/>
              <a:defRPr sz="15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7367D-36AD-4074-9B8D-839B9E08676F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5647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722435" y="3305176"/>
            <a:ext cx="7772400" cy="1021556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722435" y="2180035"/>
            <a:ext cx="7772400" cy="1125140"/>
          </a:xfrm>
        </p:spPr>
        <p:txBody>
          <a:bodyPr anchor="b"/>
          <a:lstStyle>
            <a:lvl1pPr marL="0" indent="0">
              <a:buNone/>
              <a:defRPr sz="1700"/>
            </a:lvl1pPr>
            <a:lvl2pPr marL="389626" indent="0">
              <a:buNone/>
              <a:defRPr sz="1500"/>
            </a:lvl2pPr>
            <a:lvl3pPr marL="779252" indent="0">
              <a:buNone/>
              <a:defRPr sz="1400"/>
            </a:lvl3pPr>
            <a:lvl4pPr marL="1168878" indent="0">
              <a:buNone/>
              <a:defRPr sz="1200"/>
            </a:lvl4pPr>
            <a:lvl5pPr marL="1558503" indent="0">
              <a:buNone/>
              <a:defRPr sz="1200"/>
            </a:lvl5pPr>
            <a:lvl6pPr marL="1948129" indent="0">
              <a:buNone/>
              <a:defRPr sz="1200"/>
            </a:lvl6pPr>
            <a:lvl7pPr marL="2337755" indent="0">
              <a:buNone/>
              <a:defRPr sz="1200"/>
            </a:lvl7pPr>
            <a:lvl8pPr marL="2727381" indent="0">
              <a:buNone/>
              <a:defRPr sz="1200"/>
            </a:lvl8pPr>
            <a:lvl9pPr marL="3117007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5E94E6-F9B7-4BC5-958A-DADB6E630F68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7624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994746"/>
            <a:ext cx="8418430" cy="56889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2708" y="1707653"/>
            <a:ext cx="3938954" cy="28869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buClr>
                <a:schemeClr val="tx2"/>
              </a:buCl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2338" y="1707653"/>
            <a:ext cx="3938954" cy="28869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buClr>
                <a:schemeClr val="tx2"/>
              </a:buCl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3E2EE-7504-4606-A411-6DA946C9C76B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61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722435" y="3305176"/>
            <a:ext cx="7772400" cy="1021556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722435" y="2180035"/>
            <a:ext cx="7772400" cy="1125140"/>
          </a:xfrm>
        </p:spPr>
        <p:txBody>
          <a:bodyPr anchor="b"/>
          <a:lstStyle>
            <a:lvl1pPr marL="0" indent="0">
              <a:buNone/>
              <a:defRPr sz="1700"/>
            </a:lvl1pPr>
            <a:lvl2pPr marL="389626" indent="0">
              <a:buNone/>
              <a:defRPr sz="1500"/>
            </a:lvl2pPr>
            <a:lvl3pPr marL="779252" indent="0">
              <a:buNone/>
              <a:defRPr sz="1400"/>
            </a:lvl3pPr>
            <a:lvl4pPr marL="1168878" indent="0">
              <a:buNone/>
              <a:defRPr sz="1200"/>
            </a:lvl4pPr>
            <a:lvl5pPr marL="1558503" indent="0">
              <a:buNone/>
              <a:defRPr sz="1200"/>
            </a:lvl5pPr>
            <a:lvl6pPr marL="1948129" indent="0">
              <a:buNone/>
              <a:defRPr sz="1200"/>
            </a:lvl6pPr>
            <a:lvl7pPr marL="2337755" indent="0">
              <a:buNone/>
              <a:defRPr sz="1200"/>
            </a:lvl7pPr>
            <a:lvl8pPr marL="2727381" indent="0">
              <a:buNone/>
              <a:defRPr sz="1200"/>
            </a:lvl8pPr>
            <a:lvl9pPr marL="3117007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5E94E6-F9B7-4BC5-958A-DADB6E630F68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7414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87574"/>
            <a:ext cx="8229600" cy="5692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5937" y="1635646"/>
            <a:ext cx="4040066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211709"/>
            <a:ext cx="4040066" cy="2382913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buClr>
                <a:schemeClr val="tx2"/>
              </a:buClr>
              <a:defRPr sz="1400"/>
            </a:lvl4pPr>
            <a:lvl5pPr>
              <a:buClr>
                <a:schemeClr val="tx2"/>
              </a:buCl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008" y="1635646"/>
            <a:ext cx="4041531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271" y="2211709"/>
            <a:ext cx="4041531" cy="2382913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buClr>
                <a:schemeClr val="tx2"/>
              </a:buClr>
              <a:defRPr sz="1400"/>
            </a:lvl4pPr>
            <a:lvl5pPr>
              <a:buClr>
                <a:schemeClr val="tx2"/>
              </a:buCl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ABD10-2F0E-4EA8-A02F-C2AFB2873183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9132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F4D62-7C06-4910-B4E8-9F429D6FB6C5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0655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A9424-EC83-4DDB-AF26-1BC0B060D9F0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5331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987574"/>
            <a:ext cx="3008435" cy="432048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538" y="987574"/>
            <a:ext cx="5111262" cy="3607049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buClr>
                <a:schemeClr val="tx2"/>
              </a:buClr>
              <a:defRPr sz="1700"/>
            </a:lvl4pPr>
            <a:lvl5pPr>
              <a:buClr>
                <a:schemeClr val="tx2"/>
              </a:buCl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91630"/>
            <a:ext cx="3008435" cy="3102993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73DAF-4639-44B6-8093-693F319A3AC2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7643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166" y="3600450"/>
            <a:ext cx="5486400" cy="425054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166" y="843558"/>
            <a:ext cx="5486400" cy="2702124"/>
          </a:xfrm>
        </p:spPr>
        <p:txBody>
          <a:bodyPr/>
          <a:lstStyle>
            <a:lvl1pPr marL="0" indent="0">
              <a:buNone/>
              <a:defRPr sz="2700"/>
            </a:lvl1pPr>
            <a:lvl2pPr marL="389626" indent="0">
              <a:buNone/>
              <a:defRPr sz="2400"/>
            </a:lvl2pPr>
            <a:lvl3pPr marL="779252" indent="0">
              <a:buNone/>
              <a:defRPr sz="2000"/>
            </a:lvl3pPr>
            <a:lvl4pPr marL="1168878" indent="0">
              <a:buNone/>
              <a:defRPr sz="1700"/>
            </a:lvl4pPr>
            <a:lvl5pPr marL="1558503" indent="0">
              <a:buNone/>
              <a:defRPr sz="1700"/>
            </a:lvl5pPr>
            <a:lvl6pPr marL="1948129" indent="0">
              <a:buNone/>
              <a:defRPr sz="1700"/>
            </a:lvl6pPr>
            <a:lvl7pPr marL="2337755" indent="0">
              <a:buNone/>
              <a:defRPr sz="1700"/>
            </a:lvl7pPr>
            <a:lvl8pPr marL="2727381" indent="0">
              <a:buNone/>
              <a:defRPr sz="1700"/>
            </a:lvl8pPr>
            <a:lvl9pPr marL="3117007" indent="0">
              <a:buNone/>
              <a:defRPr sz="17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166" y="4025503"/>
            <a:ext cx="5486400" cy="603647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E8830-D92B-4C6C-B77C-2084D60A51BB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5933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9F739-45BD-4D14-BC50-3FC3F67A22EB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9966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6646" y="771550"/>
            <a:ext cx="2004646" cy="382307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87623" y="771550"/>
            <a:ext cx="5248345" cy="3823074"/>
          </a:xfrm>
        </p:spPr>
        <p:txBody>
          <a:bodyPr vert="eaVert"/>
          <a:lstStyle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C4DF4-E4E0-44C2-A2DF-03D134D13326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0370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>
            <a:grpSpLocks/>
          </p:cNvGrpSpPr>
          <p:nvPr userDrawn="1"/>
        </p:nvGrpSpPr>
        <p:grpSpPr bwMode="auto">
          <a:xfrm>
            <a:off x="253769" y="-19938"/>
            <a:ext cx="674786" cy="646331"/>
            <a:chOff x="2506532" y="465192"/>
            <a:chExt cx="675190" cy="646231"/>
          </a:xfrm>
        </p:grpSpPr>
        <p:sp>
          <p:nvSpPr>
            <p:cNvPr id="4" name="文本框 2"/>
            <p:cNvSpPr txBox="1">
              <a:spLocks noChangeArrowheads="1"/>
            </p:cNvSpPr>
            <p:nvPr/>
          </p:nvSpPr>
          <p:spPr bwMode="auto">
            <a:xfrm>
              <a:off x="2506532" y="465192"/>
              <a:ext cx="236653" cy="646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dirty="0">
                  <a:solidFill>
                    <a:srgbClr val="005292"/>
                  </a:solidFill>
                  <a:latin typeface="Impact" pitchFamily="34" charset="0"/>
                  <a:ea typeface="宋体" charset="-122"/>
                </a:rPr>
                <a:t>2</a:t>
              </a:r>
              <a:endParaRPr lang="zh-CN" altLang="en-US" sz="3600" dirty="0">
                <a:solidFill>
                  <a:srgbClr val="005292"/>
                </a:solidFill>
                <a:latin typeface="Impact" pitchFamily="34" charset="0"/>
                <a:ea typeface="宋体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H="1">
              <a:off x="2722573" y="599954"/>
              <a:ext cx="459149" cy="459075"/>
            </a:xfrm>
            <a:prstGeom prst="line">
              <a:avLst/>
            </a:prstGeom>
            <a:ln w="28575">
              <a:solidFill>
                <a:srgbClr val="0052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 userDrawn="1"/>
        </p:nvSpPr>
        <p:spPr>
          <a:xfrm>
            <a:off x="1" y="572146"/>
            <a:ext cx="9138050" cy="34281"/>
          </a:xfrm>
          <a:prstGeom prst="rect">
            <a:avLst/>
          </a:prstGeom>
          <a:solidFill>
            <a:srgbClr val="005292"/>
          </a:solidFill>
          <a:ln>
            <a:solidFill>
              <a:srgbClr val="005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6" name="图片 5" descr="logo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8884" y="0"/>
            <a:ext cx="965116" cy="96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759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1718" y="1360724"/>
            <a:ext cx="7429552" cy="1000132"/>
          </a:xfrm>
        </p:spPr>
        <p:txBody>
          <a:bodyPr/>
          <a:lstStyle>
            <a:lvl1pPr algn="l">
              <a:lnSpc>
                <a:spcPct val="140000"/>
              </a:lnSpc>
              <a:defRPr sz="31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1718" y="2819772"/>
            <a:ext cx="7429552" cy="400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4" name="Line 10"/>
          <p:cNvSpPr>
            <a:spLocks noChangeShapeType="1"/>
          </p:cNvSpPr>
          <p:nvPr userDrawn="1"/>
        </p:nvSpPr>
        <p:spPr bwMode="auto">
          <a:xfrm>
            <a:off x="428596" y="2728367"/>
            <a:ext cx="3657348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</p:spPr>
        <p:txBody>
          <a:bodyPr wrap="none" lIns="77925" tIns="38963" rIns="77925" bIns="38963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black"/>
              </a:solidFill>
              <a:ea typeface="黑体" pitchFamily="2" charset="-122"/>
            </a:endParaRPr>
          </a:p>
        </p:txBody>
      </p:sp>
      <p:sp>
        <p:nvSpPr>
          <p:cNvPr id="15" name="Line 11"/>
          <p:cNvSpPr>
            <a:spLocks noChangeShapeType="1"/>
          </p:cNvSpPr>
          <p:nvPr userDrawn="1"/>
        </p:nvSpPr>
        <p:spPr bwMode="auto">
          <a:xfrm>
            <a:off x="1310490" y="2715766"/>
            <a:ext cx="6644455" cy="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lIns="77925" tIns="38963" rIns="77925" bIns="38963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black"/>
              </a:solidFill>
              <a:ea typeface="黑体" pitchFamily="2" charset="-122"/>
            </a:endParaRPr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 rot="10800000" flipV="1">
            <a:off x="1331640" y="822357"/>
            <a:ext cx="7826599" cy="87144"/>
          </a:xfrm>
          <a:prstGeom prst="rect">
            <a:avLst/>
          </a:prstGeom>
          <a:gradFill flip="none" rotWithShape="1">
            <a:gsLst>
              <a:gs pos="12000">
                <a:srgbClr val="002060"/>
              </a:gs>
              <a:gs pos="53000">
                <a:srgbClr val="627BA6"/>
              </a:gs>
              <a:gs pos="100000">
                <a:schemeClr val="bg1"/>
              </a:gs>
            </a:gsLst>
            <a:lin ang="0" scaled="0"/>
            <a:tileRect/>
          </a:gradFill>
          <a:ln w="28575" algn="ctr">
            <a:noFill/>
            <a:miter lim="800000"/>
            <a:headEnd/>
            <a:tailEnd/>
          </a:ln>
          <a:effectLst/>
        </p:spPr>
        <p:txBody>
          <a:bodyPr wrap="none" lIns="72214" tIns="36107" rIns="72214" bIns="36107" anchor="ctr"/>
          <a:lstStyle/>
          <a:p>
            <a:pPr defTabSz="722137">
              <a:defRPr/>
            </a:pPr>
            <a:endParaRPr lang="zh-CN" altLang="en-US" dirty="0">
              <a:ln>
                <a:solidFill>
                  <a:srgbClr val="002060"/>
                </a:solidFill>
              </a:ln>
              <a:solidFill>
                <a:srgbClr val="002060"/>
              </a:solidFill>
              <a:cs typeface="Arial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8025" y="177438"/>
            <a:ext cx="78105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32974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987574"/>
            <a:ext cx="8706462" cy="589364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 sz="1700"/>
            </a:lvl1pPr>
            <a:lvl2pPr>
              <a:buClr>
                <a:schemeClr val="tx2"/>
              </a:buClr>
              <a:buFont typeface="Wingdings" pitchFamily="2" charset="2"/>
              <a:buChar char="l"/>
              <a:defRPr sz="1500"/>
            </a:lvl2pPr>
            <a:lvl3pPr>
              <a:buClr>
                <a:schemeClr val="tx2"/>
              </a:buClr>
              <a:buFont typeface="Wingdings" pitchFamily="2" charset="2"/>
              <a:buChar char="Ø"/>
              <a:defRPr sz="1500"/>
            </a:lvl3pPr>
            <a:lvl4pPr>
              <a:buClr>
                <a:schemeClr val="tx2"/>
              </a:buClr>
              <a:buFont typeface="Wingdings" pitchFamily="2" charset="2"/>
              <a:buChar char="Ø"/>
              <a:defRPr sz="1500"/>
            </a:lvl4pPr>
            <a:lvl5pPr>
              <a:buClr>
                <a:schemeClr val="tx2"/>
              </a:buClr>
              <a:buFont typeface="Wingdings" pitchFamily="2" charset="2"/>
              <a:buChar char="Ø"/>
              <a:defRPr sz="15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7367D-36AD-4074-9B8D-839B9E08676F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71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994746"/>
            <a:ext cx="8418430" cy="56889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2708" y="1707653"/>
            <a:ext cx="3938954" cy="28869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buClr>
                <a:schemeClr val="tx2"/>
              </a:buCl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2338" y="1707653"/>
            <a:ext cx="3938954" cy="28869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buClr>
                <a:schemeClr val="tx2"/>
              </a:buCl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3E2EE-7504-4606-A411-6DA946C9C76B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73681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722435" y="3305176"/>
            <a:ext cx="7772400" cy="1021556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722435" y="2180035"/>
            <a:ext cx="7772400" cy="1125140"/>
          </a:xfrm>
        </p:spPr>
        <p:txBody>
          <a:bodyPr anchor="b"/>
          <a:lstStyle>
            <a:lvl1pPr marL="0" indent="0">
              <a:buNone/>
              <a:defRPr sz="1700"/>
            </a:lvl1pPr>
            <a:lvl2pPr marL="389626" indent="0">
              <a:buNone/>
              <a:defRPr sz="1500"/>
            </a:lvl2pPr>
            <a:lvl3pPr marL="779252" indent="0">
              <a:buNone/>
              <a:defRPr sz="1400"/>
            </a:lvl3pPr>
            <a:lvl4pPr marL="1168878" indent="0">
              <a:buNone/>
              <a:defRPr sz="1200"/>
            </a:lvl4pPr>
            <a:lvl5pPr marL="1558503" indent="0">
              <a:buNone/>
              <a:defRPr sz="1200"/>
            </a:lvl5pPr>
            <a:lvl6pPr marL="1948129" indent="0">
              <a:buNone/>
              <a:defRPr sz="1200"/>
            </a:lvl6pPr>
            <a:lvl7pPr marL="2337755" indent="0">
              <a:buNone/>
              <a:defRPr sz="1200"/>
            </a:lvl7pPr>
            <a:lvl8pPr marL="2727381" indent="0">
              <a:buNone/>
              <a:defRPr sz="1200"/>
            </a:lvl8pPr>
            <a:lvl9pPr marL="3117007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5E94E6-F9B7-4BC5-958A-DADB6E630F68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8919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994746"/>
            <a:ext cx="8418430" cy="56889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2708" y="1707653"/>
            <a:ext cx="3938954" cy="28869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buClr>
                <a:schemeClr val="tx2"/>
              </a:buCl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2338" y="1707653"/>
            <a:ext cx="3938954" cy="28869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buClr>
                <a:schemeClr val="tx2"/>
              </a:buCl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3E2EE-7504-4606-A411-6DA946C9C76B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0293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87574"/>
            <a:ext cx="8229600" cy="5692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5937" y="1635646"/>
            <a:ext cx="4040066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211709"/>
            <a:ext cx="4040066" cy="2382913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buClr>
                <a:schemeClr val="tx2"/>
              </a:buClr>
              <a:defRPr sz="1400"/>
            </a:lvl4pPr>
            <a:lvl5pPr>
              <a:buClr>
                <a:schemeClr val="tx2"/>
              </a:buCl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008" y="1635646"/>
            <a:ext cx="4041531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271" y="2211709"/>
            <a:ext cx="4041531" cy="2382913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buClr>
                <a:schemeClr val="tx2"/>
              </a:buClr>
              <a:defRPr sz="1400"/>
            </a:lvl4pPr>
            <a:lvl5pPr>
              <a:buClr>
                <a:schemeClr val="tx2"/>
              </a:buCl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ABD10-2F0E-4EA8-A02F-C2AFB2873183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44239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F4D62-7C06-4910-B4E8-9F429D6FB6C5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661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A9424-EC83-4DDB-AF26-1BC0B060D9F0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3419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987574"/>
            <a:ext cx="3008435" cy="432048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538" y="987574"/>
            <a:ext cx="5111262" cy="3607049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buClr>
                <a:schemeClr val="tx2"/>
              </a:buClr>
              <a:defRPr sz="1700"/>
            </a:lvl4pPr>
            <a:lvl5pPr>
              <a:buClr>
                <a:schemeClr val="tx2"/>
              </a:buCl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91630"/>
            <a:ext cx="3008435" cy="3102993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73DAF-4639-44B6-8093-693F319A3AC2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96747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166" y="3600450"/>
            <a:ext cx="5486400" cy="425054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166" y="843558"/>
            <a:ext cx="5486400" cy="2702124"/>
          </a:xfrm>
        </p:spPr>
        <p:txBody>
          <a:bodyPr/>
          <a:lstStyle>
            <a:lvl1pPr marL="0" indent="0">
              <a:buNone/>
              <a:defRPr sz="2700"/>
            </a:lvl1pPr>
            <a:lvl2pPr marL="389626" indent="0">
              <a:buNone/>
              <a:defRPr sz="2400"/>
            </a:lvl2pPr>
            <a:lvl3pPr marL="779252" indent="0">
              <a:buNone/>
              <a:defRPr sz="2000"/>
            </a:lvl3pPr>
            <a:lvl4pPr marL="1168878" indent="0">
              <a:buNone/>
              <a:defRPr sz="1700"/>
            </a:lvl4pPr>
            <a:lvl5pPr marL="1558503" indent="0">
              <a:buNone/>
              <a:defRPr sz="1700"/>
            </a:lvl5pPr>
            <a:lvl6pPr marL="1948129" indent="0">
              <a:buNone/>
              <a:defRPr sz="1700"/>
            </a:lvl6pPr>
            <a:lvl7pPr marL="2337755" indent="0">
              <a:buNone/>
              <a:defRPr sz="1700"/>
            </a:lvl7pPr>
            <a:lvl8pPr marL="2727381" indent="0">
              <a:buNone/>
              <a:defRPr sz="1700"/>
            </a:lvl8pPr>
            <a:lvl9pPr marL="3117007" indent="0">
              <a:buNone/>
              <a:defRPr sz="17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166" y="4025503"/>
            <a:ext cx="5486400" cy="603647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E8830-D92B-4C6C-B77C-2084D60A51BB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88489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9F739-45BD-4D14-BC50-3FC3F67A22EB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46255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6646" y="771550"/>
            <a:ext cx="2004646" cy="382307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87623" y="771550"/>
            <a:ext cx="5248345" cy="3823074"/>
          </a:xfrm>
        </p:spPr>
        <p:txBody>
          <a:bodyPr vert="eaVert"/>
          <a:lstStyle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C4DF4-E4E0-44C2-A2DF-03D134D13326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69358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>
            <a:grpSpLocks/>
          </p:cNvGrpSpPr>
          <p:nvPr userDrawn="1"/>
        </p:nvGrpSpPr>
        <p:grpSpPr bwMode="auto">
          <a:xfrm>
            <a:off x="253769" y="-19938"/>
            <a:ext cx="674786" cy="646331"/>
            <a:chOff x="2506532" y="465192"/>
            <a:chExt cx="675190" cy="646231"/>
          </a:xfrm>
        </p:grpSpPr>
        <p:sp>
          <p:nvSpPr>
            <p:cNvPr id="4" name="文本框 2"/>
            <p:cNvSpPr txBox="1">
              <a:spLocks noChangeArrowheads="1"/>
            </p:cNvSpPr>
            <p:nvPr/>
          </p:nvSpPr>
          <p:spPr bwMode="auto">
            <a:xfrm>
              <a:off x="2506532" y="465192"/>
              <a:ext cx="236653" cy="646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dirty="0">
                  <a:solidFill>
                    <a:srgbClr val="005292"/>
                  </a:solidFill>
                  <a:latin typeface="Impact" pitchFamily="34" charset="0"/>
                  <a:ea typeface="宋体" charset="-122"/>
                </a:rPr>
                <a:t>2</a:t>
              </a:r>
              <a:endParaRPr lang="zh-CN" altLang="en-US" sz="3600" dirty="0">
                <a:solidFill>
                  <a:srgbClr val="005292"/>
                </a:solidFill>
                <a:latin typeface="Impact" pitchFamily="34" charset="0"/>
                <a:ea typeface="宋体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H="1">
              <a:off x="2722573" y="599954"/>
              <a:ext cx="459149" cy="459075"/>
            </a:xfrm>
            <a:prstGeom prst="line">
              <a:avLst/>
            </a:prstGeom>
            <a:ln w="28575">
              <a:solidFill>
                <a:srgbClr val="0052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 userDrawn="1"/>
        </p:nvSpPr>
        <p:spPr>
          <a:xfrm>
            <a:off x="1" y="572146"/>
            <a:ext cx="9138050" cy="34281"/>
          </a:xfrm>
          <a:prstGeom prst="rect">
            <a:avLst/>
          </a:prstGeom>
          <a:solidFill>
            <a:srgbClr val="005292"/>
          </a:solidFill>
          <a:ln>
            <a:solidFill>
              <a:srgbClr val="005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6" name="图片 5" descr="logo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8884" y="0"/>
            <a:ext cx="965116" cy="96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015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87574"/>
            <a:ext cx="8229600" cy="5692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5937" y="1635646"/>
            <a:ext cx="4040066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211709"/>
            <a:ext cx="4040066" cy="2382913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buClr>
                <a:schemeClr val="tx2"/>
              </a:buClr>
              <a:defRPr sz="1400"/>
            </a:lvl4pPr>
            <a:lvl5pPr>
              <a:buClr>
                <a:schemeClr val="tx2"/>
              </a:buCl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008" y="1635646"/>
            <a:ext cx="4041531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271" y="2211709"/>
            <a:ext cx="4041531" cy="2382913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buClr>
                <a:schemeClr val="tx2"/>
              </a:buClr>
              <a:defRPr sz="1400"/>
            </a:lvl4pPr>
            <a:lvl5pPr>
              <a:buClr>
                <a:schemeClr val="tx2"/>
              </a:buCl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ABD10-2F0E-4EA8-A02F-C2AFB2873183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66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F4D62-7C06-4910-B4E8-9F429D6FB6C5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641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A9424-EC83-4DDB-AF26-1BC0B060D9F0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31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987574"/>
            <a:ext cx="3008435" cy="432048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538" y="987574"/>
            <a:ext cx="5111262" cy="3607049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buClr>
                <a:schemeClr val="tx2"/>
              </a:buClr>
              <a:defRPr sz="1700"/>
            </a:lvl4pPr>
            <a:lvl5pPr>
              <a:buClr>
                <a:schemeClr val="tx2"/>
              </a:buCl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91630"/>
            <a:ext cx="3008435" cy="3102993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73DAF-4639-44B6-8093-693F319A3AC2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109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166" y="3600450"/>
            <a:ext cx="5486400" cy="425054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166" y="843558"/>
            <a:ext cx="5486400" cy="2702124"/>
          </a:xfrm>
        </p:spPr>
        <p:txBody>
          <a:bodyPr/>
          <a:lstStyle>
            <a:lvl1pPr marL="0" indent="0">
              <a:buNone/>
              <a:defRPr sz="2700"/>
            </a:lvl1pPr>
            <a:lvl2pPr marL="389626" indent="0">
              <a:buNone/>
              <a:defRPr sz="2400"/>
            </a:lvl2pPr>
            <a:lvl3pPr marL="779252" indent="0">
              <a:buNone/>
              <a:defRPr sz="2000"/>
            </a:lvl3pPr>
            <a:lvl4pPr marL="1168878" indent="0">
              <a:buNone/>
              <a:defRPr sz="1700"/>
            </a:lvl4pPr>
            <a:lvl5pPr marL="1558503" indent="0">
              <a:buNone/>
              <a:defRPr sz="1700"/>
            </a:lvl5pPr>
            <a:lvl6pPr marL="1948129" indent="0">
              <a:buNone/>
              <a:defRPr sz="1700"/>
            </a:lvl6pPr>
            <a:lvl7pPr marL="2337755" indent="0">
              <a:buNone/>
              <a:defRPr sz="1700"/>
            </a:lvl7pPr>
            <a:lvl8pPr marL="2727381" indent="0">
              <a:buNone/>
              <a:defRPr sz="1700"/>
            </a:lvl8pPr>
            <a:lvl9pPr marL="3117007" indent="0">
              <a:buNone/>
              <a:defRPr sz="17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166" y="4025503"/>
            <a:ext cx="5486400" cy="603647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E8830-D92B-4C6C-B77C-2084D60A51BB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56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520" y="994746"/>
            <a:ext cx="8706462" cy="56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7925" tIns="38963" rIns="77925" bIns="3896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5435" y="1635646"/>
            <a:ext cx="8706462" cy="2811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4728" y="4683585"/>
            <a:ext cx="2132928" cy="357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  <a:ea typeface="微软雅黑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1833" y="4683585"/>
            <a:ext cx="2895138" cy="357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微软雅黑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41148" y="4683585"/>
            <a:ext cx="2132929" cy="357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  <a:ea typeface="微软雅黑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43DEF9-CF87-4E02-8726-ECD761423918}" type="slidenum">
              <a:rPr lang="en-US" altLang="zh-CN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 rot="10800000" flipV="1">
            <a:off x="1331640" y="534325"/>
            <a:ext cx="7826599" cy="87144"/>
          </a:xfrm>
          <a:prstGeom prst="rect">
            <a:avLst/>
          </a:prstGeom>
          <a:gradFill flip="none" rotWithShape="1">
            <a:gsLst>
              <a:gs pos="12000">
                <a:srgbClr val="002060"/>
              </a:gs>
              <a:gs pos="53000">
                <a:srgbClr val="627BA6"/>
              </a:gs>
              <a:gs pos="100000">
                <a:schemeClr val="bg1"/>
              </a:gs>
            </a:gsLst>
            <a:lin ang="0" scaled="0"/>
            <a:tileRect/>
          </a:gradFill>
          <a:ln w="28575" algn="ctr">
            <a:noFill/>
            <a:miter lim="800000"/>
            <a:headEnd/>
            <a:tailEnd/>
          </a:ln>
          <a:effectLst/>
        </p:spPr>
        <p:txBody>
          <a:bodyPr wrap="none" lIns="72214" tIns="36107" rIns="72214" bIns="36107" anchor="ctr"/>
          <a:lstStyle/>
          <a:p>
            <a:pPr defTabSz="722137">
              <a:defRPr/>
            </a:pPr>
            <a:endParaRPr lang="zh-CN" altLang="en-US" dirty="0">
              <a:ln>
                <a:solidFill>
                  <a:srgbClr val="002060"/>
                </a:solidFill>
              </a:ln>
              <a:solidFill>
                <a:srgbClr val="002060"/>
              </a:solidFill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8025" y="177438"/>
            <a:ext cx="78105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5244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黑体" pitchFamily="2" charset="-122"/>
        </a:defRPr>
      </a:lvl5pPr>
      <a:lvl6pPr marL="389626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Arial" pitchFamily="34" charset="0"/>
          <a:ea typeface="微软雅黑" pitchFamily="34" charset="-122"/>
        </a:defRPr>
      </a:lvl6pPr>
      <a:lvl7pPr marL="779252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Arial" pitchFamily="34" charset="0"/>
          <a:ea typeface="微软雅黑" pitchFamily="34" charset="-122"/>
        </a:defRPr>
      </a:lvl7pPr>
      <a:lvl8pPr marL="1168878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Arial" pitchFamily="34" charset="0"/>
          <a:ea typeface="微软雅黑" pitchFamily="34" charset="-122"/>
        </a:defRPr>
      </a:lvl8pPr>
      <a:lvl9pPr marL="1558503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Arial" pitchFamily="34" charset="0"/>
          <a:ea typeface="微软雅黑" pitchFamily="34" charset="-122"/>
        </a:defRPr>
      </a:lvl9pPr>
    </p:titleStyle>
    <p:bodyStyle>
      <a:lvl1pPr marL="355600" indent="-355600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900113" indent="-363538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l"/>
        <a:defRPr sz="1400">
          <a:solidFill>
            <a:schemeClr val="tx1"/>
          </a:solidFill>
          <a:latin typeface="+mn-lt"/>
          <a:ea typeface="微软雅黑" pitchFamily="34" charset="-122"/>
        </a:defRPr>
      </a:lvl2pPr>
      <a:lvl3pPr marL="1433513" indent="-355600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1400">
          <a:solidFill>
            <a:schemeClr val="tx1"/>
          </a:solidFill>
          <a:latin typeface="+mn-lt"/>
          <a:ea typeface="微软雅黑" pitchFamily="34" charset="-122"/>
        </a:defRPr>
      </a:lvl3pPr>
      <a:lvl4pPr marL="1639675" indent="-194813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n"/>
        <a:defRPr sz="1700">
          <a:solidFill>
            <a:schemeClr val="tx1"/>
          </a:solidFill>
          <a:latin typeface="+mn-lt"/>
          <a:ea typeface="+mn-ea"/>
          <a:cs typeface="微软雅黑"/>
        </a:defRPr>
      </a:lvl4pPr>
      <a:lvl5pPr marL="1987363" indent="-194813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  <a:cs typeface="微软雅黑"/>
        </a:defRPr>
      </a:lvl5pPr>
      <a:lvl6pPr marL="2376989" indent="-194813" algn="l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6pPr>
      <a:lvl7pPr marL="2766614" indent="-194813" algn="l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7pPr>
      <a:lvl8pPr marL="3156240" indent="-194813" algn="l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8pPr>
      <a:lvl9pPr marL="3545866" indent="-194813" algn="l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520" y="994746"/>
            <a:ext cx="8706462" cy="56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7925" tIns="38963" rIns="77925" bIns="3896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5435" y="1635646"/>
            <a:ext cx="8706462" cy="2811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4728" y="4683585"/>
            <a:ext cx="2132928" cy="357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  <a:ea typeface="微软雅黑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1833" y="4683585"/>
            <a:ext cx="2895138" cy="357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微软雅黑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41148" y="4683585"/>
            <a:ext cx="2132929" cy="357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  <a:ea typeface="微软雅黑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43DEF9-CF87-4E02-8726-ECD761423918}" type="slidenum">
              <a:rPr lang="en-US" altLang="zh-CN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 rot="10800000" flipV="1">
            <a:off x="1331640" y="534325"/>
            <a:ext cx="7826599" cy="87144"/>
          </a:xfrm>
          <a:prstGeom prst="rect">
            <a:avLst/>
          </a:prstGeom>
          <a:gradFill flip="none" rotWithShape="1">
            <a:gsLst>
              <a:gs pos="12000">
                <a:srgbClr val="002060"/>
              </a:gs>
              <a:gs pos="53000">
                <a:srgbClr val="627BA6"/>
              </a:gs>
              <a:gs pos="100000">
                <a:schemeClr val="bg1"/>
              </a:gs>
            </a:gsLst>
            <a:lin ang="0" scaled="0"/>
            <a:tileRect/>
          </a:gradFill>
          <a:ln w="28575" algn="ctr">
            <a:noFill/>
            <a:miter lim="800000"/>
            <a:headEnd/>
            <a:tailEnd/>
          </a:ln>
          <a:effectLst/>
        </p:spPr>
        <p:txBody>
          <a:bodyPr wrap="none" lIns="72214" tIns="36107" rIns="72214" bIns="36107" anchor="ctr"/>
          <a:lstStyle/>
          <a:p>
            <a:pPr defTabSz="722137">
              <a:defRPr/>
            </a:pPr>
            <a:endParaRPr lang="zh-CN" altLang="en-US" dirty="0">
              <a:ln>
                <a:solidFill>
                  <a:srgbClr val="002060"/>
                </a:solidFill>
              </a:ln>
              <a:solidFill>
                <a:srgbClr val="002060"/>
              </a:solidFill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8025" y="177438"/>
            <a:ext cx="78105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247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71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黑体" pitchFamily="2" charset="-122"/>
        </a:defRPr>
      </a:lvl5pPr>
      <a:lvl6pPr marL="389626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Arial" pitchFamily="34" charset="0"/>
          <a:ea typeface="微软雅黑" pitchFamily="34" charset="-122"/>
        </a:defRPr>
      </a:lvl6pPr>
      <a:lvl7pPr marL="779252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Arial" pitchFamily="34" charset="0"/>
          <a:ea typeface="微软雅黑" pitchFamily="34" charset="-122"/>
        </a:defRPr>
      </a:lvl7pPr>
      <a:lvl8pPr marL="1168878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Arial" pitchFamily="34" charset="0"/>
          <a:ea typeface="微软雅黑" pitchFamily="34" charset="-122"/>
        </a:defRPr>
      </a:lvl8pPr>
      <a:lvl9pPr marL="1558503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Arial" pitchFamily="34" charset="0"/>
          <a:ea typeface="微软雅黑" pitchFamily="34" charset="-122"/>
        </a:defRPr>
      </a:lvl9pPr>
    </p:titleStyle>
    <p:bodyStyle>
      <a:lvl1pPr marL="355600" indent="-355600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900113" indent="-363538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l"/>
        <a:defRPr sz="1400">
          <a:solidFill>
            <a:schemeClr val="tx1"/>
          </a:solidFill>
          <a:latin typeface="+mn-lt"/>
          <a:ea typeface="微软雅黑" pitchFamily="34" charset="-122"/>
        </a:defRPr>
      </a:lvl2pPr>
      <a:lvl3pPr marL="1433513" indent="-355600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1400">
          <a:solidFill>
            <a:schemeClr val="tx1"/>
          </a:solidFill>
          <a:latin typeface="+mn-lt"/>
          <a:ea typeface="微软雅黑" pitchFamily="34" charset="-122"/>
        </a:defRPr>
      </a:lvl3pPr>
      <a:lvl4pPr marL="1639675" indent="-194813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n"/>
        <a:defRPr sz="1700">
          <a:solidFill>
            <a:schemeClr val="tx1"/>
          </a:solidFill>
          <a:latin typeface="+mn-lt"/>
          <a:ea typeface="+mn-ea"/>
          <a:cs typeface="微软雅黑"/>
        </a:defRPr>
      </a:lvl4pPr>
      <a:lvl5pPr marL="1987363" indent="-194813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  <a:cs typeface="微软雅黑"/>
        </a:defRPr>
      </a:lvl5pPr>
      <a:lvl6pPr marL="2376989" indent="-194813" algn="l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6pPr>
      <a:lvl7pPr marL="2766614" indent="-194813" algn="l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7pPr>
      <a:lvl8pPr marL="3156240" indent="-194813" algn="l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8pPr>
      <a:lvl9pPr marL="3545866" indent="-194813" algn="l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520" y="994746"/>
            <a:ext cx="8706462" cy="56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7925" tIns="38963" rIns="77925" bIns="3896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5435" y="1635646"/>
            <a:ext cx="8706462" cy="2811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4728" y="4683585"/>
            <a:ext cx="2132928" cy="357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  <a:ea typeface="微软雅黑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1833" y="4683585"/>
            <a:ext cx="2895138" cy="357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微软雅黑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41148" y="4683585"/>
            <a:ext cx="2132929" cy="357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  <a:ea typeface="微软雅黑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43DEF9-CF87-4E02-8726-ECD761423918}" type="slidenum">
              <a:rPr lang="en-US" altLang="zh-CN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 rot="10800000" flipV="1">
            <a:off x="1331640" y="534325"/>
            <a:ext cx="7826599" cy="87144"/>
          </a:xfrm>
          <a:prstGeom prst="rect">
            <a:avLst/>
          </a:prstGeom>
          <a:gradFill flip="none" rotWithShape="1">
            <a:gsLst>
              <a:gs pos="12000">
                <a:srgbClr val="002060"/>
              </a:gs>
              <a:gs pos="53000">
                <a:srgbClr val="627BA6"/>
              </a:gs>
              <a:gs pos="100000">
                <a:schemeClr val="bg1"/>
              </a:gs>
            </a:gsLst>
            <a:lin ang="0" scaled="0"/>
            <a:tileRect/>
          </a:gradFill>
          <a:ln w="28575" algn="ctr">
            <a:noFill/>
            <a:miter lim="800000"/>
            <a:headEnd/>
            <a:tailEnd/>
          </a:ln>
          <a:effectLst/>
        </p:spPr>
        <p:txBody>
          <a:bodyPr wrap="none" lIns="72214" tIns="36107" rIns="72214" bIns="36107" anchor="ctr"/>
          <a:lstStyle/>
          <a:p>
            <a:pPr defTabSz="722137">
              <a:defRPr/>
            </a:pPr>
            <a:endParaRPr lang="zh-CN" altLang="en-US" dirty="0">
              <a:ln>
                <a:solidFill>
                  <a:srgbClr val="002060"/>
                </a:solidFill>
              </a:ln>
              <a:solidFill>
                <a:srgbClr val="002060"/>
              </a:solidFill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8025" y="177438"/>
            <a:ext cx="78105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741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黑体" pitchFamily="2" charset="-122"/>
        </a:defRPr>
      </a:lvl5pPr>
      <a:lvl6pPr marL="389626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Arial" pitchFamily="34" charset="0"/>
          <a:ea typeface="微软雅黑" pitchFamily="34" charset="-122"/>
        </a:defRPr>
      </a:lvl6pPr>
      <a:lvl7pPr marL="779252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Arial" pitchFamily="34" charset="0"/>
          <a:ea typeface="微软雅黑" pitchFamily="34" charset="-122"/>
        </a:defRPr>
      </a:lvl7pPr>
      <a:lvl8pPr marL="1168878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Arial" pitchFamily="34" charset="0"/>
          <a:ea typeface="微软雅黑" pitchFamily="34" charset="-122"/>
        </a:defRPr>
      </a:lvl8pPr>
      <a:lvl9pPr marL="1558503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Arial" pitchFamily="34" charset="0"/>
          <a:ea typeface="微软雅黑" pitchFamily="34" charset="-122"/>
        </a:defRPr>
      </a:lvl9pPr>
    </p:titleStyle>
    <p:bodyStyle>
      <a:lvl1pPr marL="355600" indent="-355600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900113" indent="-363538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l"/>
        <a:defRPr sz="1400">
          <a:solidFill>
            <a:schemeClr val="tx1"/>
          </a:solidFill>
          <a:latin typeface="+mn-lt"/>
          <a:ea typeface="微软雅黑" pitchFamily="34" charset="-122"/>
        </a:defRPr>
      </a:lvl2pPr>
      <a:lvl3pPr marL="1433513" indent="-355600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1400">
          <a:solidFill>
            <a:schemeClr val="tx1"/>
          </a:solidFill>
          <a:latin typeface="+mn-lt"/>
          <a:ea typeface="微软雅黑" pitchFamily="34" charset="-122"/>
        </a:defRPr>
      </a:lvl3pPr>
      <a:lvl4pPr marL="1639675" indent="-194813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n"/>
        <a:defRPr sz="1700">
          <a:solidFill>
            <a:schemeClr val="tx1"/>
          </a:solidFill>
          <a:latin typeface="+mn-lt"/>
          <a:ea typeface="+mn-ea"/>
          <a:cs typeface="微软雅黑"/>
        </a:defRPr>
      </a:lvl4pPr>
      <a:lvl5pPr marL="1987363" indent="-194813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  <a:cs typeface="微软雅黑"/>
        </a:defRPr>
      </a:lvl5pPr>
      <a:lvl6pPr marL="2376989" indent="-194813" algn="l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6pPr>
      <a:lvl7pPr marL="2766614" indent="-194813" algn="l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7pPr>
      <a:lvl8pPr marL="3156240" indent="-194813" algn="l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8pPr>
      <a:lvl9pPr marL="3545866" indent="-194813" algn="l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520" y="994746"/>
            <a:ext cx="8706462" cy="56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7925" tIns="38963" rIns="77925" bIns="3896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5435" y="1635646"/>
            <a:ext cx="8706462" cy="2811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4728" y="4683585"/>
            <a:ext cx="2132928" cy="357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  <a:ea typeface="微软雅黑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1833" y="4683585"/>
            <a:ext cx="2895138" cy="357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微软雅黑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41148" y="4683585"/>
            <a:ext cx="2132929" cy="357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  <a:ea typeface="微软雅黑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43DEF9-CF87-4E02-8726-ECD761423918}" type="slidenum">
              <a:rPr lang="en-US" altLang="zh-CN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 rot="10800000" flipV="1">
            <a:off x="1331640" y="534325"/>
            <a:ext cx="7826599" cy="87144"/>
          </a:xfrm>
          <a:prstGeom prst="rect">
            <a:avLst/>
          </a:prstGeom>
          <a:gradFill flip="none" rotWithShape="1">
            <a:gsLst>
              <a:gs pos="12000">
                <a:srgbClr val="002060"/>
              </a:gs>
              <a:gs pos="53000">
                <a:srgbClr val="627BA6"/>
              </a:gs>
              <a:gs pos="100000">
                <a:schemeClr val="bg1"/>
              </a:gs>
            </a:gsLst>
            <a:lin ang="0" scaled="0"/>
            <a:tileRect/>
          </a:gradFill>
          <a:ln w="28575" algn="ctr">
            <a:noFill/>
            <a:miter lim="800000"/>
            <a:headEnd/>
            <a:tailEnd/>
          </a:ln>
          <a:effectLst/>
        </p:spPr>
        <p:txBody>
          <a:bodyPr wrap="none" lIns="72214" tIns="36107" rIns="72214" bIns="36107" anchor="ctr"/>
          <a:lstStyle/>
          <a:p>
            <a:pPr defTabSz="722137">
              <a:defRPr/>
            </a:pPr>
            <a:endParaRPr lang="zh-CN" altLang="en-US" dirty="0">
              <a:ln>
                <a:solidFill>
                  <a:srgbClr val="002060"/>
                </a:solidFill>
              </a:ln>
              <a:solidFill>
                <a:srgbClr val="002060"/>
              </a:solidFill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8025" y="177438"/>
            <a:ext cx="78105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742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黑体" pitchFamily="2" charset="-122"/>
        </a:defRPr>
      </a:lvl5pPr>
      <a:lvl6pPr marL="389626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Arial" pitchFamily="34" charset="0"/>
          <a:ea typeface="微软雅黑" pitchFamily="34" charset="-122"/>
        </a:defRPr>
      </a:lvl6pPr>
      <a:lvl7pPr marL="779252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Arial" pitchFamily="34" charset="0"/>
          <a:ea typeface="微软雅黑" pitchFamily="34" charset="-122"/>
        </a:defRPr>
      </a:lvl7pPr>
      <a:lvl8pPr marL="1168878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Arial" pitchFamily="34" charset="0"/>
          <a:ea typeface="微软雅黑" pitchFamily="34" charset="-122"/>
        </a:defRPr>
      </a:lvl8pPr>
      <a:lvl9pPr marL="1558503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Arial" pitchFamily="34" charset="0"/>
          <a:ea typeface="微软雅黑" pitchFamily="34" charset="-122"/>
        </a:defRPr>
      </a:lvl9pPr>
    </p:titleStyle>
    <p:bodyStyle>
      <a:lvl1pPr marL="355600" indent="-355600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900113" indent="-363538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l"/>
        <a:defRPr sz="1400">
          <a:solidFill>
            <a:schemeClr val="tx1"/>
          </a:solidFill>
          <a:latin typeface="+mn-lt"/>
          <a:ea typeface="微软雅黑" pitchFamily="34" charset="-122"/>
        </a:defRPr>
      </a:lvl2pPr>
      <a:lvl3pPr marL="1433513" indent="-355600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1400">
          <a:solidFill>
            <a:schemeClr val="tx1"/>
          </a:solidFill>
          <a:latin typeface="+mn-lt"/>
          <a:ea typeface="微软雅黑" pitchFamily="34" charset="-122"/>
        </a:defRPr>
      </a:lvl3pPr>
      <a:lvl4pPr marL="1639675" indent="-194813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n"/>
        <a:defRPr sz="1700">
          <a:solidFill>
            <a:schemeClr val="tx1"/>
          </a:solidFill>
          <a:latin typeface="+mn-lt"/>
          <a:ea typeface="+mn-ea"/>
          <a:cs typeface="微软雅黑"/>
        </a:defRPr>
      </a:lvl4pPr>
      <a:lvl5pPr marL="1987363" indent="-194813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  <a:cs typeface="微软雅黑"/>
        </a:defRPr>
      </a:lvl5pPr>
      <a:lvl6pPr marL="2376989" indent="-194813" algn="l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6pPr>
      <a:lvl7pPr marL="2766614" indent="-194813" algn="l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7pPr>
      <a:lvl8pPr marL="3156240" indent="-194813" algn="l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8pPr>
      <a:lvl9pPr marL="3545866" indent="-194813" algn="l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A9217537-BE31-CF43-AD53-3939A45D480A}"/>
              </a:ext>
            </a:extLst>
          </p:cNvPr>
          <p:cNvSpPr txBox="1"/>
          <p:nvPr/>
        </p:nvSpPr>
        <p:spPr>
          <a:xfrm>
            <a:off x="1187624" y="116944"/>
            <a:ext cx="7737039" cy="438582"/>
          </a:xfrm>
          <a:prstGeom prst="rect">
            <a:avLst/>
          </a:prstGeom>
          <a:solidFill>
            <a:schemeClr val="bg1">
              <a:alpha val="7000"/>
            </a:schemeClr>
          </a:solidFill>
        </p:spPr>
        <p:txBody>
          <a:bodyPr wrap="square" lIns="68580" tIns="34290" rIns="68580" bIns="3429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85A9B"/>
                </a:solidFill>
                <a:latin typeface="Microsoft YaHei" charset="-122"/>
                <a:ea typeface="Microsoft YaHei" charset="-122"/>
                <a:cs typeface="Microsoft YaHei" charset="-122"/>
              </a:rPr>
              <a:t>前台</a:t>
            </a:r>
            <a:r>
              <a:rPr kumimoji="1" lang="en-US" altLang="zh-CN" sz="2400" b="1" dirty="0">
                <a:solidFill>
                  <a:srgbClr val="085A9B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—</a:t>
            </a:r>
            <a:r>
              <a:rPr kumimoji="1" lang="zh-CN" altLang="en-US" sz="2400" b="1" dirty="0">
                <a:solidFill>
                  <a:srgbClr val="085A9B"/>
                </a:solidFill>
                <a:latin typeface="Microsoft YaHei" charset="-122"/>
                <a:ea typeface="Microsoft YaHei" charset="-122"/>
                <a:cs typeface="Microsoft YaHei" charset="-122"/>
              </a:rPr>
              <a:t>首页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E1C2C87-0BBE-7145-B7BE-175EE5146842}"/>
              </a:ext>
            </a:extLst>
          </p:cNvPr>
          <p:cNvSpPr txBox="1"/>
          <p:nvPr/>
        </p:nvSpPr>
        <p:spPr>
          <a:xfrm>
            <a:off x="139734" y="4009569"/>
            <a:ext cx="14799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kumimoji="1" lang="zh-CN" altLang="en-US" sz="1200" dirty="0"/>
              <a:t>进入首页，依次选择轮次和场次，然后点击确认进入</a:t>
            </a:r>
            <a:r>
              <a:rPr kumimoji="1" lang="en-US" altLang="zh-CN" sz="1200" dirty="0"/>
              <a:t>tab1</a:t>
            </a:r>
            <a:r>
              <a:rPr kumimoji="1" lang="zh-CN" altLang="en-US" sz="1200" dirty="0"/>
              <a:t>报名页</a:t>
            </a:r>
            <a:endParaRPr kumimoji="1" lang="en-US" altLang="zh-CN" sz="1200" dirty="0"/>
          </a:p>
          <a:p>
            <a:endParaRPr kumimoji="1" lang="en-US" altLang="zh-CN" sz="1200" dirty="0"/>
          </a:p>
        </p:txBody>
      </p:sp>
      <p:sp>
        <p:nvSpPr>
          <p:cNvPr id="12" name="文本框 19">
            <a:extLst>
              <a:ext uri="{FF2B5EF4-FFF2-40B4-BE49-F238E27FC236}">
                <a16:creationId xmlns:a16="http://schemas.microsoft.com/office/drawing/2014/main" id="{EE1C2C87-0BBE-7145-B7BE-175EE5146842}"/>
              </a:ext>
            </a:extLst>
          </p:cNvPr>
          <p:cNvSpPr txBox="1"/>
          <p:nvPr/>
        </p:nvSpPr>
        <p:spPr>
          <a:xfrm>
            <a:off x="6300192" y="4194234"/>
            <a:ext cx="1301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kumimoji="1" lang="zh-CN" altLang="en-US" sz="1200" dirty="0"/>
              <a:t>点击赛程按钮显示赛程，点击图片可放大</a:t>
            </a:r>
            <a:endParaRPr kumimoji="1" lang="en-US" altLang="zh-CN" sz="12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768FC96-6E26-5946-BD2F-993B70C22EAD}"/>
              </a:ext>
            </a:extLst>
          </p:cNvPr>
          <p:cNvSpPr txBox="1"/>
          <p:nvPr/>
        </p:nvSpPr>
        <p:spPr>
          <a:xfrm>
            <a:off x="3248822" y="4216691"/>
            <a:ext cx="130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kumimoji="1" lang="zh-CN" altLang="en-US" sz="1200" dirty="0"/>
              <a:t>点击规则按钮查看规则</a:t>
            </a:r>
            <a:endParaRPr kumimoji="1" lang="en-US" altLang="zh-CN" sz="12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D3F24F2-CB4A-4011-9873-A1AEE723E7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09" y="1216230"/>
            <a:ext cx="1251249" cy="271104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D614A60-B345-4FFB-B783-73054582C3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216229"/>
            <a:ext cx="1251249" cy="271104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CC865F5-241E-47BF-AED5-60F260BB952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16229"/>
            <a:ext cx="1251249" cy="271104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6B8EAC11-7755-4F62-8011-A6AFFAD85C7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697" y="1216229"/>
            <a:ext cx="1251249" cy="271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0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A9217537-BE31-CF43-AD53-3939A45D480A}"/>
              </a:ext>
            </a:extLst>
          </p:cNvPr>
          <p:cNvSpPr txBox="1"/>
          <p:nvPr/>
        </p:nvSpPr>
        <p:spPr>
          <a:xfrm>
            <a:off x="1187624" y="116944"/>
            <a:ext cx="7737039" cy="438582"/>
          </a:xfrm>
          <a:prstGeom prst="rect">
            <a:avLst/>
          </a:prstGeom>
          <a:solidFill>
            <a:schemeClr val="bg1">
              <a:alpha val="7000"/>
            </a:schemeClr>
          </a:solidFill>
        </p:spPr>
        <p:txBody>
          <a:bodyPr wrap="square" lIns="68580" tIns="34290" rIns="68580" bIns="3429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85A9B"/>
                </a:solidFill>
                <a:latin typeface="Microsoft YaHei" charset="-122"/>
                <a:ea typeface="Microsoft YaHei" charset="-122"/>
                <a:cs typeface="Microsoft YaHei" charset="-122"/>
              </a:rPr>
              <a:t>前台</a:t>
            </a:r>
            <a:r>
              <a:rPr kumimoji="1" lang="en-US" altLang="zh-CN" sz="2400" b="1" dirty="0">
                <a:solidFill>
                  <a:srgbClr val="085A9B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—</a:t>
            </a:r>
            <a:r>
              <a:rPr kumimoji="1" lang="zh-CN" altLang="en-US" sz="2400" b="1" dirty="0">
                <a:solidFill>
                  <a:srgbClr val="085A9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报名页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E1C2C87-0BBE-7145-B7BE-175EE5146842}"/>
              </a:ext>
            </a:extLst>
          </p:cNvPr>
          <p:cNvSpPr txBox="1"/>
          <p:nvPr/>
        </p:nvSpPr>
        <p:spPr>
          <a:xfrm>
            <a:off x="353199" y="4032582"/>
            <a:ext cx="147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kumimoji="1" lang="zh-CN" altLang="en-US" sz="1200" dirty="0"/>
              <a:t>进入报名页，完成表单并提交</a:t>
            </a:r>
            <a:endParaRPr kumimoji="1" lang="en-US" altLang="zh-CN" sz="1200" dirty="0"/>
          </a:p>
          <a:p>
            <a:endParaRPr kumimoji="1" lang="en-US" altLang="zh-CN" sz="1200" dirty="0"/>
          </a:p>
        </p:txBody>
      </p:sp>
      <p:sp>
        <p:nvSpPr>
          <p:cNvPr id="12" name="文本框 19">
            <a:extLst>
              <a:ext uri="{FF2B5EF4-FFF2-40B4-BE49-F238E27FC236}">
                <a16:creationId xmlns:a16="http://schemas.microsoft.com/office/drawing/2014/main" id="{EE1C2C87-0BBE-7145-B7BE-175EE5146842}"/>
              </a:ext>
            </a:extLst>
          </p:cNvPr>
          <p:cNvSpPr txBox="1"/>
          <p:nvPr/>
        </p:nvSpPr>
        <p:spPr>
          <a:xfrm>
            <a:off x="5148064" y="4194232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kumimoji="1" lang="zh-CN" altLang="en-US" sz="1200" dirty="0"/>
              <a:t>填写完其他项及短信验证码后点击提交</a:t>
            </a:r>
            <a:endParaRPr kumimoji="1" lang="en-US" altLang="zh-CN" sz="12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kumimoji="1" lang="zh-CN" altLang="en-US" sz="1200" dirty="0"/>
              <a:t>提交成功后等待审核</a:t>
            </a:r>
            <a:endParaRPr kumimoji="1" lang="en-US" altLang="zh-CN" sz="12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768FC96-6E26-5946-BD2F-993B70C22EAD}"/>
              </a:ext>
            </a:extLst>
          </p:cNvPr>
          <p:cNvSpPr txBox="1"/>
          <p:nvPr/>
        </p:nvSpPr>
        <p:spPr>
          <a:xfrm>
            <a:off x="2578263" y="4194233"/>
            <a:ext cx="1539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kumimoji="1" lang="zh-CN" altLang="en-US" sz="1200" dirty="0"/>
              <a:t>拍照或从相册选择图片，自由裁剪后点击确定</a:t>
            </a:r>
            <a:endParaRPr kumimoji="1" lang="en-US" altLang="zh-CN" sz="1200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1468282A-DFEC-4CEA-AC60-ABC8833811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99" y="1216226"/>
            <a:ext cx="1251249" cy="271104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D82C6726-BDF5-4A86-83C1-70F67FAD85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645" y="1216226"/>
            <a:ext cx="1251249" cy="271104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BDC9DC9F-0727-4060-8A87-037A0D3CDA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003" y="1216226"/>
            <a:ext cx="1251249" cy="271104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A2E518C8-2714-4B98-85C9-CDF436A704A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918" y="1216226"/>
            <a:ext cx="1251250" cy="271104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6B9526D2-028C-4238-8F5D-03CEFA0AB80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216226"/>
            <a:ext cx="1251249" cy="2711040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6D0FF046-1084-45E0-A412-567EFE6E0171}"/>
              </a:ext>
            </a:extLst>
          </p:cNvPr>
          <p:cNvSpPr txBox="1"/>
          <p:nvPr/>
        </p:nvSpPr>
        <p:spPr>
          <a:xfrm>
            <a:off x="7457716" y="4217248"/>
            <a:ext cx="1626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kumimoji="1" lang="zh-CN" altLang="en-US" sz="1200" dirty="0"/>
              <a:t>审核通过后，再次进入报名页会显示报名成功</a:t>
            </a:r>
            <a:endParaRPr kumimoji="1" lang="en-US" altLang="zh-CN" sz="1200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B0A472D1-0D02-4D43-A8A7-A643871A9E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14" y="1216230"/>
            <a:ext cx="1251249" cy="271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33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A9217537-BE31-CF43-AD53-3939A45D480A}"/>
              </a:ext>
            </a:extLst>
          </p:cNvPr>
          <p:cNvSpPr txBox="1"/>
          <p:nvPr/>
        </p:nvSpPr>
        <p:spPr>
          <a:xfrm>
            <a:off x="1187624" y="116944"/>
            <a:ext cx="7737039" cy="438582"/>
          </a:xfrm>
          <a:prstGeom prst="rect">
            <a:avLst/>
          </a:prstGeom>
          <a:solidFill>
            <a:schemeClr val="bg1">
              <a:alpha val="7000"/>
            </a:schemeClr>
          </a:solidFill>
        </p:spPr>
        <p:txBody>
          <a:bodyPr wrap="square" lIns="68580" tIns="34290" rIns="68580" bIns="3429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85A9B"/>
                </a:solidFill>
                <a:latin typeface="Microsoft YaHei" charset="-122"/>
                <a:ea typeface="Microsoft YaHei" charset="-122"/>
                <a:cs typeface="Microsoft YaHei" charset="-122"/>
              </a:rPr>
              <a:t>前台</a:t>
            </a:r>
            <a:r>
              <a:rPr kumimoji="1" lang="en-US" altLang="zh-CN" sz="2400" b="1" dirty="0">
                <a:solidFill>
                  <a:srgbClr val="085A9B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—</a:t>
            </a:r>
            <a:r>
              <a:rPr kumimoji="1" lang="zh-CN" altLang="en-US" sz="2400" b="1" dirty="0">
                <a:solidFill>
                  <a:srgbClr val="085A9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投票页</a:t>
            </a:r>
            <a:r>
              <a:rPr kumimoji="1" lang="en-US" altLang="zh-CN" sz="2400" b="1" dirty="0">
                <a:solidFill>
                  <a:srgbClr val="085A9B"/>
                </a:solidFill>
                <a:latin typeface="Microsoft YaHei" charset="-122"/>
                <a:ea typeface="Microsoft YaHei" charset="-122"/>
                <a:cs typeface="Microsoft YaHei" charset="-122"/>
              </a:rPr>
              <a:t>&amp;</a:t>
            </a:r>
            <a:r>
              <a:rPr kumimoji="1" lang="zh-CN" altLang="en-US" sz="2400" b="1" dirty="0">
                <a:solidFill>
                  <a:srgbClr val="085A9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排名页</a:t>
            </a:r>
          </a:p>
        </p:txBody>
      </p:sp>
      <p:sp>
        <p:nvSpPr>
          <p:cNvPr id="12" name="文本框 19">
            <a:extLst>
              <a:ext uri="{FF2B5EF4-FFF2-40B4-BE49-F238E27FC236}">
                <a16:creationId xmlns:a16="http://schemas.microsoft.com/office/drawing/2014/main" id="{EE1C2C87-0BBE-7145-B7BE-175EE5146842}"/>
              </a:ext>
            </a:extLst>
          </p:cNvPr>
          <p:cNvSpPr txBox="1"/>
          <p:nvPr/>
        </p:nvSpPr>
        <p:spPr>
          <a:xfrm>
            <a:off x="4499992" y="4168657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kumimoji="1" lang="zh-CN" altLang="en-US" sz="1200" dirty="0"/>
              <a:t>非投票时间，投票页只显示投票规则</a:t>
            </a:r>
            <a:endParaRPr kumimoji="1" lang="en-US" altLang="zh-CN" sz="12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768FC96-6E26-5946-BD2F-993B70C22EAD}"/>
              </a:ext>
            </a:extLst>
          </p:cNvPr>
          <p:cNvSpPr txBox="1"/>
          <p:nvPr/>
        </p:nvSpPr>
        <p:spPr>
          <a:xfrm>
            <a:off x="2054675" y="4168657"/>
            <a:ext cx="1539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kumimoji="1" lang="zh-CN" altLang="en-US" sz="1200" dirty="0"/>
              <a:t>排名页显示当前排名前</a:t>
            </a:r>
            <a:r>
              <a:rPr kumimoji="1" lang="en-US" altLang="zh-CN" sz="1200" dirty="0"/>
              <a:t>12</a:t>
            </a:r>
            <a:r>
              <a:rPr kumimoji="1" lang="zh-CN" altLang="en-US" sz="1200" dirty="0"/>
              <a:t>的选手</a:t>
            </a:r>
            <a:endParaRPr kumimoji="1" lang="en-US" altLang="zh-CN" sz="1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57D4EC-7937-46B4-98E6-53AC3252A13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07"/>
          <a:stretch/>
        </p:blipFill>
        <p:spPr>
          <a:xfrm>
            <a:off x="353724" y="1216226"/>
            <a:ext cx="1345005" cy="265166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E29D908-F0F5-4880-9739-20D50436AF0C}"/>
              </a:ext>
            </a:extLst>
          </p:cNvPr>
          <p:cNvSpPr txBox="1"/>
          <p:nvPr/>
        </p:nvSpPr>
        <p:spPr>
          <a:xfrm>
            <a:off x="256625" y="4155926"/>
            <a:ext cx="1539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kumimoji="1" lang="zh-CN" altLang="en-US" sz="1200" dirty="0"/>
              <a:t>进入投票页，为选手投票</a:t>
            </a:r>
            <a:endParaRPr kumimoji="1" lang="en-US" altLang="zh-CN" sz="1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800C80-4B5D-492F-BEEE-33766FDFDD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209912"/>
            <a:ext cx="1257081" cy="27236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460A099-4374-4BC8-8660-FC6E3B8B3CE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797" y="1216227"/>
            <a:ext cx="1257081" cy="27236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F8F435B-4ED9-4856-B23C-D55F7ABD0E8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10127"/>
            <a:ext cx="1257081" cy="2723676"/>
          </a:xfrm>
          <a:prstGeom prst="rect">
            <a:avLst/>
          </a:prstGeom>
        </p:spPr>
      </p:pic>
      <p:sp>
        <p:nvSpPr>
          <p:cNvPr id="21" name="文本框 19">
            <a:extLst>
              <a:ext uri="{FF2B5EF4-FFF2-40B4-BE49-F238E27FC236}">
                <a16:creationId xmlns:a16="http://schemas.microsoft.com/office/drawing/2014/main" id="{7361C28C-4B14-4742-994C-4A9FD0FB1E6A}"/>
              </a:ext>
            </a:extLst>
          </p:cNvPr>
          <p:cNvSpPr txBox="1"/>
          <p:nvPr/>
        </p:nvSpPr>
        <p:spPr>
          <a:xfrm>
            <a:off x="6162191" y="4168657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kumimoji="1" lang="zh-CN" altLang="en-US" sz="1200" dirty="0"/>
              <a:t>投票截止后显示最终获奖的前十名选手</a:t>
            </a:r>
            <a:endParaRPr kumimoji="1"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34405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A9217537-BE31-CF43-AD53-3939A45D480A}"/>
              </a:ext>
            </a:extLst>
          </p:cNvPr>
          <p:cNvSpPr txBox="1"/>
          <p:nvPr/>
        </p:nvSpPr>
        <p:spPr>
          <a:xfrm>
            <a:off x="1187624" y="115612"/>
            <a:ext cx="7737039" cy="438582"/>
          </a:xfrm>
          <a:prstGeom prst="rect">
            <a:avLst/>
          </a:prstGeom>
          <a:solidFill>
            <a:schemeClr val="bg1">
              <a:alpha val="7000"/>
            </a:schemeClr>
          </a:solidFill>
        </p:spPr>
        <p:txBody>
          <a:bodyPr wrap="square" lIns="68580" tIns="34290" rIns="68580" bIns="3429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85A9B"/>
                </a:solidFill>
                <a:latin typeface="Microsoft YaHei" charset="-122"/>
                <a:ea typeface="Microsoft YaHei" charset="-122"/>
                <a:cs typeface="Microsoft YaHei" charset="-122"/>
              </a:rPr>
              <a:t>前台</a:t>
            </a:r>
            <a:r>
              <a:rPr kumimoji="1" lang="en-US" altLang="zh-CN" sz="2400" b="1" dirty="0">
                <a:solidFill>
                  <a:srgbClr val="085A9B"/>
                </a:solidFill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kumimoji="1" lang="zh-CN" altLang="en-US" sz="2400" b="1" dirty="0">
                <a:solidFill>
                  <a:srgbClr val="085A9B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其它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34F4FC1-9713-E445-934C-513E9E704423}"/>
              </a:ext>
            </a:extLst>
          </p:cNvPr>
          <p:cNvSpPr txBox="1"/>
          <p:nvPr/>
        </p:nvSpPr>
        <p:spPr>
          <a:xfrm>
            <a:off x="144669" y="4143190"/>
            <a:ext cx="1921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kumimoji="1" lang="zh-CN" altLang="en-US" sz="1200" dirty="0"/>
              <a:t>点击</a:t>
            </a:r>
            <a:r>
              <a:rPr kumimoji="1" lang="en-US" altLang="zh-CN" sz="1200" dirty="0"/>
              <a:t>Tab</a:t>
            </a:r>
            <a:r>
              <a:rPr kumimoji="1" lang="zh-CN" altLang="en-US" sz="1200" dirty="0"/>
              <a:t>页右侧返回按钮，出现返回指引，再次点击后返回首页，重新对轮次场次进行选择</a:t>
            </a:r>
            <a:endParaRPr kumimoji="1" lang="en-US" altLang="zh-CN" sz="12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BD03977-7D70-4A4B-B4E0-7B652DF435E6}"/>
              </a:ext>
            </a:extLst>
          </p:cNvPr>
          <p:cNvSpPr txBox="1"/>
          <p:nvPr/>
        </p:nvSpPr>
        <p:spPr>
          <a:xfrm>
            <a:off x="2267744" y="4256981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kumimoji="1" lang="zh-CN" altLang="en-US" sz="1200" dirty="0"/>
              <a:t>点击</a:t>
            </a:r>
            <a:r>
              <a:rPr kumimoji="1" lang="en-US" altLang="zh-CN" sz="1200" dirty="0"/>
              <a:t>tab</a:t>
            </a:r>
            <a:r>
              <a:rPr kumimoji="1" lang="zh-CN" altLang="en-US" sz="1200" dirty="0"/>
              <a:t>页右侧分享按钮，出现分享指引</a:t>
            </a:r>
            <a:endParaRPr kumimoji="1" lang="en-US" altLang="zh-CN" sz="12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DDD16D2-D802-A84E-8916-EAFE4B1D8D42}"/>
              </a:ext>
            </a:extLst>
          </p:cNvPr>
          <p:cNvSpPr txBox="1"/>
          <p:nvPr/>
        </p:nvSpPr>
        <p:spPr>
          <a:xfrm>
            <a:off x="4232879" y="4256981"/>
            <a:ext cx="18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kumimoji="1" lang="zh-CN" altLang="en-US" sz="1200" dirty="0"/>
              <a:t>点击参赛者的分享链接，直接跳转到对应的投票页面</a:t>
            </a:r>
            <a:endParaRPr kumimoji="1" lang="en-US" altLang="zh-CN" sz="1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AD5386-2C87-40DB-8563-1FC865810D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7030"/>
            <a:ext cx="1370511" cy="29694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A7668AC-E6DB-4DA5-AD07-12765AFB0E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080712"/>
            <a:ext cx="1370511" cy="296944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477799A-0B71-4BB1-A1A8-A93156B3019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07"/>
          <a:stretch/>
        </p:blipFill>
        <p:spPr>
          <a:xfrm>
            <a:off x="4355976" y="1092818"/>
            <a:ext cx="1450753" cy="286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5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A9217537-BE31-CF43-AD53-3939A45D480A}"/>
              </a:ext>
            </a:extLst>
          </p:cNvPr>
          <p:cNvSpPr txBox="1"/>
          <p:nvPr/>
        </p:nvSpPr>
        <p:spPr>
          <a:xfrm>
            <a:off x="1187624" y="116944"/>
            <a:ext cx="7737039" cy="438582"/>
          </a:xfrm>
          <a:prstGeom prst="rect">
            <a:avLst/>
          </a:prstGeom>
          <a:solidFill>
            <a:schemeClr val="bg1">
              <a:alpha val="7000"/>
            </a:schemeClr>
          </a:solidFill>
        </p:spPr>
        <p:txBody>
          <a:bodyPr wrap="square" lIns="68580" tIns="34290" rIns="68580" bIns="3429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85A9B"/>
                </a:solidFill>
                <a:latin typeface="Microsoft YaHei" charset="-122"/>
                <a:ea typeface="Microsoft YaHei" charset="-122"/>
                <a:cs typeface="Microsoft YaHei" charset="-122"/>
              </a:rPr>
              <a:t>后台</a:t>
            </a:r>
          </a:p>
        </p:txBody>
      </p:sp>
      <p:sp>
        <p:nvSpPr>
          <p:cNvPr id="28" name="文本框 19">
            <a:extLst>
              <a:ext uri="{FF2B5EF4-FFF2-40B4-BE49-F238E27FC236}">
                <a16:creationId xmlns:a16="http://schemas.microsoft.com/office/drawing/2014/main" id="{EE1C2C87-0BBE-7145-B7BE-175EE5146842}"/>
              </a:ext>
            </a:extLst>
          </p:cNvPr>
          <p:cNvSpPr txBox="1"/>
          <p:nvPr/>
        </p:nvSpPr>
        <p:spPr>
          <a:xfrm>
            <a:off x="467544" y="4083918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kumimoji="1" lang="zh-CN" altLang="en-US" sz="1200" dirty="0"/>
              <a:t>用户名密码都是：</a:t>
            </a:r>
            <a:r>
              <a:rPr kumimoji="1" lang="en-US" altLang="zh-CN" sz="1200" dirty="0"/>
              <a:t>admin</a:t>
            </a:r>
          </a:p>
        </p:txBody>
      </p:sp>
      <p:sp>
        <p:nvSpPr>
          <p:cNvPr id="29" name="文本框 19">
            <a:extLst>
              <a:ext uri="{FF2B5EF4-FFF2-40B4-BE49-F238E27FC236}">
                <a16:creationId xmlns:a16="http://schemas.microsoft.com/office/drawing/2014/main" id="{B3C25D8E-89D6-924E-87DC-6BFB5F0070FD}"/>
              </a:ext>
            </a:extLst>
          </p:cNvPr>
          <p:cNvSpPr txBox="1"/>
          <p:nvPr/>
        </p:nvSpPr>
        <p:spPr>
          <a:xfrm>
            <a:off x="3037134" y="4095664"/>
            <a:ext cx="18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kumimoji="1" lang="zh-CN" altLang="en-US" sz="1200" dirty="0"/>
              <a:t>可以对用户信息进行筛选并查询</a:t>
            </a:r>
            <a:endParaRPr kumimoji="1" lang="en-US" altLang="zh-CN" sz="1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E3B4AF-C814-496A-88A1-8D00C4A80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995686"/>
            <a:ext cx="1521319" cy="12736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CB00368-CACE-4F90-88E6-6BA40B2E7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1249051"/>
            <a:ext cx="4968552" cy="264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A9217537-BE31-CF43-AD53-3939A45D480A}"/>
              </a:ext>
            </a:extLst>
          </p:cNvPr>
          <p:cNvSpPr txBox="1"/>
          <p:nvPr/>
        </p:nvSpPr>
        <p:spPr>
          <a:xfrm>
            <a:off x="1187624" y="116944"/>
            <a:ext cx="7737039" cy="438582"/>
          </a:xfrm>
          <a:prstGeom prst="rect">
            <a:avLst/>
          </a:prstGeom>
          <a:solidFill>
            <a:schemeClr val="bg1">
              <a:alpha val="7000"/>
            </a:schemeClr>
          </a:solidFill>
        </p:spPr>
        <p:txBody>
          <a:bodyPr wrap="square" lIns="68580" tIns="34290" rIns="68580" bIns="3429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85A9B"/>
                </a:solidFill>
                <a:latin typeface="Microsoft YaHei" charset="-122"/>
                <a:ea typeface="Microsoft YaHei" charset="-122"/>
                <a:cs typeface="Microsoft YaHei" charset="-122"/>
              </a:rPr>
              <a:t>后台</a:t>
            </a:r>
          </a:p>
        </p:txBody>
      </p:sp>
      <p:sp>
        <p:nvSpPr>
          <p:cNvPr id="29" name="文本框 19">
            <a:extLst>
              <a:ext uri="{FF2B5EF4-FFF2-40B4-BE49-F238E27FC236}">
                <a16:creationId xmlns:a16="http://schemas.microsoft.com/office/drawing/2014/main" id="{B3C25D8E-89D6-924E-87DC-6BFB5F0070FD}"/>
              </a:ext>
            </a:extLst>
          </p:cNvPr>
          <p:cNvSpPr txBox="1"/>
          <p:nvPr/>
        </p:nvSpPr>
        <p:spPr>
          <a:xfrm>
            <a:off x="1043608" y="4299942"/>
            <a:ext cx="18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kumimoji="1" lang="zh-CN" altLang="en-US" sz="1200" dirty="0"/>
              <a:t>将所有用户信息导出为</a:t>
            </a:r>
            <a:r>
              <a:rPr kumimoji="1" lang="en-US" altLang="zh-CN" sz="1200" dirty="0"/>
              <a:t>excel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E088F89-A3F2-4AC6-90BA-E16346530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58" y="1012688"/>
            <a:ext cx="5904656" cy="311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A9217537-BE31-CF43-AD53-3939A45D480A}"/>
              </a:ext>
            </a:extLst>
          </p:cNvPr>
          <p:cNvSpPr txBox="1"/>
          <p:nvPr/>
        </p:nvSpPr>
        <p:spPr>
          <a:xfrm>
            <a:off x="1187624" y="116944"/>
            <a:ext cx="7737039" cy="438582"/>
          </a:xfrm>
          <a:prstGeom prst="rect">
            <a:avLst/>
          </a:prstGeom>
          <a:solidFill>
            <a:schemeClr val="bg1">
              <a:alpha val="7000"/>
            </a:schemeClr>
          </a:solidFill>
        </p:spPr>
        <p:txBody>
          <a:bodyPr wrap="square" lIns="68580" tIns="34290" rIns="68580" bIns="3429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85A9B"/>
                </a:solidFill>
                <a:latin typeface="Microsoft YaHei" charset="-122"/>
                <a:ea typeface="Microsoft YaHei" charset="-122"/>
                <a:cs typeface="Microsoft YaHei" charset="-122"/>
              </a:rPr>
              <a:t>后台</a:t>
            </a:r>
          </a:p>
        </p:txBody>
      </p:sp>
      <p:sp>
        <p:nvSpPr>
          <p:cNvPr id="29" name="文本框 19">
            <a:extLst>
              <a:ext uri="{FF2B5EF4-FFF2-40B4-BE49-F238E27FC236}">
                <a16:creationId xmlns:a16="http://schemas.microsoft.com/office/drawing/2014/main" id="{B3C25D8E-89D6-924E-87DC-6BFB5F0070FD}"/>
              </a:ext>
            </a:extLst>
          </p:cNvPr>
          <p:cNvSpPr txBox="1"/>
          <p:nvPr/>
        </p:nvSpPr>
        <p:spPr>
          <a:xfrm>
            <a:off x="1043608" y="4299942"/>
            <a:ext cx="5904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kumimoji="1" lang="zh-CN" altLang="en-US" sz="1200" dirty="0"/>
              <a:t>结合多选框和批量审核按钮对用户上传图片进行批量审核（只有一次审核机会，审核不通过的用户还可以再次上传）</a:t>
            </a:r>
            <a:endParaRPr kumimoji="1" lang="en-US" altLang="zh-CN" sz="12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kumimoji="1" lang="zh-CN" altLang="en-US" sz="1200" dirty="0"/>
              <a:t>图片可以点击放大</a:t>
            </a:r>
            <a:endParaRPr kumimoji="1" lang="en-US" altLang="zh-CN" sz="1200" dirty="0"/>
          </a:p>
          <a:p>
            <a:pPr marL="171450" indent="-171450">
              <a:buFont typeface="Wingdings" panose="05000000000000000000" pitchFamily="2" charset="2"/>
              <a:buChar char="Ø"/>
            </a:pPr>
            <a:endParaRPr kumimoji="1" lang="en-US" altLang="zh-CN" sz="1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FED020-76E5-47E2-9BFB-C14C02030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858" y="678366"/>
            <a:ext cx="6804248" cy="349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03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上海汽车模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arry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tx1">
              <a:lumMod val="65000"/>
              <a:lumOff val="3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上海汽车模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arry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上海汽车模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arry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上海汽车模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arry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26503</TotalTime>
  <Words>250</Words>
  <Application>Microsoft Office PowerPoint</Application>
  <PresentationFormat>全屏显示(16:9)</PresentationFormat>
  <Paragraphs>34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Microsoft YaHei</vt:lpstr>
      <vt:lpstr>Arial</vt:lpstr>
      <vt:lpstr>Calibri</vt:lpstr>
      <vt:lpstr>Impact</vt:lpstr>
      <vt:lpstr>Wingdings</vt:lpstr>
      <vt:lpstr>上海汽车模版</vt:lpstr>
      <vt:lpstr>1_上海汽车模版</vt:lpstr>
      <vt:lpstr>2_上海汽车模版</vt:lpstr>
      <vt:lpstr>3_上海汽车模版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上汽荣威“2020中超联赛”项目   沟通材料</dc:title>
  <dc:creator>袁方</dc:creator>
  <cp:lastModifiedBy>0 bbt</cp:lastModifiedBy>
  <cp:revision>647</cp:revision>
  <cp:lastPrinted>2021-05-11T03:27:07Z</cp:lastPrinted>
  <dcterms:created xsi:type="dcterms:W3CDTF">2020-02-20T00:59:27Z</dcterms:created>
  <dcterms:modified xsi:type="dcterms:W3CDTF">2021-06-18T09:50:13Z</dcterms:modified>
</cp:coreProperties>
</file>