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EF2"/>
    <a:srgbClr val="800000"/>
    <a:srgbClr val="CC6600"/>
    <a:srgbClr val="CC3300"/>
    <a:srgbClr val="9933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79BC2-347B-4405-9465-706C69F969BC}" v="32" dt="2025-09-06T01:27:08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pan Zhou" userId="bc1e451ffa31c209" providerId="LiveId" clId="{639A61F7-3EB0-4E84-8ADC-362B975B19BA}"/>
    <pc:docChg chg="modSld">
      <pc:chgData name="Panpan Zhou" userId="bc1e451ffa31c209" providerId="LiveId" clId="{639A61F7-3EB0-4E84-8ADC-362B975B19BA}" dt="2025-09-06T01:27:10.801" v="33" actId="1076"/>
      <pc:docMkLst>
        <pc:docMk/>
      </pc:docMkLst>
      <pc:sldChg chg="addSp delSp modSp mod">
        <pc:chgData name="Panpan Zhou" userId="bc1e451ffa31c209" providerId="LiveId" clId="{639A61F7-3EB0-4E84-8ADC-362B975B19BA}" dt="2025-09-06T01:27:10.801" v="33" actId="1076"/>
        <pc:sldMkLst>
          <pc:docMk/>
          <pc:sldMk cId="716987494" sldId="257"/>
        </pc:sldMkLst>
        <pc:spChg chg="del mod">
          <ac:chgData name="Panpan Zhou" userId="bc1e451ffa31c209" providerId="LiveId" clId="{639A61F7-3EB0-4E84-8ADC-362B975B19BA}" dt="2025-09-05T16:20:58.183" v="1"/>
          <ac:spMkLst>
            <pc:docMk/>
            <pc:sldMk cId="716987494" sldId="257"/>
            <ac:spMk id="2" creationId="{B87E3F73-04F1-D084-54F9-113A7824AC81}"/>
          </ac:spMkLst>
        </pc:spChg>
        <pc:spChg chg="add del mod">
          <ac:chgData name="Panpan Zhou" userId="bc1e451ffa31c209" providerId="LiveId" clId="{639A61F7-3EB0-4E84-8ADC-362B975B19BA}" dt="2025-09-05T16:23:50.300" v="22"/>
          <ac:spMkLst>
            <pc:docMk/>
            <pc:sldMk cId="716987494" sldId="257"/>
            <ac:spMk id="3" creationId="{EFA8D37F-284F-F3DD-4C8C-BE73CAC75CFD}"/>
          </ac:spMkLst>
        </pc:spChg>
        <pc:picChg chg="add mod">
          <ac:chgData name="Panpan Zhou" userId="bc1e451ffa31c209" providerId="LiveId" clId="{639A61F7-3EB0-4E84-8ADC-362B975B19BA}" dt="2025-09-06T01:26:56.886" v="31" actId="1076"/>
          <ac:picMkLst>
            <pc:docMk/>
            <pc:sldMk cId="716987494" sldId="257"/>
            <ac:picMk id="3" creationId="{6EA98CEE-6115-B9E8-429A-D5287DCBDACB}"/>
          </ac:picMkLst>
        </pc:picChg>
        <pc:picChg chg="add mod">
          <ac:chgData name="Panpan Zhou" userId="bc1e451ffa31c209" providerId="LiveId" clId="{639A61F7-3EB0-4E84-8ADC-362B975B19BA}" dt="2025-09-06T01:27:10.801" v="33" actId="1076"/>
          <ac:picMkLst>
            <pc:docMk/>
            <pc:sldMk cId="716987494" sldId="257"/>
            <ac:picMk id="5" creationId="{9B75EA6A-05F0-9AB9-B4E1-7CDFCE50843D}"/>
          </ac:picMkLst>
        </pc:picChg>
        <pc:picChg chg="add mod">
          <ac:chgData name="Panpan Zhou" userId="bc1e451ffa31c209" providerId="LiveId" clId="{639A61F7-3EB0-4E84-8ADC-362B975B19BA}" dt="2025-09-05T16:30:27.365" v="23"/>
          <ac:picMkLst>
            <pc:docMk/>
            <pc:sldMk cId="716987494" sldId="257"/>
            <ac:picMk id="9" creationId="{278877AF-8303-5DBC-A30A-F713B6BC7834}"/>
          </ac:picMkLst>
        </pc:picChg>
        <pc:picChg chg="add mod">
          <ac:chgData name="Panpan Zhou" userId="bc1e451ffa31c209" providerId="LiveId" clId="{639A61F7-3EB0-4E84-8ADC-362B975B19BA}" dt="2025-09-05T16:47:13.561" v="24" actId="931"/>
          <ac:picMkLst>
            <pc:docMk/>
            <pc:sldMk cId="716987494" sldId="257"/>
            <ac:picMk id="11" creationId="{DA4A7704-9D57-409E-25FA-FDDFFF6B3FC3}"/>
          </ac:picMkLst>
        </pc:picChg>
        <pc:picChg chg="add mod">
          <ac:chgData name="Panpan Zhou" userId="bc1e451ffa31c209" providerId="LiveId" clId="{639A61F7-3EB0-4E84-8ADC-362B975B19BA}" dt="2025-09-05T16:47:28.307" v="25" actId="931"/>
          <ac:picMkLst>
            <pc:docMk/>
            <pc:sldMk cId="716987494" sldId="257"/>
            <ac:picMk id="13" creationId="{45410E69-A2B4-E52E-3079-38666A71CF48}"/>
          </ac:picMkLst>
        </pc:picChg>
        <pc:picChg chg="add mod">
          <ac:chgData name="Panpan Zhou" userId="bc1e451ffa31c209" providerId="LiveId" clId="{639A61F7-3EB0-4E84-8ADC-362B975B19BA}" dt="2025-09-05T16:47:42.545" v="26" actId="931"/>
          <ac:picMkLst>
            <pc:docMk/>
            <pc:sldMk cId="716987494" sldId="257"/>
            <ac:picMk id="15" creationId="{B871BFE5-4581-427F-D73E-FDCC44BE3536}"/>
          </ac:picMkLst>
        </pc:picChg>
      </pc:sldChg>
      <pc:sldChg chg="addSp modSp">
        <pc:chgData name="Panpan Zhou" userId="bc1e451ffa31c209" providerId="LiveId" clId="{639A61F7-3EB0-4E84-8ADC-362B975B19BA}" dt="2025-09-05T18:26:19.305" v="29" actId="931"/>
        <pc:sldMkLst>
          <pc:docMk/>
          <pc:sldMk cId="3373595848" sldId="258"/>
        </pc:sldMkLst>
        <pc:picChg chg="add mod">
          <ac:chgData name="Panpan Zhou" userId="bc1e451ffa31c209" providerId="LiveId" clId="{639A61F7-3EB0-4E84-8ADC-362B975B19BA}" dt="2025-09-05T18:19:15.719" v="27" actId="931"/>
          <ac:picMkLst>
            <pc:docMk/>
            <pc:sldMk cId="3373595848" sldId="258"/>
            <ac:picMk id="5" creationId="{BF2B6A4D-92B9-7744-747C-D82B57001C40}"/>
          </ac:picMkLst>
        </pc:picChg>
        <pc:picChg chg="add mod">
          <ac:chgData name="Panpan Zhou" userId="bc1e451ffa31c209" providerId="LiveId" clId="{639A61F7-3EB0-4E84-8ADC-362B975B19BA}" dt="2025-09-05T18:19:51.725" v="28" actId="931"/>
          <ac:picMkLst>
            <pc:docMk/>
            <pc:sldMk cId="3373595848" sldId="258"/>
            <ac:picMk id="7" creationId="{B08246D0-29C5-1695-51AB-6CF11C1B125D}"/>
          </ac:picMkLst>
        </pc:picChg>
        <pc:picChg chg="add mod">
          <ac:chgData name="Panpan Zhou" userId="bc1e451ffa31c209" providerId="LiveId" clId="{639A61F7-3EB0-4E84-8ADC-362B975B19BA}" dt="2025-09-05T18:26:19.305" v="29" actId="931"/>
          <ac:picMkLst>
            <pc:docMk/>
            <pc:sldMk cId="3373595848" sldId="258"/>
            <ac:picMk id="9" creationId="{CA6CBBA1-0BD3-C2B6-27F7-1A293212DD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8771-2B77-4325-9A2A-862E54B9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B0728-90D9-AE4E-72A8-DD00F343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F495B-2001-38C2-BE6F-DF1FD3A9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7AF0-A101-BF48-B3AC-F095C4A0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4A5F-8998-6357-572F-E75D88F1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4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C0BA-F682-6C20-B703-84F6A221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E67E4-B2FE-AE09-2F96-D63778D18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6B7A4-2414-B4FB-9FCB-7BFA55B9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27201-BFF6-D9E9-9C49-6D4F4F70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0153F-9798-7133-5064-3819D99C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8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D134C-C9B1-48F0-D837-48226D678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FEA81-A241-5E2C-4083-C512148C1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FDDF8-EDCF-3334-A1B3-7D5FA196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2B3C1-B6E4-A6A7-9728-BB7C6F5E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17C3B-B4C5-BEB8-1B07-2FE6E879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6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510B-B607-7BE7-06D9-387345A9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C167-4A46-D576-54BA-870E60479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CC316-B08D-057D-B3D6-72D0031E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B401-A929-240C-51EE-8CFF8D4E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CD4D-E045-7793-F20C-8EBFE69F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9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B341-90FF-1133-80C4-2E65011B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03CB4-90FC-8EC6-5328-93743E088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DFCF2-2320-D652-4415-A6CE919B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7562-6AFC-7E6C-813C-0500DB3E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671A4-180E-B0BC-1BFC-004F4282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3E5A-1770-62FD-81A6-B0427946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C3EF-9E44-0CFB-7E77-0309E3210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352FA-C81B-4D2A-FB74-38708E657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E6D99-34AE-1539-736E-0353322D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6FFD1-61BF-C59A-4BE6-6EE97438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4C518-3CB3-0588-F4CC-D09A8C37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FAB7-D661-2CD0-5396-4A97CB85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EF47A-64BB-5F86-F9C0-433A40ED0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2B4E6-4ABE-DE92-7918-69E1E84B0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12DE4-8335-A8EC-B1B1-FB27A414F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74CAE-3B6A-5B60-7DA3-970143282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A42BF-E43D-111E-535E-27ADEB4A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F5B49-3430-BEE6-564F-5BD0E579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7ABC8-B889-E32F-5B89-09DC754D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7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BC6E-4875-2C3A-5773-73237665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3CF9D-8D81-D361-5364-1BBCB61B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6557E-B4C6-0977-C02C-309087B8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412-A70B-ADED-B8A8-11A8FE13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3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2F664-A1CB-E35B-F4C0-810C16A1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DF28F-D377-60CC-17B6-C246798F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27A91-6184-D823-887F-B530E65D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2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3C7D-B7CD-2496-059F-95C450D6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8D47-A8A2-6EFB-9ABF-0F03F987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2A91B-90A4-3013-F743-BFDA2BB4F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24E25-315A-3993-16F6-77296DB8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1F020-ED44-0382-B18B-5807B445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F460C-F629-D622-BB57-76978F30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6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4766-56DE-A7F6-4788-552D7BA5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5B5E9-9002-58B4-BF76-80E4ACBAF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4AB27-378B-8D73-BAC9-C90EE3E29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15425-7A31-EA8F-E7FE-1801B3F1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5E5E6-4CFC-FB16-9E03-2B746FF7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FFBAF-F47D-1F85-0B3E-45243979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4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F5742-F1B2-DF21-BC02-64D44CA4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C20B9-4B24-3C77-7544-764904ED2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F3DF4-C900-4094-1301-83421A26C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111C-5333-0EED-CFDE-67427522B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25C19-FD2C-AE27-63B2-CC22BE07D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A4A7704-9D57-409E-25FA-FDDFFF6B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91" y="1057248"/>
            <a:ext cx="2810267" cy="381053"/>
          </a:xfrm>
          <a:prstGeom prst="rect">
            <a:avLst/>
          </a:prstGeom>
        </p:spPr>
      </p:pic>
      <p:pic>
        <p:nvPicPr>
          <p:cNvPr id="13" name="Picture 12" descr="A black symbol with a white background&#10;&#10;AI-generated content may be incorrect.">
            <a:extLst>
              <a:ext uri="{FF2B5EF4-FFF2-40B4-BE49-F238E27FC236}">
                <a16:creationId xmlns:a16="http://schemas.microsoft.com/office/drawing/2014/main" id="{45410E69-A2B4-E52E-3079-38666A71C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918" y="1581114"/>
            <a:ext cx="1343212" cy="514422"/>
          </a:xfrm>
          <a:prstGeom prst="rect">
            <a:avLst/>
          </a:prstGeom>
        </p:spPr>
      </p:pic>
      <p:pic>
        <p:nvPicPr>
          <p:cNvPr id="15" name="Picture 14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B871BFE5-4581-427F-D73E-FDCC44BE3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59" y="2238349"/>
            <a:ext cx="2857899" cy="714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A98CEE-6115-B9E8-429A-D5287DCBDA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688" y="3724176"/>
            <a:ext cx="2695951" cy="362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75EA6A-05F0-9AB9-B4E1-7CDFCE5084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739" y="3681307"/>
            <a:ext cx="1619476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8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text">
            <a:extLst>
              <a:ext uri="{FF2B5EF4-FFF2-40B4-BE49-F238E27FC236}">
                <a16:creationId xmlns:a16="http://schemas.microsoft.com/office/drawing/2014/main" id="{BF2B6A4D-92B9-7744-747C-D82B57001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49" y="884817"/>
            <a:ext cx="4620270" cy="790685"/>
          </a:xfrm>
          <a:prstGeom prst="rect">
            <a:avLst/>
          </a:prstGeom>
        </p:spPr>
      </p:pic>
      <p:pic>
        <p:nvPicPr>
          <p:cNvPr id="7" name="Picture 6" descr="A black and white image of symbols&#10;&#10;AI-generated content may be incorrect.">
            <a:extLst>
              <a:ext uri="{FF2B5EF4-FFF2-40B4-BE49-F238E27FC236}">
                <a16:creationId xmlns:a16="http://schemas.microsoft.com/office/drawing/2014/main" id="{B08246D0-29C5-1695-51AB-6CF11C1B1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91" y="2231837"/>
            <a:ext cx="4372585" cy="876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CBBA1-0BD3-C2B6-27F7-1A293212D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09" y="3749742"/>
            <a:ext cx="4525006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9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1977115-18B9-41D6-B238-AA354154A8F2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0773155-E4A2-4C05-B39C-5D3AE4E35D6B}">
  <we:reference id="wa200004052" version="1.0.0.2" store="en-US" storeType="OMEX"/>
  <we:alternateReferences>
    <we:reference id="WA200004052" version="1.0.0.2" store="WA20000405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d45951</dc:creator>
  <cp:lastModifiedBy>Panpan Zhou</cp:lastModifiedBy>
  <cp:revision>1</cp:revision>
  <cp:lastPrinted>2024-04-25T23:02:49Z</cp:lastPrinted>
  <dcterms:created xsi:type="dcterms:W3CDTF">2024-04-25T22:52:08Z</dcterms:created>
  <dcterms:modified xsi:type="dcterms:W3CDTF">2025-09-06T01:27:16Z</dcterms:modified>
</cp:coreProperties>
</file>