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Conference Room / Employee Locator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Zhi</a:t>
            </a:r>
            <a:r>
              <a:rPr lang="en-US" dirty="0"/>
              <a:t> </a:t>
            </a:r>
            <a:r>
              <a:rPr lang="en-US" dirty="0" err="1" smtClean="0"/>
              <a:t>Ning</a:t>
            </a:r>
            <a:r>
              <a:rPr lang="en-US" dirty="0" smtClean="0"/>
              <a:t> Wang, Johnny </a:t>
            </a:r>
            <a:r>
              <a:rPr lang="en-US" dirty="0" err="1" smtClean="0"/>
              <a:t>Xie</a:t>
            </a:r>
            <a:r>
              <a:rPr lang="en-US" dirty="0"/>
              <a:t>, Mac </a:t>
            </a:r>
            <a:r>
              <a:rPr lang="en-US" dirty="0" smtClean="0"/>
              <a:t>Chan</a:t>
            </a:r>
            <a:br>
              <a:rPr lang="en-US" dirty="0" smtClean="0"/>
            </a:br>
            <a:r>
              <a:rPr lang="en-US" dirty="0" smtClean="0"/>
              <a:t>Raghu </a:t>
            </a:r>
            <a:r>
              <a:rPr lang="en-US" dirty="0" err="1" smtClean="0"/>
              <a:t>Kanadam</a:t>
            </a:r>
            <a:r>
              <a:rPr lang="en-US" dirty="0"/>
              <a:t>, </a:t>
            </a:r>
            <a:r>
              <a:rPr lang="en-US" dirty="0" err="1" smtClean="0"/>
              <a:t>Santhosh</a:t>
            </a:r>
            <a:r>
              <a:rPr lang="en-US" dirty="0" smtClean="0"/>
              <a:t> </a:t>
            </a:r>
            <a:r>
              <a:rPr lang="en-US" dirty="0" err="1" smtClean="0"/>
              <a:t>Soundararajan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97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</TotalTime>
  <Words>14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Conference Room / Employee Locator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Room Employee Locator</dc:title>
  <dc:creator>Mac Chan</dc:creator>
  <cp:lastModifiedBy>Mac Chan</cp:lastModifiedBy>
  <cp:revision>4</cp:revision>
  <dcterms:created xsi:type="dcterms:W3CDTF">2014-12-06T19:42:21Z</dcterms:created>
  <dcterms:modified xsi:type="dcterms:W3CDTF">2014-12-06T19:46:31Z</dcterms:modified>
</cp:coreProperties>
</file>