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0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4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5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8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96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6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7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60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4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93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1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E0F6-7462-4C28-9F75-DF5CD731522A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27F0-0EEA-48C1-B3A7-6F9C07DD4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49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1.%20Cuadro%20Comparativo%20Prooveedores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2.%20Contrato%20de%20Desarrollo%20de%20Software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4.%20Gantt%20Proyecto%20Pan%20Pa%20Todos.m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6.%20MANUAL%20DE%20INSTALACION%20PAN%20PA%20TODOS.docx" TargetMode="External"/><Relationship Id="rId5" Type="http://schemas.openxmlformats.org/officeDocument/2006/relationships/image" Target="../media/image7.png"/><Relationship Id="rId4" Type="http://schemas.openxmlformats.org/officeDocument/2006/relationships/hyperlink" Target="6.%20MANUAL%20TECNICO%20PAN%20PA%20TODO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hyperlink" Target="7.%20PLAN%20DE%20RESPALDO%20PAN%20PA%20TODOS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8.%20Informe%20de%20Migraci&#243;n%20de%20datos%20Pan%20Pa'%20Todo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5466" y="137180"/>
            <a:ext cx="626113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COMPONENTE METODOLÓGICO</a:t>
            </a:r>
            <a:endParaRPr kumimoji="0" 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22674" y="1661268"/>
            <a:ext cx="700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 del Proyecto: PAN PA’ TODOS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45533" y="1057007"/>
            <a:ext cx="740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 de información de inventarios de la panadería Don Fernando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6074" y="2845629"/>
            <a:ext cx="3485726" cy="2851637"/>
          </a:xfrm>
          <a:prstGeom prst="rect">
            <a:avLst/>
          </a:prstGeom>
          <a:ln/>
        </p:spPr>
      </p:pic>
      <p:sp>
        <p:nvSpPr>
          <p:cNvPr id="12" name="CuadroTexto 11"/>
          <p:cNvSpPr txBox="1"/>
          <p:nvPr/>
        </p:nvSpPr>
        <p:spPr>
          <a:xfrm>
            <a:off x="222674" y="2265530"/>
            <a:ext cx="29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LOGO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45533" y="5921540"/>
            <a:ext cx="50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Eslogan: PAN PA’ TODOS – ¡EL CRUJIR DEL SABOR!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875867" y="2634862"/>
            <a:ext cx="5376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María Paula Patiño Aparicio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Yasmin Lucia Moreno Suarez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Juan Pablo Contreras López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Valentina Grillo Martínez 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Samuel Esteban Castaño González</a:t>
            </a:r>
          </a:p>
        </p:txBody>
      </p:sp>
    </p:spTree>
    <p:extLst>
      <p:ext uri="{BB962C8B-B14F-4D97-AF65-F5344CB8AC3E}">
        <p14:creationId xmlns:p14="http://schemas.microsoft.com/office/powerpoint/2010/main" val="359991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47049" y="1563448"/>
            <a:ext cx="581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Cuadro comparativo-proveedores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55" y="2598487"/>
            <a:ext cx="4317221" cy="287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07266" y="1563448"/>
            <a:ext cx="577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de desarrollo de software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85" y="2360614"/>
            <a:ext cx="3474762" cy="34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3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33313" y="1563448"/>
            <a:ext cx="522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Documentación de las pruebas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1" y="2412373"/>
            <a:ext cx="3212050" cy="321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42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70846" y="1617365"/>
            <a:ext cx="522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icrosoft Project para Ingenierías y Constructoras - MVP Cluster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4" y="25050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6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07266" y="1617365"/>
            <a:ext cx="522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Prototipo 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4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6361" y="1446087"/>
            <a:ext cx="325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Técnico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Programación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13" y="255345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257634" y="1414791"/>
            <a:ext cx="3666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Manual de instalación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6" descr="Cómo Realizar Un Manual De La Calidad Corto Y Efectivo. » Pymes y Calidad  2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4" name="Picture 8" descr="Manual para Nikon D5500 - Foto24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r="22397"/>
          <a:stretch/>
        </p:blipFill>
        <p:spPr bwMode="auto">
          <a:xfrm>
            <a:off x="6664194" y="2195336"/>
            <a:ext cx="2853267" cy="27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0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70846" y="1617365"/>
            <a:ext cx="522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Respaldo 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5 razones por las que es más importante que nunca tener un plan de respaldo  y recuperación de datos - Bocalista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64" y="2565399"/>
            <a:ext cx="4641111" cy="26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0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6335" y="50800"/>
            <a:ext cx="1591732" cy="1395287"/>
          </a:xfrm>
          <a:prstGeom prst="rect">
            <a:avLst/>
          </a:prstGeom>
          <a:ln/>
        </p:spPr>
      </p:pic>
      <p:pic>
        <p:nvPicPr>
          <p:cNvPr id="1025" name="image3.png" descr="línea 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889000"/>
            <a:ext cx="5943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6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466" y="198735"/>
            <a:ext cx="5378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Economica"/>
                <a:cs typeface="Economica"/>
              </a:rPr>
              <a:t>ANÁLISIS Y DESARROLLO DE SISTEMAS DE INFORMACIÓN </a:t>
            </a:r>
            <a:endParaRPr kumimoji="0" lang="es-CO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200" b="1" dirty="0" smtClean="0"/>
              <a:t>Trimestre IV</a:t>
            </a:r>
            <a:endParaRPr kumimoji="0" lang="es-CO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70846" y="1617365"/>
            <a:ext cx="522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 de Migración de Datos 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www.latindevelopers.com/wp-content/uploads/2018/01/mysql_to_postgresql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96" y="2553228"/>
            <a:ext cx="6742528" cy="24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49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160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Economica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39</cp:revision>
  <dcterms:created xsi:type="dcterms:W3CDTF">2021-01-28T17:44:43Z</dcterms:created>
  <dcterms:modified xsi:type="dcterms:W3CDTF">2021-12-15T05:55:18Z</dcterms:modified>
</cp:coreProperties>
</file>