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05782-4A95-49D7-A9AF-A08054612D3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1C480F5-EB0A-48C8-8BD0-10492B2662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CA22B6-69D5-4680-B4B9-307460A20340}"/>
              </a:ext>
            </a:extLst>
          </p:cNvPr>
          <p:cNvSpPr>
            <a:spLocks noGrp="1"/>
          </p:cNvSpPr>
          <p:nvPr>
            <p:ph type="dt" sz="half" idx="10"/>
          </p:nvPr>
        </p:nvSpPr>
        <p:spPr/>
        <p:txBody>
          <a:bodyPr/>
          <a:lstStyle/>
          <a:p>
            <a:fld id="{61B7F5F9-7EDD-4F2D-B16A-C66001DBF764}" type="datetimeFigureOut">
              <a:rPr lang="zh-CN" altLang="en-US" smtClean="0"/>
              <a:t>2020/3/8</a:t>
            </a:fld>
            <a:endParaRPr lang="zh-CN" altLang="en-US"/>
          </a:p>
        </p:txBody>
      </p:sp>
      <p:sp>
        <p:nvSpPr>
          <p:cNvPr id="5" name="页脚占位符 4">
            <a:extLst>
              <a:ext uri="{FF2B5EF4-FFF2-40B4-BE49-F238E27FC236}">
                <a16:creationId xmlns:a16="http://schemas.microsoft.com/office/drawing/2014/main" id="{B2119BC3-55EA-47D6-BE5C-15A6E8E577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81AAE7-D982-4828-8A7A-3C2463C4B79B}"/>
              </a:ext>
            </a:extLst>
          </p:cNvPr>
          <p:cNvSpPr>
            <a:spLocks noGrp="1"/>
          </p:cNvSpPr>
          <p:nvPr>
            <p:ph type="sldNum" sz="quarter" idx="12"/>
          </p:nvPr>
        </p:nvSpPr>
        <p:spPr/>
        <p:txBody>
          <a:bodyPr/>
          <a:lstStyle/>
          <a:p>
            <a:fld id="{5E316B35-C09A-40CC-9FD2-04E4E9536D6E}" type="slidenum">
              <a:rPr lang="zh-CN" altLang="en-US" smtClean="0"/>
              <a:t>‹#›</a:t>
            </a:fld>
            <a:endParaRPr lang="zh-CN" altLang="en-US"/>
          </a:p>
        </p:txBody>
      </p:sp>
    </p:spTree>
    <p:extLst>
      <p:ext uri="{BB962C8B-B14F-4D97-AF65-F5344CB8AC3E}">
        <p14:creationId xmlns:p14="http://schemas.microsoft.com/office/powerpoint/2010/main" val="206249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9F6D15-EC68-4952-92D3-11622F523E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BBEE529-C090-43EB-AD6C-403DA607E03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B6D60D-49FC-4AE4-9EDA-17F1DB2D630B}"/>
              </a:ext>
            </a:extLst>
          </p:cNvPr>
          <p:cNvSpPr>
            <a:spLocks noGrp="1"/>
          </p:cNvSpPr>
          <p:nvPr>
            <p:ph type="dt" sz="half" idx="10"/>
          </p:nvPr>
        </p:nvSpPr>
        <p:spPr/>
        <p:txBody>
          <a:bodyPr/>
          <a:lstStyle/>
          <a:p>
            <a:fld id="{61B7F5F9-7EDD-4F2D-B16A-C66001DBF764}" type="datetimeFigureOut">
              <a:rPr lang="zh-CN" altLang="en-US" smtClean="0"/>
              <a:t>2020/3/8</a:t>
            </a:fld>
            <a:endParaRPr lang="zh-CN" altLang="en-US"/>
          </a:p>
        </p:txBody>
      </p:sp>
      <p:sp>
        <p:nvSpPr>
          <p:cNvPr id="5" name="页脚占位符 4">
            <a:extLst>
              <a:ext uri="{FF2B5EF4-FFF2-40B4-BE49-F238E27FC236}">
                <a16:creationId xmlns:a16="http://schemas.microsoft.com/office/drawing/2014/main" id="{EB3A9218-1C6C-4567-A01A-BEA1EE31EA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E9A6A3-A800-418B-8A6B-E51CB0F1D3C5}"/>
              </a:ext>
            </a:extLst>
          </p:cNvPr>
          <p:cNvSpPr>
            <a:spLocks noGrp="1"/>
          </p:cNvSpPr>
          <p:nvPr>
            <p:ph type="sldNum" sz="quarter" idx="12"/>
          </p:nvPr>
        </p:nvSpPr>
        <p:spPr/>
        <p:txBody>
          <a:bodyPr/>
          <a:lstStyle/>
          <a:p>
            <a:fld id="{5E316B35-C09A-40CC-9FD2-04E4E9536D6E}" type="slidenum">
              <a:rPr lang="zh-CN" altLang="en-US" smtClean="0"/>
              <a:t>‹#›</a:t>
            </a:fld>
            <a:endParaRPr lang="zh-CN" altLang="en-US"/>
          </a:p>
        </p:txBody>
      </p:sp>
    </p:spTree>
    <p:extLst>
      <p:ext uri="{BB962C8B-B14F-4D97-AF65-F5344CB8AC3E}">
        <p14:creationId xmlns:p14="http://schemas.microsoft.com/office/powerpoint/2010/main" val="2759042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5FE0DD-48ED-4CD1-B3F8-4AF977F2DB4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F70234D-6335-427C-B88C-3501A386D34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E6DF1A-CD2D-43FE-8296-AD9674098368}"/>
              </a:ext>
            </a:extLst>
          </p:cNvPr>
          <p:cNvSpPr>
            <a:spLocks noGrp="1"/>
          </p:cNvSpPr>
          <p:nvPr>
            <p:ph type="dt" sz="half" idx="10"/>
          </p:nvPr>
        </p:nvSpPr>
        <p:spPr/>
        <p:txBody>
          <a:bodyPr/>
          <a:lstStyle/>
          <a:p>
            <a:fld id="{61B7F5F9-7EDD-4F2D-B16A-C66001DBF764}" type="datetimeFigureOut">
              <a:rPr lang="zh-CN" altLang="en-US" smtClean="0"/>
              <a:t>2020/3/8</a:t>
            </a:fld>
            <a:endParaRPr lang="zh-CN" altLang="en-US"/>
          </a:p>
        </p:txBody>
      </p:sp>
      <p:sp>
        <p:nvSpPr>
          <p:cNvPr id="5" name="页脚占位符 4">
            <a:extLst>
              <a:ext uri="{FF2B5EF4-FFF2-40B4-BE49-F238E27FC236}">
                <a16:creationId xmlns:a16="http://schemas.microsoft.com/office/drawing/2014/main" id="{8E11622A-CECB-46B1-8D57-B62C21EA4D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DC3D93-6EFB-4938-B411-6462463BF213}"/>
              </a:ext>
            </a:extLst>
          </p:cNvPr>
          <p:cNvSpPr>
            <a:spLocks noGrp="1"/>
          </p:cNvSpPr>
          <p:nvPr>
            <p:ph type="sldNum" sz="quarter" idx="12"/>
          </p:nvPr>
        </p:nvSpPr>
        <p:spPr/>
        <p:txBody>
          <a:bodyPr/>
          <a:lstStyle/>
          <a:p>
            <a:fld id="{5E316B35-C09A-40CC-9FD2-04E4E9536D6E}" type="slidenum">
              <a:rPr lang="zh-CN" altLang="en-US" smtClean="0"/>
              <a:t>‹#›</a:t>
            </a:fld>
            <a:endParaRPr lang="zh-CN" altLang="en-US"/>
          </a:p>
        </p:txBody>
      </p:sp>
    </p:spTree>
    <p:extLst>
      <p:ext uri="{BB962C8B-B14F-4D97-AF65-F5344CB8AC3E}">
        <p14:creationId xmlns:p14="http://schemas.microsoft.com/office/powerpoint/2010/main" val="1273492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5D2BD1-B3D9-4510-91D7-22BC25EFBB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2E87A83-D24E-403D-8466-D3D47928DE8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6185DF-59F7-4C3A-8EEF-4E2BF1CCE6AA}"/>
              </a:ext>
            </a:extLst>
          </p:cNvPr>
          <p:cNvSpPr>
            <a:spLocks noGrp="1"/>
          </p:cNvSpPr>
          <p:nvPr>
            <p:ph type="dt" sz="half" idx="10"/>
          </p:nvPr>
        </p:nvSpPr>
        <p:spPr/>
        <p:txBody>
          <a:bodyPr/>
          <a:lstStyle/>
          <a:p>
            <a:fld id="{61B7F5F9-7EDD-4F2D-B16A-C66001DBF764}" type="datetimeFigureOut">
              <a:rPr lang="zh-CN" altLang="en-US" smtClean="0"/>
              <a:t>2020/3/8</a:t>
            </a:fld>
            <a:endParaRPr lang="zh-CN" altLang="en-US"/>
          </a:p>
        </p:txBody>
      </p:sp>
      <p:sp>
        <p:nvSpPr>
          <p:cNvPr id="5" name="页脚占位符 4">
            <a:extLst>
              <a:ext uri="{FF2B5EF4-FFF2-40B4-BE49-F238E27FC236}">
                <a16:creationId xmlns:a16="http://schemas.microsoft.com/office/drawing/2014/main" id="{255A7F95-E990-4523-B34F-E9D5B94C5C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B06E6C-4503-402C-A1AA-6611CD1D8D8E}"/>
              </a:ext>
            </a:extLst>
          </p:cNvPr>
          <p:cNvSpPr>
            <a:spLocks noGrp="1"/>
          </p:cNvSpPr>
          <p:nvPr>
            <p:ph type="sldNum" sz="quarter" idx="12"/>
          </p:nvPr>
        </p:nvSpPr>
        <p:spPr/>
        <p:txBody>
          <a:bodyPr/>
          <a:lstStyle/>
          <a:p>
            <a:fld id="{5E316B35-C09A-40CC-9FD2-04E4E9536D6E}" type="slidenum">
              <a:rPr lang="zh-CN" altLang="en-US" smtClean="0"/>
              <a:t>‹#›</a:t>
            </a:fld>
            <a:endParaRPr lang="zh-CN" altLang="en-US"/>
          </a:p>
        </p:txBody>
      </p:sp>
    </p:spTree>
    <p:extLst>
      <p:ext uri="{BB962C8B-B14F-4D97-AF65-F5344CB8AC3E}">
        <p14:creationId xmlns:p14="http://schemas.microsoft.com/office/powerpoint/2010/main" val="206684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C57B1-37C3-41D2-9107-842710F182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E3571E1-2A06-4412-B618-117B512825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1359A30-3863-4954-897A-91A1B73B9867}"/>
              </a:ext>
            </a:extLst>
          </p:cNvPr>
          <p:cNvSpPr>
            <a:spLocks noGrp="1"/>
          </p:cNvSpPr>
          <p:nvPr>
            <p:ph type="dt" sz="half" idx="10"/>
          </p:nvPr>
        </p:nvSpPr>
        <p:spPr/>
        <p:txBody>
          <a:bodyPr/>
          <a:lstStyle/>
          <a:p>
            <a:fld id="{61B7F5F9-7EDD-4F2D-B16A-C66001DBF764}" type="datetimeFigureOut">
              <a:rPr lang="zh-CN" altLang="en-US" smtClean="0"/>
              <a:t>2020/3/8</a:t>
            </a:fld>
            <a:endParaRPr lang="zh-CN" altLang="en-US"/>
          </a:p>
        </p:txBody>
      </p:sp>
      <p:sp>
        <p:nvSpPr>
          <p:cNvPr id="5" name="页脚占位符 4">
            <a:extLst>
              <a:ext uri="{FF2B5EF4-FFF2-40B4-BE49-F238E27FC236}">
                <a16:creationId xmlns:a16="http://schemas.microsoft.com/office/drawing/2014/main" id="{AE557AFF-B14B-41EA-96FD-D126863D80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4CBAFF-79E2-4EEB-808D-D8DF63E70955}"/>
              </a:ext>
            </a:extLst>
          </p:cNvPr>
          <p:cNvSpPr>
            <a:spLocks noGrp="1"/>
          </p:cNvSpPr>
          <p:nvPr>
            <p:ph type="sldNum" sz="quarter" idx="12"/>
          </p:nvPr>
        </p:nvSpPr>
        <p:spPr/>
        <p:txBody>
          <a:bodyPr/>
          <a:lstStyle/>
          <a:p>
            <a:fld id="{5E316B35-C09A-40CC-9FD2-04E4E9536D6E}" type="slidenum">
              <a:rPr lang="zh-CN" altLang="en-US" smtClean="0"/>
              <a:t>‹#›</a:t>
            </a:fld>
            <a:endParaRPr lang="zh-CN" altLang="en-US"/>
          </a:p>
        </p:txBody>
      </p:sp>
    </p:spTree>
    <p:extLst>
      <p:ext uri="{BB962C8B-B14F-4D97-AF65-F5344CB8AC3E}">
        <p14:creationId xmlns:p14="http://schemas.microsoft.com/office/powerpoint/2010/main" val="343999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9ADDF-78DE-40DC-BB24-2568FFB209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0C56E5-DDCA-4AD4-B357-F486A38110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3C69F49-7CB3-46FF-B0D7-13F1BA017E7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8D2FFE7-5C3B-4A21-8FD1-398960631755}"/>
              </a:ext>
            </a:extLst>
          </p:cNvPr>
          <p:cNvSpPr>
            <a:spLocks noGrp="1"/>
          </p:cNvSpPr>
          <p:nvPr>
            <p:ph type="dt" sz="half" idx="10"/>
          </p:nvPr>
        </p:nvSpPr>
        <p:spPr/>
        <p:txBody>
          <a:bodyPr/>
          <a:lstStyle/>
          <a:p>
            <a:fld id="{61B7F5F9-7EDD-4F2D-B16A-C66001DBF764}" type="datetimeFigureOut">
              <a:rPr lang="zh-CN" altLang="en-US" smtClean="0"/>
              <a:t>2020/3/8</a:t>
            </a:fld>
            <a:endParaRPr lang="zh-CN" altLang="en-US"/>
          </a:p>
        </p:txBody>
      </p:sp>
      <p:sp>
        <p:nvSpPr>
          <p:cNvPr id="6" name="页脚占位符 5">
            <a:extLst>
              <a:ext uri="{FF2B5EF4-FFF2-40B4-BE49-F238E27FC236}">
                <a16:creationId xmlns:a16="http://schemas.microsoft.com/office/drawing/2014/main" id="{7D66A347-AB2B-4337-8482-EC6AB46B5E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3CE4D5-3AB8-412A-BB79-C1F4335A9407}"/>
              </a:ext>
            </a:extLst>
          </p:cNvPr>
          <p:cNvSpPr>
            <a:spLocks noGrp="1"/>
          </p:cNvSpPr>
          <p:nvPr>
            <p:ph type="sldNum" sz="quarter" idx="12"/>
          </p:nvPr>
        </p:nvSpPr>
        <p:spPr/>
        <p:txBody>
          <a:bodyPr/>
          <a:lstStyle/>
          <a:p>
            <a:fld id="{5E316B35-C09A-40CC-9FD2-04E4E9536D6E}" type="slidenum">
              <a:rPr lang="zh-CN" altLang="en-US" smtClean="0"/>
              <a:t>‹#›</a:t>
            </a:fld>
            <a:endParaRPr lang="zh-CN" altLang="en-US"/>
          </a:p>
        </p:txBody>
      </p:sp>
    </p:spTree>
    <p:extLst>
      <p:ext uri="{BB962C8B-B14F-4D97-AF65-F5344CB8AC3E}">
        <p14:creationId xmlns:p14="http://schemas.microsoft.com/office/powerpoint/2010/main" val="2233226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B0362-A37F-4FA2-AFF7-8CE436D799E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D74A184-D5DD-4EA7-AF00-18B4FC8A0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E227B4D-7F7D-4184-BF75-47513E5B21D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2FFE34C-2899-44A3-A78E-07B230F2FE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0DA328-68CF-43D0-A21F-B88C2FE07F3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97C954-8FA8-4DD5-ACF9-197F1D2ADE27}"/>
              </a:ext>
            </a:extLst>
          </p:cNvPr>
          <p:cNvSpPr>
            <a:spLocks noGrp="1"/>
          </p:cNvSpPr>
          <p:nvPr>
            <p:ph type="dt" sz="half" idx="10"/>
          </p:nvPr>
        </p:nvSpPr>
        <p:spPr/>
        <p:txBody>
          <a:bodyPr/>
          <a:lstStyle/>
          <a:p>
            <a:fld id="{61B7F5F9-7EDD-4F2D-B16A-C66001DBF764}" type="datetimeFigureOut">
              <a:rPr lang="zh-CN" altLang="en-US" smtClean="0"/>
              <a:t>2020/3/8</a:t>
            </a:fld>
            <a:endParaRPr lang="zh-CN" altLang="en-US"/>
          </a:p>
        </p:txBody>
      </p:sp>
      <p:sp>
        <p:nvSpPr>
          <p:cNvPr id="8" name="页脚占位符 7">
            <a:extLst>
              <a:ext uri="{FF2B5EF4-FFF2-40B4-BE49-F238E27FC236}">
                <a16:creationId xmlns:a16="http://schemas.microsoft.com/office/drawing/2014/main" id="{4486AE84-657E-4F28-92A5-66BABABCB8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033F61-62B9-404C-ACA0-4DC112761029}"/>
              </a:ext>
            </a:extLst>
          </p:cNvPr>
          <p:cNvSpPr>
            <a:spLocks noGrp="1"/>
          </p:cNvSpPr>
          <p:nvPr>
            <p:ph type="sldNum" sz="quarter" idx="12"/>
          </p:nvPr>
        </p:nvSpPr>
        <p:spPr/>
        <p:txBody>
          <a:bodyPr/>
          <a:lstStyle/>
          <a:p>
            <a:fld id="{5E316B35-C09A-40CC-9FD2-04E4E9536D6E}" type="slidenum">
              <a:rPr lang="zh-CN" altLang="en-US" smtClean="0"/>
              <a:t>‹#›</a:t>
            </a:fld>
            <a:endParaRPr lang="zh-CN" altLang="en-US"/>
          </a:p>
        </p:txBody>
      </p:sp>
    </p:spTree>
    <p:extLst>
      <p:ext uri="{BB962C8B-B14F-4D97-AF65-F5344CB8AC3E}">
        <p14:creationId xmlns:p14="http://schemas.microsoft.com/office/powerpoint/2010/main" val="43323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C0553-0ACE-44E4-96D5-7452290369A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F4F63D-8ED8-4234-AD59-5DA3FA716FF8}"/>
              </a:ext>
            </a:extLst>
          </p:cNvPr>
          <p:cNvSpPr>
            <a:spLocks noGrp="1"/>
          </p:cNvSpPr>
          <p:nvPr>
            <p:ph type="dt" sz="half" idx="10"/>
          </p:nvPr>
        </p:nvSpPr>
        <p:spPr/>
        <p:txBody>
          <a:bodyPr/>
          <a:lstStyle/>
          <a:p>
            <a:fld id="{61B7F5F9-7EDD-4F2D-B16A-C66001DBF764}" type="datetimeFigureOut">
              <a:rPr lang="zh-CN" altLang="en-US" smtClean="0"/>
              <a:t>2020/3/8</a:t>
            </a:fld>
            <a:endParaRPr lang="zh-CN" altLang="en-US"/>
          </a:p>
        </p:txBody>
      </p:sp>
      <p:sp>
        <p:nvSpPr>
          <p:cNvPr id="4" name="页脚占位符 3">
            <a:extLst>
              <a:ext uri="{FF2B5EF4-FFF2-40B4-BE49-F238E27FC236}">
                <a16:creationId xmlns:a16="http://schemas.microsoft.com/office/drawing/2014/main" id="{265FA220-3B4B-47A0-A9C3-CEE8EC4C4B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4CA145-39FB-414F-BA4E-3D735B139BF3}"/>
              </a:ext>
            </a:extLst>
          </p:cNvPr>
          <p:cNvSpPr>
            <a:spLocks noGrp="1"/>
          </p:cNvSpPr>
          <p:nvPr>
            <p:ph type="sldNum" sz="quarter" idx="12"/>
          </p:nvPr>
        </p:nvSpPr>
        <p:spPr/>
        <p:txBody>
          <a:bodyPr/>
          <a:lstStyle/>
          <a:p>
            <a:fld id="{5E316B35-C09A-40CC-9FD2-04E4E9536D6E}" type="slidenum">
              <a:rPr lang="zh-CN" altLang="en-US" smtClean="0"/>
              <a:t>‹#›</a:t>
            </a:fld>
            <a:endParaRPr lang="zh-CN" altLang="en-US"/>
          </a:p>
        </p:txBody>
      </p:sp>
    </p:spTree>
    <p:extLst>
      <p:ext uri="{BB962C8B-B14F-4D97-AF65-F5344CB8AC3E}">
        <p14:creationId xmlns:p14="http://schemas.microsoft.com/office/powerpoint/2010/main" val="13809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8E0DD4-BB19-4DD8-ADBE-F80273D028C0}"/>
              </a:ext>
            </a:extLst>
          </p:cNvPr>
          <p:cNvSpPr>
            <a:spLocks noGrp="1"/>
          </p:cNvSpPr>
          <p:nvPr>
            <p:ph type="dt" sz="half" idx="10"/>
          </p:nvPr>
        </p:nvSpPr>
        <p:spPr/>
        <p:txBody>
          <a:bodyPr/>
          <a:lstStyle/>
          <a:p>
            <a:fld id="{61B7F5F9-7EDD-4F2D-B16A-C66001DBF764}" type="datetimeFigureOut">
              <a:rPr lang="zh-CN" altLang="en-US" smtClean="0"/>
              <a:t>2020/3/8</a:t>
            </a:fld>
            <a:endParaRPr lang="zh-CN" altLang="en-US"/>
          </a:p>
        </p:txBody>
      </p:sp>
      <p:sp>
        <p:nvSpPr>
          <p:cNvPr id="3" name="页脚占位符 2">
            <a:extLst>
              <a:ext uri="{FF2B5EF4-FFF2-40B4-BE49-F238E27FC236}">
                <a16:creationId xmlns:a16="http://schemas.microsoft.com/office/drawing/2014/main" id="{6D3D621A-526D-4AD6-B77D-D1C04ECCA3E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C164B0C-05AA-40BE-89FE-3A89F7F8F8A8}"/>
              </a:ext>
            </a:extLst>
          </p:cNvPr>
          <p:cNvSpPr>
            <a:spLocks noGrp="1"/>
          </p:cNvSpPr>
          <p:nvPr>
            <p:ph type="sldNum" sz="quarter" idx="12"/>
          </p:nvPr>
        </p:nvSpPr>
        <p:spPr/>
        <p:txBody>
          <a:bodyPr/>
          <a:lstStyle/>
          <a:p>
            <a:fld id="{5E316B35-C09A-40CC-9FD2-04E4E9536D6E}" type="slidenum">
              <a:rPr lang="zh-CN" altLang="en-US" smtClean="0"/>
              <a:t>‹#›</a:t>
            </a:fld>
            <a:endParaRPr lang="zh-CN" altLang="en-US"/>
          </a:p>
        </p:txBody>
      </p:sp>
    </p:spTree>
    <p:extLst>
      <p:ext uri="{BB962C8B-B14F-4D97-AF65-F5344CB8AC3E}">
        <p14:creationId xmlns:p14="http://schemas.microsoft.com/office/powerpoint/2010/main" val="238779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7594F-4C54-4E8B-898E-E523DF9FC4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CD2BF42-388C-421D-AACA-5A3E10322A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B685E6B-64D8-4DAB-98F2-F12C3F0C9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44F24D-F535-43F1-902B-B40305531999}"/>
              </a:ext>
            </a:extLst>
          </p:cNvPr>
          <p:cNvSpPr>
            <a:spLocks noGrp="1"/>
          </p:cNvSpPr>
          <p:nvPr>
            <p:ph type="dt" sz="half" idx="10"/>
          </p:nvPr>
        </p:nvSpPr>
        <p:spPr/>
        <p:txBody>
          <a:bodyPr/>
          <a:lstStyle/>
          <a:p>
            <a:fld id="{61B7F5F9-7EDD-4F2D-B16A-C66001DBF764}" type="datetimeFigureOut">
              <a:rPr lang="zh-CN" altLang="en-US" smtClean="0"/>
              <a:t>2020/3/8</a:t>
            </a:fld>
            <a:endParaRPr lang="zh-CN" altLang="en-US"/>
          </a:p>
        </p:txBody>
      </p:sp>
      <p:sp>
        <p:nvSpPr>
          <p:cNvPr id="6" name="页脚占位符 5">
            <a:extLst>
              <a:ext uri="{FF2B5EF4-FFF2-40B4-BE49-F238E27FC236}">
                <a16:creationId xmlns:a16="http://schemas.microsoft.com/office/drawing/2014/main" id="{A4BBA1F0-04D0-4592-B093-026844082D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85CA1A-0CAB-49B4-848A-6E9E01F77F9D}"/>
              </a:ext>
            </a:extLst>
          </p:cNvPr>
          <p:cNvSpPr>
            <a:spLocks noGrp="1"/>
          </p:cNvSpPr>
          <p:nvPr>
            <p:ph type="sldNum" sz="quarter" idx="12"/>
          </p:nvPr>
        </p:nvSpPr>
        <p:spPr/>
        <p:txBody>
          <a:bodyPr/>
          <a:lstStyle/>
          <a:p>
            <a:fld id="{5E316B35-C09A-40CC-9FD2-04E4E9536D6E}" type="slidenum">
              <a:rPr lang="zh-CN" altLang="en-US" smtClean="0"/>
              <a:t>‹#›</a:t>
            </a:fld>
            <a:endParaRPr lang="zh-CN" altLang="en-US"/>
          </a:p>
        </p:txBody>
      </p:sp>
    </p:spTree>
    <p:extLst>
      <p:ext uri="{BB962C8B-B14F-4D97-AF65-F5344CB8AC3E}">
        <p14:creationId xmlns:p14="http://schemas.microsoft.com/office/powerpoint/2010/main" val="20888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C9FF5-C33E-4D05-9DD7-9A637144E6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A6EC77E-E22A-443E-A387-A6F85F883C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143516D-0810-44BA-B08B-B327F3A5E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E479C3-5E2C-4D65-8D78-350D77A8C23C}"/>
              </a:ext>
            </a:extLst>
          </p:cNvPr>
          <p:cNvSpPr>
            <a:spLocks noGrp="1"/>
          </p:cNvSpPr>
          <p:nvPr>
            <p:ph type="dt" sz="half" idx="10"/>
          </p:nvPr>
        </p:nvSpPr>
        <p:spPr/>
        <p:txBody>
          <a:bodyPr/>
          <a:lstStyle/>
          <a:p>
            <a:fld id="{61B7F5F9-7EDD-4F2D-B16A-C66001DBF764}" type="datetimeFigureOut">
              <a:rPr lang="zh-CN" altLang="en-US" smtClean="0"/>
              <a:t>2020/3/8</a:t>
            </a:fld>
            <a:endParaRPr lang="zh-CN" altLang="en-US"/>
          </a:p>
        </p:txBody>
      </p:sp>
      <p:sp>
        <p:nvSpPr>
          <p:cNvPr id="6" name="页脚占位符 5">
            <a:extLst>
              <a:ext uri="{FF2B5EF4-FFF2-40B4-BE49-F238E27FC236}">
                <a16:creationId xmlns:a16="http://schemas.microsoft.com/office/drawing/2014/main" id="{4ABCB0CF-7819-4926-9D19-1C5620CFD3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C45847-3220-4115-B6AC-1378F4393456}"/>
              </a:ext>
            </a:extLst>
          </p:cNvPr>
          <p:cNvSpPr>
            <a:spLocks noGrp="1"/>
          </p:cNvSpPr>
          <p:nvPr>
            <p:ph type="sldNum" sz="quarter" idx="12"/>
          </p:nvPr>
        </p:nvSpPr>
        <p:spPr/>
        <p:txBody>
          <a:bodyPr/>
          <a:lstStyle/>
          <a:p>
            <a:fld id="{5E316B35-C09A-40CC-9FD2-04E4E9536D6E}" type="slidenum">
              <a:rPr lang="zh-CN" altLang="en-US" smtClean="0"/>
              <a:t>‹#›</a:t>
            </a:fld>
            <a:endParaRPr lang="zh-CN" altLang="en-US"/>
          </a:p>
        </p:txBody>
      </p:sp>
    </p:spTree>
    <p:extLst>
      <p:ext uri="{BB962C8B-B14F-4D97-AF65-F5344CB8AC3E}">
        <p14:creationId xmlns:p14="http://schemas.microsoft.com/office/powerpoint/2010/main" val="4002999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048BFD-CF69-4044-9C0E-DFBACB5AC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50AE8B5-41A9-4ADF-A98E-590C071271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FC22F6-E279-42B0-96E0-4FF757710C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7F5F9-7EDD-4F2D-B16A-C66001DBF764}" type="datetimeFigureOut">
              <a:rPr lang="zh-CN" altLang="en-US" smtClean="0"/>
              <a:t>2020/3/8</a:t>
            </a:fld>
            <a:endParaRPr lang="zh-CN" altLang="en-US"/>
          </a:p>
        </p:txBody>
      </p:sp>
      <p:sp>
        <p:nvSpPr>
          <p:cNvPr id="5" name="页脚占位符 4">
            <a:extLst>
              <a:ext uri="{FF2B5EF4-FFF2-40B4-BE49-F238E27FC236}">
                <a16:creationId xmlns:a16="http://schemas.microsoft.com/office/drawing/2014/main" id="{2212D995-922F-4761-A69E-C75C025FE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3E63D3F-24D8-46E5-BC79-149313FCB2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16B35-C09A-40CC-9FD2-04E4E9536D6E}" type="slidenum">
              <a:rPr lang="zh-CN" altLang="en-US" smtClean="0"/>
              <a:t>‹#›</a:t>
            </a:fld>
            <a:endParaRPr lang="zh-CN" altLang="en-US"/>
          </a:p>
        </p:txBody>
      </p:sp>
    </p:spTree>
    <p:extLst>
      <p:ext uri="{BB962C8B-B14F-4D97-AF65-F5344CB8AC3E}">
        <p14:creationId xmlns:p14="http://schemas.microsoft.com/office/powerpoint/2010/main" val="3859781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2784C-7CCC-4876-86EB-B5858E3C2DEA}"/>
              </a:ext>
            </a:extLst>
          </p:cNvPr>
          <p:cNvSpPr>
            <a:spLocks noGrp="1"/>
          </p:cNvSpPr>
          <p:nvPr>
            <p:ph type="ctrTitle"/>
          </p:nvPr>
        </p:nvSpPr>
        <p:spPr/>
        <p:txBody>
          <a:bodyPr/>
          <a:lstStyle/>
          <a:p>
            <a:r>
              <a:rPr lang="zh-CN" altLang="en-US" dirty="0"/>
              <a:t>中文</a:t>
            </a:r>
          </a:p>
        </p:txBody>
      </p:sp>
      <p:sp>
        <p:nvSpPr>
          <p:cNvPr id="3" name="副标题 2">
            <a:extLst>
              <a:ext uri="{FF2B5EF4-FFF2-40B4-BE49-F238E27FC236}">
                <a16:creationId xmlns:a16="http://schemas.microsoft.com/office/drawing/2014/main" id="{999F5A0E-0A3D-4B51-8A3E-F4702DA34F5F}"/>
              </a:ext>
            </a:extLst>
          </p:cNvPr>
          <p:cNvSpPr>
            <a:spLocks noGrp="1"/>
          </p:cNvSpPr>
          <p:nvPr>
            <p:ph type="subTitle" idx="1"/>
          </p:nvPr>
        </p:nvSpPr>
        <p:spPr/>
        <p:txBody>
          <a:bodyPr/>
          <a:lstStyle/>
          <a:p>
            <a:r>
              <a:rPr lang="zh-CN" altLang="en-US" dirty="0"/>
              <a:t>文学</a:t>
            </a:r>
          </a:p>
        </p:txBody>
      </p:sp>
    </p:spTree>
    <p:extLst>
      <p:ext uri="{BB962C8B-B14F-4D97-AF65-F5344CB8AC3E}">
        <p14:creationId xmlns:p14="http://schemas.microsoft.com/office/powerpoint/2010/main" val="228077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42CC5-4F52-40FD-95CE-CF9BC05238FA}"/>
              </a:ext>
            </a:extLst>
          </p:cNvPr>
          <p:cNvSpPr>
            <a:spLocks noGrp="1"/>
          </p:cNvSpPr>
          <p:nvPr>
            <p:ph type="title"/>
          </p:nvPr>
        </p:nvSpPr>
        <p:spPr/>
        <p:txBody>
          <a:bodyPr/>
          <a:lstStyle/>
          <a:p>
            <a:r>
              <a:rPr lang="zh-CN" altLang="en-US" dirty="0"/>
              <a:t>苏格拉底</a:t>
            </a:r>
          </a:p>
        </p:txBody>
      </p:sp>
      <p:sp>
        <p:nvSpPr>
          <p:cNvPr id="3" name="内容占位符 2">
            <a:extLst>
              <a:ext uri="{FF2B5EF4-FFF2-40B4-BE49-F238E27FC236}">
                <a16:creationId xmlns:a16="http://schemas.microsoft.com/office/drawing/2014/main" id="{B622D7F9-203A-4238-BCE4-44C5223A732A}"/>
              </a:ext>
            </a:extLst>
          </p:cNvPr>
          <p:cNvSpPr>
            <a:spLocks noGrp="1"/>
          </p:cNvSpPr>
          <p:nvPr>
            <p:ph idx="1"/>
          </p:nvPr>
        </p:nvSpPr>
        <p:spPr/>
        <p:txBody>
          <a:bodyPr/>
          <a:lstStyle/>
          <a:p>
            <a:r>
              <a:rPr lang="zh-CN" altLang="en-US" dirty="0"/>
              <a:t>哲学</a:t>
            </a:r>
          </a:p>
        </p:txBody>
      </p:sp>
    </p:spTree>
    <p:extLst>
      <p:ext uri="{BB962C8B-B14F-4D97-AF65-F5344CB8AC3E}">
        <p14:creationId xmlns:p14="http://schemas.microsoft.com/office/powerpoint/2010/main" val="194517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86319-DDE5-412A-BFF5-60769EDA1D2F}"/>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1CA49658-12F0-4F7A-A2F7-B7111EA55CFF}"/>
              </a:ext>
            </a:extLst>
          </p:cNvPr>
          <p:cNvSpPr>
            <a:spLocks noGrp="1"/>
          </p:cNvSpPr>
          <p:nvPr>
            <p:ph idx="1"/>
          </p:nvPr>
        </p:nvSpPr>
        <p:spPr/>
        <p:txBody>
          <a:bodyPr>
            <a:normAutofit fontScale="55000" lnSpcReduction="20000"/>
          </a:bodyPr>
          <a:lstStyle/>
          <a:p>
            <a:r>
              <a:rPr lang="en-US" altLang="zh-CN" b="1" dirty="0"/>
              <a:t>Socrates and Confucius: A comparison</a:t>
            </a:r>
            <a:endParaRPr lang="zh-CN" altLang="zh-CN" b="1" dirty="0"/>
          </a:p>
          <a:p>
            <a:r>
              <a:rPr lang="en-US" altLang="zh-CN" dirty="0"/>
              <a:t>	Good morning everyone. It’s my honor to stand here to share my opinions. Today, I’m going to talk about two great thinkers, Socrates and Confucius. I will try my best to compare the two in terms of their lives and philosophies.</a:t>
            </a:r>
            <a:endParaRPr lang="zh-CN" altLang="zh-CN" dirty="0"/>
          </a:p>
          <a:p>
            <a:r>
              <a:rPr lang="en-US" altLang="zh-CN" dirty="0"/>
              <a:t>	First of all, both Socrates and Confucius seemed to have a mysterious life. Socrates’ teaching is communicated to us basically through Plato, one of his students. We are not sure what Socrates’ teaching is and what Plato’s teaching is. Similarly, the ideas of Confucius largely come through the retelling and reassembling of his students several years after his death. This uncertainty, then, is a constitutional similarity between the two philosophers. We don’t know them precisely. However, we could guess that they both had a colorful life. Socrates had been a soldier fighting in a war, while Confucius led a hard life. Confucius’ sufferings made a great contribution to his theories. Confucius spent his whole life pursuing his dreams, advocating for people. In contrast, Socrates did nothing but keep asking people questions in the marketplace. They spend their lives differently because of the way their philosophies are developed.</a:t>
            </a:r>
            <a:endParaRPr lang="zh-CN" altLang="zh-CN" dirty="0"/>
          </a:p>
          <a:p>
            <a:r>
              <a:rPr lang="en-US" altLang="zh-CN" dirty="0"/>
              <a:t>	Then, we are going to talk about their philosophies.</a:t>
            </a:r>
            <a:endParaRPr lang="zh-CN" altLang="zh-CN" dirty="0"/>
          </a:p>
          <a:p>
            <a:r>
              <a:rPr lang="en-US" altLang="zh-CN" dirty="0"/>
              <a:t>For Socrates, critical thinking is of great concern. That is, we arrive at a better understanding of what is good and right through reason. From this is an overriding concern for truth which is in some respects completely alien to the East. It is why Socrates seemed to believe that the skilled, balanced philosopher is mostly fitted to rule society.</a:t>
            </a:r>
            <a:endParaRPr lang="zh-CN" altLang="zh-CN" dirty="0"/>
          </a:p>
          <a:p>
            <a:r>
              <a:rPr lang="en-US" altLang="zh-CN" dirty="0"/>
              <a:t>However, Confucius's philosophy does not depend on rational accounting for its basis. For Confucius, the dominant question is harmoniousness but not object correctness.  “Order” in the Confucian society is not based on Socrates’ critical thinking but on how the societal machine is observed to function best. Order is established in praxis, not in theory.</a:t>
            </a:r>
            <a:endParaRPr lang="zh-CN" altLang="zh-CN" dirty="0"/>
          </a:p>
          <a:p>
            <a:r>
              <a:rPr lang="en-US" altLang="zh-CN" dirty="0"/>
              <a:t>	Well, those are what I have learned about Socrates and Confucius. Thank you for listening.</a:t>
            </a:r>
            <a:endParaRPr lang="zh-CN" altLang="zh-CN" dirty="0"/>
          </a:p>
          <a:p>
            <a:endParaRPr lang="zh-CN" altLang="en-US" dirty="0"/>
          </a:p>
        </p:txBody>
      </p:sp>
    </p:spTree>
    <p:extLst>
      <p:ext uri="{BB962C8B-B14F-4D97-AF65-F5344CB8AC3E}">
        <p14:creationId xmlns:p14="http://schemas.microsoft.com/office/powerpoint/2010/main" val="371304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5F7CB-0FA4-4598-B227-0B8D80C9C12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86AAE28-94C5-4DD9-AE19-E616233DC052}"/>
              </a:ext>
            </a:extLst>
          </p:cNvPr>
          <p:cNvSpPr>
            <a:spLocks noGrp="1"/>
          </p:cNvSpPr>
          <p:nvPr>
            <p:ph idx="1"/>
          </p:nvPr>
        </p:nvSpPr>
        <p:spPr/>
        <p:txBody>
          <a:bodyPr>
            <a:normAutofit fontScale="25000" lnSpcReduction="20000"/>
          </a:bodyPr>
          <a:lstStyle/>
          <a:p>
            <a:r>
              <a:rPr lang="en-US" altLang="zh-CN" dirty="0"/>
              <a:t>1</a:t>
            </a:r>
          </a:p>
          <a:p>
            <a:r>
              <a:rPr lang="zh-CN" altLang="en-US" dirty="0"/>
              <a:t>自然哲学主要是思考人面对的自然界的哲学问题。包括自然界和人的关系。人造自然和原生自然的关系。自然界的最基本规律等。</a:t>
            </a:r>
          </a:p>
          <a:p>
            <a:r>
              <a:rPr lang="zh-CN" altLang="en-US" dirty="0"/>
              <a:t>特质：客观真理性。社会实践性。理论系统性。动态发展性。</a:t>
            </a:r>
          </a:p>
          <a:p>
            <a:endParaRPr lang="zh-CN" altLang="en-US" dirty="0"/>
          </a:p>
          <a:p>
            <a:r>
              <a:rPr lang="en-US" altLang="zh-CN" dirty="0"/>
              <a:t>2</a:t>
            </a:r>
          </a:p>
          <a:p>
            <a:r>
              <a:rPr lang="en-US" altLang="zh-CN" dirty="0"/>
              <a:t>《</a:t>
            </a:r>
            <a:r>
              <a:rPr lang="zh-CN" altLang="en-US" dirty="0"/>
              <a:t>天体运行论</a:t>
            </a:r>
            <a:r>
              <a:rPr lang="en-US" altLang="zh-CN" dirty="0"/>
              <a:t>》</a:t>
            </a:r>
            <a:r>
              <a:rPr lang="zh-CN" altLang="en-US" dirty="0"/>
              <a:t>的发表吹响了近代物理学、也是近代科学诞生的号角</a:t>
            </a:r>
            <a:r>
              <a:rPr lang="en-US" altLang="zh-CN" dirty="0"/>
              <a:t>,</a:t>
            </a:r>
            <a:r>
              <a:rPr lang="zh-CN" altLang="en-US" dirty="0"/>
              <a:t>吹响了科学挣脱神学束缚的号角</a:t>
            </a:r>
            <a:r>
              <a:rPr lang="en-US" altLang="zh-CN" dirty="0"/>
              <a:t>.</a:t>
            </a:r>
          </a:p>
          <a:p>
            <a:endParaRPr lang="en-US" altLang="zh-CN" dirty="0"/>
          </a:p>
          <a:p>
            <a:r>
              <a:rPr lang="en-US" altLang="zh-CN" dirty="0"/>
              <a:t>3</a:t>
            </a:r>
          </a:p>
          <a:p>
            <a:r>
              <a:rPr lang="zh-CN" altLang="en-US" dirty="0"/>
              <a:t>牛顿经典力学体系的建立得益于已有的科学成就。哥白尼、伽利略、开普勒、笛卡尔等人在天文学、力学、光学、数学等方面的贡献，为经典力学奠定了坚实的基础，特别是伽利略与开普勒对牛顿经典力学体系的建立更是有着极其重要的影响。</a:t>
            </a:r>
          </a:p>
          <a:p>
            <a:r>
              <a:rPr lang="zh-CN" altLang="en-US" dirty="0"/>
              <a:t>欧洲经过</a:t>
            </a:r>
            <a:r>
              <a:rPr lang="en-US" altLang="zh-CN" dirty="0"/>
              <a:t>16</a:t>
            </a:r>
            <a:r>
              <a:rPr lang="zh-CN" altLang="en-US" dirty="0"/>
              <a:t>世纪百余年的宗教和政治改革的大变动之后，到</a:t>
            </a:r>
            <a:r>
              <a:rPr lang="en-US" altLang="zh-CN" dirty="0"/>
              <a:t>17</a:t>
            </a:r>
            <a:r>
              <a:rPr lang="zh-CN" altLang="en-US" dirty="0"/>
              <a:t>世纪下半叶进入了一个政治上转为安宁，经济上趋于繁荣的时期。生产实践为力学研究提出了许多问题，这就给科学的发展以推动力。</a:t>
            </a:r>
          </a:p>
          <a:p>
            <a:r>
              <a:rPr lang="zh-CN" altLang="en-US" dirty="0"/>
              <a:t>经过</a:t>
            </a:r>
            <a:r>
              <a:rPr lang="en-US" altLang="zh-CN" dirty="0"/>
              <a:t>16</a:t>
            </a:r>
            <a:r>
              <a:rPr lang="zh-CN" altLang="en-US" dirty="0"/>
              <a:t>世纪的宗教改革运动和</a:t>
            </a:r>
            <a:r>
              <a:rPr lang="en-US" altLang="zh-CN" dirty="0"/>
              <a:t>17</a:t>
            </a:r>
            <a:r>
              <a:rPr lang="zh-CN" altLang="en-US" dirty="0"/>
              <a:t>世纪中后期的资产阶级革命运动，英国科学家拥有了当时世界上最为宽松自由的学术环境。学术环境的改变，使得对力学的研究摆脱了不必要的束缚，催生了经典力学体系。</a:t>
            </a:r>
          </a:p>
          <a:p>
            <a:r>
              <a:rPr lang="en-US" altLang="zh-CN" dirty="0"/>
              <a:t>(1)</a:t>
            </a:r>
            <a:r>
              <a:rPr lang="zh-CN" altLang="en-US" dirty="0"/>
              <a:t>背景：</a:t>
            </a:r>
          </a:p>
          <a:p>
            <a:r>
              <a:rPr lang="zh-CN" altLang="en-US" dirty="0"/>
              <a:t>①资本主义的发展。</a:t>
            </a:r>
          </a:p>
          <a:p>
            <a:r>
              <a:rPr lang="zh-CN" altLang="en-US" dirty="0"/>
              <a:t>②文艺复兴运动，人文精神不断发展。</a:t>
            </a:r>
          </a:p>
          <a:p>
            <a:endParaRPr lang="zh-CN" altLang="en-US" dirty="0"/>
          </a:p>
          <a:p>
            <a:r>
              <a:rPr lang="zh-CN" altLang="en-US" dirty="0"/>
              <a:t>人们摆脱神学的束缚</a:t>
            </a:r>
          </a:p>
          <a:p>
            <a:endParaRPr lang="zh-CN" altLang="en-US" dirty="0"/>
          </a:p>
          <a:p>
            <a:r>
              <a:rPr lang="zh-CN" altLang="en-US" dirty="0"/>
              <a:t>牛顿学说的建立背景有已有的科学成就，在牛顿之前已经有多人在各领域做出了贡献，为牛顿学说体系奠基。同时欧洲经过了宗教和政治改革后进入了一个政治上转为安宁，经济上趋于繁荣的时期。生产实践为力学研究提出了许多问题，这就给科学的发展以推动力。</a:t>
            </a:r>
          </a:p>
          <a:p>
            <a:r>
              <a:rPr lang="zh-CN" altLang="en-US" dirty="0"/>
              <a:t>这个学说使人们摆脱神学的束缚</a:t>
            </a:r>
          </a:p>
          <a:p>
            <a:endParaRPr lang="zh-CN" altLang="en-US" dirty="0"/>
          </a:p>
          <a:p>
            <a:r>
              <a:rPr lang="zh-CN" altLang="en-US" dirty="0"/>
              <a:t>哥白尼、伽利略、开普勒、笛卡尔等人在天文学、力学、光学、数学等方面的贡献，为经典力学奠定了坚实的基础，特别是伽利略与开普勒对牛顿经典力学体系的建立更是有着极其重要的影响。</a:t>
            </a:r>
          </a:p>
          <a:p>
            <a:r>
              <a:rPr lang="zh-CN" altLang="en-US" dirty="0"/>
              <a:t>欧洲经过</a:t>
            </a:r>
            <a:r>
              <a:rPr lang="en-US" altLang="zh-CN" dirty="0"/>
              <a:t>16</a:t>
            </a:r>
            <a:r>
              <a:rPr lang="zh-CN" altLang="en-US" dirty="0"/>
              <a:t>世纪百余年的宗教和政治改革的大变动之后，到</a:t>
            </a:r>
            <a:r>
              <a:rPr lang="en-US" altLang="zh-CN" dirty="0"/>
              <a:t>17</a:t>
            </a:r>
            <a:r>
              <a:rPr lang="zh-CN" altLang="en-US" dirty="0"/>
              <a:t>世纪下半叶进入了一个政治上转为安宁，经济上趋于繁荣的时期。生产实践为力学研究提出了许多问题，这就给科学的发展以推动力。</a:t>
            </a:r>
          </a:p>
          <a:p>
            <a:r>
              <a:rPr lang="zh-CN" altLang="en-US" dirty="0"/>
              <a:t>经过</a:t>
            </a:r>
            <a:r>
              <a:rPr lang="en-US" altLang="zh-CN" dirty="0"/>
              <a:t>16</a:t>
            </a:r>
            <a:r>
              <a:rPr lang="zh-CN" altLang="en-US" dirty="0"/>
              <a:t>世纪的宗教改革运动和</a:t>
            </a:r>
            <a:r>
              <a:rPr lang="en-US" altLang="zh-CN" dirty="0"/>
              <a:t>17</a:t>
            </a:r>
            <a:r>
              <a:rPr lang="zh-CN" altLang="en-US" dirty="0"/>
              <a:t>世纪中后期的资产阶级革命运动，英国科学家拥有了当时世界上最为宽松自由的学术环境。学术环境的改变，使得对力学的研究摆脱了不必要的束缚，催生了经典力学体系。</a:t>
            </a:r>
          </a:p>
          <a:p>
            <a:endParaRPr lang="zh-CN" altLang="en-US" dirty="0"/>
          </a:p>
          <a:p>
            <a:endParaRPr lang="zh-CN" altLang="en-US" dirty="0"/>
          </a:p>
          <a:p>
            <a:r>
              <a:rPr lang="zh-CN" altLang="en-US"/>
              <a:t>我们学习和了解它们是为了去学习它们的探索过程而非结果。对于现在而言，我们所学习的所谓的错误理论是为了解其思想和立场，以及修正的方向或者方法。</a:t>
            </a:r>
          </a:p>
        </p:txBody>
      </p:sp>
    </p:spTree>
    <p:extLst>
      <p:ext uri="{BB962C8B-B14F-4D97-AF65-F5344CB8AC3E}">
        <p14:creationId xmlns:p14="http://schemas.microsoft.com/office/powerpoint/2010/main" val="4894453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953</Words>
  <Application>Microsoft Office PowerPoint</Application>
  <PresentationFormat>宽屏</PresentationFormat>
  <Paragraphs>37</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中文</vt:lpstr>
      <vt:lpstr>苏格拉底</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中文</dc:title>
  <dc:creator>Pan Paul</dc:creator>
  <cp:lastModifiedBy>Pan Paul</cp:lastModifiedBy>
  <cp:revision>1</cp:revision>
  <dcterms:created xsi:type="dcterms:W3CDTF">2020-03-08T13:37:07Z</dcterms:created>
  <dcterms:modified xsi:type="dcterms:W3CDTF">2020-03-08T13:38:08Z</dcterms:modified>
</cp:coreProperties>
</file>