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3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1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1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3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911D-605B-4D9E-A5C1-DC6278F6DB03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7CEA-D5B5-48D6-BF9A-38A95937F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57"/>
            <a:ext cx="12192000" cy="61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5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68"/>
            <a:ext cx="12192000" cy="60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670"/>
            <a:ext cx="12192000" cy="59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483"/>
            <a:ext cx="12192000" cy="47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489"/>
            <a:ext cx="12192000" cy="61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8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97"/>
            <a:ext cx="12192000" cy="61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077"/>
            <a:ext cx="12192000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83"/>
            <a:ext cx="12192000" cy="61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6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8" y="638524"/>
            <a:ext cx="10809524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94"/>
            <a:ext cx="12192000" cy="61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60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78"/>
            <a:ext cx="12192000" cy="60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71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3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030"/>
            <a:ext cx="12192000" cy="57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" y="314714"/>
            <a:ext cx="11790476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902"/>
            <a:ext cx="12192000" cy="50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892"/>
            <a:ext cx="12192000" cy="62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3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653"/>
            <a:ext cx="12192000" cy="62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030"/>
            <a:ext cx="12192000" cy="54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156"/>
            <a:ext cx="12192000" cy="59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2018-05-25T09:34:21Z</dcterms:created>
  <dcterms:modified xsi:type="dcterms:W3CDTF">2018-05-25T09:56:27Z</dcterms:modified>
</cp:coreProperties>
</file>