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  <p:sldId id="273" r:id="rId9"/>
    <p:sldId id="274" r:id="rId10"/>
    <p:sldId id="275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8EB9C8-1A7E-42FE-8B64-7C425E0F718B}">
  <a:tblStyle styleId="{4E8EB9C8-1A7E-42FE-8B64-7C425E0F71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487214-741E-4659-B216-7C6AF52DE6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257b0051b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257b0051b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6" name="Google Shape;4256;g257c1beef87_0_2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7" name="Google Shape;4257;g257c1beef87_0_2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g257b0051b51_0_1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3" name="Google Shape;3713;g257b0051b51_0_1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g257b0051b51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1" name="Google Shape;3791;g257b0051b51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g257b0051b51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3" name="Google Shape;3833;g257b0051b51_2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257b0051b51_2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257b0051b51_2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257c1beef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257c1beef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257b0051b51_0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Google Shape;4014;g257b0051b51_0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" name="Google Shape;4210;g257c1beef87_0_2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1" name="Google Shape;4211;g257c1beef87_0_2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2" name="Google Shape;4242;g257c1beef87_0_2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3" name="Google Shape;4243;g257c1beef87_0_2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10" name="Google Shape;10;p2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 txBox="1">
            <a:spLocks noGrp="1"/>
          </p:cNvSpPr>
          <p:nvPr>
            <p:ph type="ctrTitle"/>
          </p:nvPr>
        </p:nvSpPr>
        <p:spPr>
          <a:xfrm>
            <a:off x="832125" y="1205275"/>
            <a:ext cx="4816200" cy="20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1"/>
          </p:nvPr>
        </p:nvSpPr>
        <p:spPr>
          <a:xfrm>
            <a:off x="832125" y="3659475"/>
            <a:ext cx="21705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2"/>
          <p:cNvSpPr>
            <a:spLocks noGrp="1"/>
          </p:cNvSpPr>
          <p:nvPr>
            <p:ph type="pic" idx="2"/>
          </p:nvPr>
        </p:nvSpPr>
        <p:spPr>
          <a:xfrm>
            <a:off x="5502400" y="539500"/>
            <a:ext cx="31467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85" name="Google Shape;85;p2"/>
          <p:cNvSpPr txBox="1">
            <a:spLocks noGrp="1"/>
          </p:cNvSpPr>
          <p:nvPr>
            <p:ph type="subTitle" idx="3"/>
          </p:nvPr>
        </p:nvSpPr>
        <p:spPr>
          <a:xfrm>
            <a:off x="785700" y="283750"/>
            <a:ext cx="1555500" cy="192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381525" y="310839"/>
            <a:ext cx="353850" cy="138108"/>
          </a:xfrm>
          <a:custGeom>
            <a:avLst/>
            <a:gdLst/>
            <a:ahLst/>
            <a:cxnLst/>
            <a:rect l="l" t="t" r="r" b="b"/>
            <a:pathLst>
              <a:path w="30000" h="11709" extrusionOk="0">
                <a:moveTo>
                  <a:pt x="6218" y="1"/>
                </a:moveTo>
                <a:cubicBezTo>
                  <a:pt x="5997" y="1"/>
                  <a:pt x="5773" y="13"/>
                  <a:pt x="5546" y="38"/>
                </a:cubicBezTo>
                <a:cubicBezTo>
                  <a:pt x="2880" y="343"/>
                  <a:pt x="701" y="2521"/>
                  <a:pt x="396" y="5188"/>
                </a:cubicBezTo>
                <a:cubicBezTo>
                  <a:pt x="0" y="8722"/>
                  <a:pt x="2758" y="11709"/>
                  <a:pt x="6217" y="11709"/>
                </a:cubicBezTo>
                <a:cubicBezTo>
                  <a:pt x="8091" y="11709"/>
                  <a:pt x="9767" y="10825"/>
                  <a:pt x="10833" y="9423"/>
                </a:cubicBezTo>
                <a:cubicBezTo>
                  <a:pt x="11793" y="8189"/>
                  <a:pt x="13225" y="7412"/>
                  <a:pt x="14794" y="7412"/>
                </a:cubicBezTo>
                <a:lnTo>
                  <a:pt x="15206" y="7412"/>
                </a:lnTo>
                <a:cubicBezTo>
                  <a:pt x="16760" y="7412"/>
                  <a:pt x="18192" y="8189"/>
                  <a:pt x="19167" y="9423"/>
                </a:cubicBezTo>
                <a:cubicBezTo>
                  <a:pt x="20234" y="10825"/>
                  <a:pt x="21910" y="11709"/>
                  <a:pt x="23784" y="11709"/>
                </a:cubicBezTo>
                <a:cubicBezTo>
                  <a:pt x="27242" y="11709"/>
                  <a:pt x="30000" y="8722"/>
                  <a:pt x="29604" y="5188"/>
                </a:cubicBezTo>
                <a:cubicBezTo>
                  <a:pt x="29314" y="2521"/>
                  <a:pt x="27135" y="343"/>
                  <a:pt x="24469" y="38"/>
                </a:cubicBezTo>
                <a:cubicBezTo>
                  <a:pt x="24245" y="13"/>
                  <a:pt x="24024" y="1"/>
                  <a:pt x="23805" y="1"/>
                </a:cubicBezTo>
                <a:cubicBezTo>
                  <a:pt x="21864" y="1"/>
                  <a:pt x="20145" y="947"/>
                  <a:pt x="19091" y="2384"/>
                </a:cubicBezTo>
                <a:cubicBezTo>
                  <a:pt x="18192" y="3603"/>
                  <a:pt x="16729" y="4304"/>
                  <a:pt x="15221" y="4304"/>
                </a:cubicBezTo>
                <a:lnTo>
                  <a:pt x="14794" y="4304"/>
                </a:lnTo>
                <a:cubicBezTo>
                  <a:pt x="13271" y="4304"/>
                  <a:pt x="11823" y="3603"/>
                  <a:pt x="10940" y="2384"/>
                </a:cubicBezTo>
                <a:cubicBezTo>
                  <a:pt x="9873" y="935"/>
                  <a:pt x="8156" y="1"/>
                  <a:pt x="62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203816" y="3997164"/>
            <a:ext cx="8788284" cy="863878"/>
            <a:chOff x="203816" y="3997164"/>
            <a:chExt cx="8788284" cy="863878"/>
          </a:xfrm>
        </p:grpSpPr>
        <p:grpSp>
          <p:nvGrpSpPr>
            <p:cNvPr id="88" name="Google Shape;88;p2"/>
            <p:cNvGrpSpPr/>
            <p:nvPr/>
          </p:nvGrpSpPr>
          <p:grpSpPr>
            <a:xfrm>
              <a:off x="8171122" y="4338243"/>
              <a:ext cx="820978" cy="387322"/>
              <a:chOff x="3016375" y="1148000"/>
              <a:chExt cx="1116825" cy="526825"/>
            </a:xfrm>
          </p:grpSpPr>
          <p:sp>
            <p:nvSpPr>
              <p:cNvPr id="89" name="Google Shape;89;p2"/>
              <p:cNvSpPr/>
              <p:nvPr/>
            </p:nvSpPr>
            <p:spPr>
              <a:xfrm>
                <a:off x="3016375" y="1447925"/>
                <a:ext cx="8765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3081" extrusionOk="0">
                    <a:moveTo>
                      <a:pt x="1750" y="1"/>
                    </a:moveTo>
                    <a:cubicBezTo>
                      <a:pt x="1553" y="1"/>
                      <a:pt x="1353" y="38"/>
                      <a:pt x="1159" y="116"/>
                    </a:cubicBezTo>
                    <a:cubicBezTo>
                      <a:pt x="382" y="436"/>
                      <a:pt x="1" y="1350"/>
                      <a:pt x="321" y="2127"/>
                    </a:cubicBezTo>
                    <a:cubicBezTo>
                      <a:pt x="574" y="2726"/>
                      <a:pt x="1149" y="3081"/>
                      <a:pt x="1756" y="3081"/>
                    </a:cubicBezTo>
                    <a:cubicBezTo>
                      <a:pt x="1953" y="3081"/>
                      <a:pt x="2153" y="3044"/>
                      <a:pt x="2347" y="2965"/>
                    </a:cubicBezTo>
                    <a:cubicBezTo>
                      <a:pt x="3124" y="2645"/>
                      <a:pt x="3505" y="1731"/>
                      <a:pt x="3185" y="954"/>
                    </a:cubicBezTo>
                    <a:cubicBezTo>
                      <a:pt x="2932" y="356"/>
                      <a:pt x="2357" y="1"/>
                      <a:pt x="1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169500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702" y="0"/>
                      <a:pt x="1" y="701"/>
                      <a:pt x="1" y="1539"/>
                    </a:cubicBezTo>
                    <a:cubicBezTo>
                      <a:pt x="1" y="2392"/>
                      <a:pt x="702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317300" y="1597850"/>
                <a:ext cx="769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317300" y="1447775"/>
                <a:ext cx="769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462025" y="1297950"/>
                <a:ext cx="83075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89" extrusionOk="0">
                    <a:moveTo>
                      <a:pt x="1659" y="1"/>
                    </a:moveTo>
                    <a:cubicBezTo>
                      <a:pt x="917" y="1"/>
                      <a:pt x="262" y="546"/>
                      <a:pt x="138" y="1301"/>
                    </a:cubicBezTo>
                    <a:cubicBezTo>
                      <a:pt x="1" y="2139"/>
                      <a:pt x="580" y="2931"/>
                      <a:pt x="1418" y="3068"/>
                    </a:cubicBezTo>
                    <a:cubicBezTo>
                      <a:pt x="1501" y="3082"/>
                      <a:pt x="1583" y="3088"/>
                      <a:pt x="1665" y="3088"/>
                    </a:cubicBezTo>
                    <a:cubicBezTo>
                      <a:pt x="2406" y="3088"/>
                      <a:pt x="3062" y="2543"/>
                      <a:pt x="3185" y="1788"/>
                    </a:cubicBezTo>
                    <a:cubicBezTo>
                      <a:pt x="3322" y="950"/>
                      <a:pt x="2743" y="158"/>
                      <a:pt x="1905" y="21"/>
                    </a:cubicBezTo>
                    <a:cubicBezTo>
                      <a:pt x="1823" y="7"/>
                      <a:pt x="1740" y="1"/>
                      <a:pt x="1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462025" y="1148250"/>
                <a:ext cx="830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74" extrusionOk="0">
                    <a:moveTo>
                      <a:pt x="1654" y="1"/>
                    </a:moveTo>
                    <a:cubicBezTo>
                      <a:pt x="914" y="1"/>
                      <a:pt x="261" y="532"/>
                      <a:pt x="138" y="1286"/>
                    </a:cubicBezTo>
                    <a:cubicBezTo>
                      <a:pt x="1" y="2124"/>
                      <a:pt x="565" y="2916"/>
                      <a:pt x="1418" y="3053"/>
                    </a:cubicBezTo>
                    <a:cubicBezTo>
                      <a:pt x="1502" y="3067"/>
                      <a:pt x="1587" y="3074"/>
                      <a:pt x="1670" y="3074"/>
                    </a:cubicBezTo>
                    <a:cubicBezTo>
                      <a:pt x="2409" y="3074"/>
                      <a:pt x="3062" y="2542"/>
                      <a:pt x="3185" y="1789"/>
                    </a:cubicBezTo>
                    <a:cubicBezTo>
                      <a:pt x="3322" y="951"/>
                      <a:pt x="2743" y="143"/>
                      <a:pt x="1905" y="21"/>
                    </a:cubicBezTo>
                    <a:cubicBezTo>
                      <a:pt x="1821" y="7"/>
                      <a:pt x="1737" y="1"/>
                      <a:pt x="1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1287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1"/>
                    </a:moveTo>
                    <a:cubicBezTo>
                      <a:pt x="686" y="1"/>
                      <a:pt x="0" y="686"/>
                      <a:pt x="0" y="1540"/>
                    </a:cubicBezTo>
                    <a:cubicBezTo>
                      <a:pt x="0" y="2393"/>
                      <a:pt x="686" y="3078"/>
                      <a:pt x="1539" y="3078"/>
                    </a:cubicBezTo>
                    <a:cubicBezTo>
                      <a:pt x="2392" y="3078"/>
                      <a:pt x="3093" y="2393"/>
                      <a:pt x="3093" y="1540"/>
                    </a:cubicBezTo>
                    <a:cubicBezTo>
                      <a:pt x="3093" y="686"/>
                      <a:pt x="2392" y="1"/>
                      <a:pt x="1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755325" y="1297850"/>
                <a:ext cx="8762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3088" extrusionOk="0">
                    <a:moveTo>
                      <a:pt x="1749" y="1"/>
                    </a:moveTo>
                    <a:cubicBezTo>
                      <a:pt x="1553" y="1"/>
                      <a:pt x="1352" y="38"/>
                      <a:pt x="1159" y="116"/>
                    </a:cubicBezTo>
                    <a:cubicBezTo>
                      <a:pt x="382" y="436"/>
                      <a:pt x="1" y="1350"/>
                      <a:pt x="321" y="2128"/>
                    </a:cubicBezTo>
                    <a:cubicBezTo>
                      <a:pt x="573" y="2724"/>
                      <a:pt x="1145" y="3087"/>
                      <a:pt x="1750" y="3087"/>
                    </a:cubicBezTo>
                    <a:cubicBezTo>
                      <a:pt x="1949" y="3087"/>
                      <a:pt x="2151" y="3048"/>
                      <a:pt x="2347" y="2965"/>
                    </a:cubicBezTo>
                    <a:cubicBezTo>
                      <a:pt x="3124" y="2646"/>
                      <a:pt x="3505" y="1747"/>
                      <a:pt x="3185" y="954"/>
                    </a:cubicBezTo>
                    <a:cubicBezTo>
                      <a:pt x="2932" y="356"/>
                      <a:pt x="2357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0807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93" y="2392"/>
                      <a:pt x="3093" y="1539"/>
                    </a:cubicBezTo>
                    <a:cubicBezTo>
                      <a:pt x="3093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90807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93" y="2392"/>
                      <a:pt x="3093" y="1539"/>
                    </a:cubicBezTo>
                    <a:cubicBezTo>
                      <a:pt x="3093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90807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1"/>
                    </a:moveTo>
                    <a:cubicBezTo>
                      <a:pt x="686" y="1"/>
                      <a:pt x="0" y="686"/>
                      <a:pt x="0" y="1540"/>
                    </a:cubicBezTo>
                    <a:cubicBezTo>
                      <a:pt x="0" y="2393"/>
                      <a:pt x="686" y="3078"/>
                      <a:pt x="1539" y="3078"/>
                    </a:cubicBezTo>
                    <a:cubicBezTo>
                      <a:pt x="2392" y="3078"/>
                      <a:pt x="3093" y="2393"/>
                      <a:pt x="3093" y="1540"/>
                    </a:cubicBezTo>
                    <a:cubicBezTo>
                      <a:pt x="3093" y="686"/>
                      <a:pt x="2392" y="1"/>
                      <a:pt x="1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056250" y="1597850"/>
                <a:ext cx="769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056250" y="1447775"/>
                <a:ext cx="769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02;p2"/>
            <p:cNvSpPr/>
            <p:nvPr/>
          </p:nvSpPr>
          <p:spPr>
            <a:xfrm>
              <a:off x="8484738" y="3997164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2"/>
            <p:cNvGrpSpPr/>
            <p:nvPr/>
          </p:nvGrpSpPr>
          <p:grpSpPr>
            <a:xfrm>
              <a:off x="203816" y="4571872"/>
              <a:ext cx="177700" cy="289170"/>
              <a:chOff x="-822534" y="3627697"/>
              <a:chExt cx="177700" cy="289170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-822534" y="3741985"/>
                <a:ext cx="60089" cy="60089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2" y="0"/>
                      <a:pt x="0" y="808"/>
                      <a:pt x="0" y="1798"/>
                    </a:cubicBezTo>
                    <a:cubicBezTo>
                      <a:pt x="0" y="2789"/>
                      <a:pt x="792" y="3581"/>
                      <a:pt x="1783" y="3581"/>
                    </a:cubicBezTo>
                    <a:cubicBezTo>
                      <a:pt x="2773" y="3581"/>
                      <a:pt x="3581" y="2789"/>
                      <a:pt x="3581" y="1798"/>
                    </a:cubicBezTo>
                    <a:cubicBezTo>
                      <a:pt x="3581" y="808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" name="Google Shape;105;p2"/>
              <p:cNvGrpSpPr/>
              <p:nvPr/>
            </p:nvGrpSpPr>
            <p:grpSpPr>
              <a:xfrm>
                <a:off x="-704939" y="3627697"/>
                <a:ext cx="60106" cy="289170"/>
                <a:chOff x="2007000" y="1046675"/>
                <a:chExt cx="89550" cy="430825"/>
              </a:xfrm>
            </p:grpSpPr>
            <p:sp>
              <p:nvSpPr>
                <p:cNvPr id="106" name="Google Shape;106;p2"/>
                <p:cNvSpPr/>
                <p:nvPr/>
              </p:nvSpPr>
              <p:spPr>
                <a:xfrm>
                  <a:off x="2007000" y="1046675"/>
                  <a:ext cx="89550" cy="8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3582" extrusionOk="0">
                      <a:moveTo>
                        <a:pt x="1837" y="0"/>
                      </a:moveTo>
                      <a:cubicBezTo>
                        <a:pt x="1819" y="0"/>
                        <a:pt x="1801" y="0"/>
                        <a:pt x="1783" y="1"/>
                      </a:cubicBezTo>
                      <a:cubicBezTo>
                        <a:pt x="793" y="1"/>
                        <a:pt x="1" y="793"/>
                        <a:pt x="1" y="1784"/>
                      </a:cubicBezTo>
                      <a:cubicBezTo>
                        <a:pt x="1" y="2774"/>
                        <a:pt x="793" y="3581"/>
                        <a:pt x="1783" y="3581"/>
                      </a:cubicBezTo>
                      <a:cubicBezTo>
                        <a:pt x="2774" y="3581"/>
                        <a:pt x="3581" y="2774"/>
                        <a:pt x="3581" y="1784"/>
                      </a:cubicBezTo>
                      <a:cubicBezTo>
                        <a:pt x="3581" y="811"/>
                        <a:pt x="2802" y="0"/>
                        <a:pt x="183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007000" y="1387975"/>
                  <a:ext cx="89550" cy="8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3581" extrusionOk="0">
                      <a:moveTo>
                        <a:pt x="1783" y="0"/>
                      </a:moveTo>
                      <a:cubicBezTo>
                        <a:pt x="793" y="0"/>
                        <a:pt x="1" y="793"/>
                        <a:pt x="1" y="1783"/>
                      </a:cubicBezTo>
                      <a:cubicBezTo>
                        <a:pt x="1" y="2773"/>
                        <a:pt x="793" y="3581"/>
                        <a:pt x="1783" y="3581"/>
                      </a:cubicBezTo>
                      <a:cubicBezTo>
                        <a:pt x="2774" y="3581"/>
                        <a:pt x="3581" y="2773"/>
                        <a:pt x="3581" y="1783"/>
                      </a:cubicBezTo>
                      <a:cubicBezTo>
                        <a:pt x="3581" y="793"/>
                        <a:pt x="277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007000" y="1216950"/>
                  <a:ext cx="89550" cy="8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3581" extrusionOk="0">
                      <a:moveTo>
                        <a:pt x="1783" y="0"/>
                      </a:moveTo>
                      <a:cubicBezTo>
                        <a:pt x="793" y="0"/>
                        <a:pt x="1" y="808"/>
                        <a:pt x="1" y="1783"/>
                      </a:cubicBezTo>
                      <a:cubicBezTo>
                        <a:pt x="1" y="2773"/>
                        <a:pt x="793" y="3581"/>
                        <a:pt x="1783" y="3581"/>
                      </a:cubicBezTo>
                      <a:cubicBezTo>
                        <a:pt x="2774" y="3581"/>
                        <a:pt x="3581" y="2773"/>
                        <a:pt x="3581" y="1783"/>
                      </a:cubicBezTo>
                      <a:cubicBezTo>
                        <a:pt x="3581" y="808"/>
                        <a:pt x="277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9" name="Google Shape;109;p2"/>
          <p:cNvGrpSpPr/>
          <p:nvPr/>
        </p:nvGrpSpPr>
        <p:grpSpPr>
          <a:xfrm>
            <a:off x="480913" y="4725575"/>
            <a:ext cx="868475" cy="868475"/>
            <a:chOff x="251825" y="3973125"/>
            <a:chExt cx="868475" cy="868475"/>
          </a:xfrm>
        </p:grpSpPr>
        <p:sp>
          <p:nvSpPr>
            <p:cNvPr id="110" name="Google Shape;110;p2"/>
            <p:cNvSpPr/>
            <p:nvPr/>
          </p:nvSpPr>
          <p:spPr>
            <a:xfrm>
              <a:off x="251825" y="3973125"/>
              <a:ext cx="868475" cy="868475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05150" y="4026450"/>
              <a:ext cx="761825" cy="761825"/>
            </a:xfrm>
            <a:custGeom>
              <a:avLst/>
              <a:gdLst/>
              <a:ahLst/>
              <a:cxnLst/>
              <a:rect l="l" t="t" r="r" b="b"/>
              <a:pathLst>
                <a:path w="30473" h="30473" extrusionOk="0">
                  <a:moveTo>
                    <a:pt x="15236" y="138"/>
                  </a:moveTo>
                  <a:cubicBezTo>
                    <a:pt x="23571" y="138"/>
                    <a:pt x="30351" y="6902"/>
                    <a:pt x="30335" y="15236"/>
                  </a:cubicBezTo>
                  <a:cubicBezTo>
                    <a:pt x="30335" y="23555"/>
                    <a:pt x="23555" y="30350"/>
                    <a:pt x="15236" y="30350"/>
                  </a:cubicBezTo>
                  <a:cubicBezTo>
                    <a:pt x="6918" y="30350"/>
                    <a:pt x="138" y="23570"/>
                    <a:pt x="138" y="15236"/>
                  </a:cubicBezTo>
                  <a:cubicBezTo>
                    <a:pt x="138" y="6918"/>
                    <a:pt x="6918" y="138"/>
                    <a:pt x="15236" y="138"/>
                  </a:cubicBezTo>
                  <a:close/>
                  <a:moveTo>
                    <a:pt x="15236" y="0"/>
                  </a:moveTo>
                  <a:cubicBezTo>
                    <a:pt x="6841" y="0"/>
                    <a:pt x="1" y="6841"/>
                    <a:pt x="1" y="15236"/>
                  </a:cubicBezTo>
                  <a:cubicBezTo>
                    <a:pt x="1" y="23647"/>
                    <a:pt x="6841" y="30472"/>
                    <a:pt x="15236" y="30472"/>
                  </a:cubicBezTo>
                  <a:cubicBezTo>
                    <a:pt x="23631" y="30472"/>
                    <a:pt x="30472" y="23647"/>
                    <a:pt x="30472" y="15236"/>
                  </a:cubicBezTo>
                  <a:cubicBezTo>
                    <a:pt x="30472" y="6841"/>
                    <a:pt x="23631" y="0"/>
                    <a:pt x="15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8475" y="4079400"/>
              <a:ext cx="655175" cy="655175"/>
            </a:xfrm>
            <a:custGeom>
              <a:avLst/>
              <a:gdLst/>
              <a:ahLst/>
              <a:cxnLst/>
              <a:rect l="l" t="t" r="r" b="b"/>
              <a:pathLst>
                <a:path w="26207" h="26207" extrusionOk="0">
                  <a:moveTo>
                    <a:pt x="13103" y="153"/>
                  </a:moveTo>
                  <a:cubicBezTo>
                    <a:pt x="20249" y="153"/>
                    <a:pt x="26054" y="5958"/>
                    <a:pt x="26069" y="13118"/>
                  </a:cubicBezTo>
                  <a:cubicBezTo>
                    <a:pt x="26069" y="20279"/>
                    <a:pt x="20249" y="26099"/>
                    <a:pt x="13103" y="26099"/>
                  </a:cubicBezTo>
                  <a:cubicBezTo>
                    <a:pt x="5943" y="26099"/>
                    <a:pt x="138" y="20264"/>
                    <a:pt x="138" y="13118"/>
                  </a:cubicBezTo>
                  <a:cubicBezTo>
                    <a:pt x="138" y="5958"/>
                    <a:pt x="5958" y="153"/>
                    <a:pt x="13103" y="153"/>
                  </a:cubicBezTo>
                  <a:close/>
                  <a:moveTo>
                    <a:pt x="13103" y="0"/>
                  </a:moveTo>
                  <a:cubicBezTo>
                    <a:pt x="5897" y="0"/>
                    <a:pt x="1" y="5881"/>
                    <a:pt x="1" y="13103"/>
                  </a:cubicBezTo>
                  <a:cubicBezTo>
                    <a:pt x="1" y="20325"/>
                    <a:pt x="5897" y="26206"/>
                    <a:pt x="13103" y="26206"/>
                  </a:cubicBezTo>
                  <a:cubicBezTo>
                    <a:pt x="20325" y="26206"/>
                    <a:pt x="26206" y="20340"/>
                    <a:pt x="26206" y="13103"/>
                  </a:cubicBezTo>
                  <a:cubicBezTo>
                    <a:pt x="26206" y="5881"/>
                    <a:pt x="20325" y="0"/>
                    <a:pt x="13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11800" y="4132725"/>
              <a:ext cx="548525" cy="548500"/>
            </a:xfrm>
            <a:custGeom>
              <a:avLst/>
              <a:gdLst/>
              <a:ahLst/>
              <a:cxnLst/>
              <a:rect l="l" t="t" r="r" b="b"/>
              <a:pathLst>
                <a:path w="21941" h="21940" extrusionOk="0">
                  <a:moveTo>
                    <a:pt x="10970" y="153"/>
                  </a:moveTo>
                  <a:cubicBezTo>
                    <a:pt x="16943" y="153"/>
                    <a:pt x="21788" y="5013"/>
                    <a:pt x="21788" y="10970"/>
                  </a:cubicBezTo>
                  <a:cubicBezTo>
                    <a:pt x="21788" y="16927"/>
                    <a:pt x="16943" y="21788"/>
                    <a:pt x="10970" y="21788"/>
                  </a:cubicBezTo>
                  <a:cubicBezTo>
                    <a:pt x="5013" y="21788"/>
                    <a:pt x="153" y="16927"/>
                    <a:pt x="153" y="10970"/>
                  </a:cubicBezTo>
                  <a:cubicBezTo>
                    <a:pt x="153" y="5013"/>
                    <a:pt x="5013" y="153"/>
                    <a:pt x="10970" y="153"/>
                  </a:cubicBezTo>
                  <a:close/>
                  <a:moveTo>
                    <a:pt x="10970" y="0"/>
                  </a:moveTo>
                  <a:cubicBezTo>
                    <a:pt x="4922" y="0"/>
                    <a:pt x="1" y="4937"/>
                    <a:pt x="1" y="10970"/>
                  </a:cubicBezTo>
                  <a:cubicBezTo>
                    <a:pt x="1" y="17034"/>
                    <a:pt x="4937" y="21940"/>
                    <a:pt x="10970" y="21940"/>
                  </a:cubicBezTo>
                  <a:cubicBezTo>
                    <a:pt x="17019" y="21940"/>
                    <a:pt x="21925" y="17034"/>
                    <a:pt x="21940" y="10970"/>
                  </a:cubicBezTo>
                  <a:cubicBezTo>
                    <a:pt x="21940" y="4906"/>
                    <a:pt x="17034" y="0"/>
                    <a:pt x="10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oogle Shape;3089;p31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3090" name="Google Shape;3090;p31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1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1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1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1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1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1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1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1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1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1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1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1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1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1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1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1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1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1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1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1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1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1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1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1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1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1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1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1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1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1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1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1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1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1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1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1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1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1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1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1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1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1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1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1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1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1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1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1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1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1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1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1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1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1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1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1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1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1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1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1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1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1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1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1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1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2" name="Google Shape;3162;p31"/>
          <p:cNvGrpSpPr/>
          <p:nvPr/>
        </p:nvGrpSpPr>
        <p:grpSpPr>
          <a:xfrm>
            <a:off x="8718445" y="539500"/>
            <a:ext cx="868475" cy="868475"/>
            <a:chOff x="251825" y="3973125"/>
            <a:chExt cx="868475" cy="868475"/>
          </a:xfrm>
        </p:grpSpPr>
        <p:sp>
          <p:nvSpPr>
            <p:cNvPr id="3163" name="Google Shape;3163;p31"/>
            <p:cNvSpPr/>
            <p:nvPr/>
          </p:nvSpPr>
          <p:spPr>
            <a:xfrm>
              <a:off x="251825" y="3973125"/>
              <a:ext cx="868475" cy="868475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1"/>
            <p:cNvSpPr/>
            <p:nvPr/>
          </p:nvSpPr>
          <p:spPr>
            <a:xfrm>
              <a:off x="305150" y="4026450"/>
              <a:ext cx="761825" cy="761825"/>
            </a:xfrm>
            <a:custGeom>
              <a:avLst/>
              <a:gdLst/>
              <a:ahLst/>
              <a:cxnLst/>
              <a:rect l="l" t="t" r="r" b="b"/>
              <a:pathLst>
                <a:path w="30473" h="30473" extrusionOk="0">
                  <a:moveTo>
                    <a:pt x="15236" y="138"/>
                  </a:moveTo>
                  <a:cubicBezTo>
                    <a:pt x="23571" y="138"/>
                    <a:pt x="30351" y="6902"/>
                    <a:pt x="30335" y="15236"/>
                  </a:cubicBezTo>
                  <a:cubicBezTo>
                    <a:pt x="30335" y="23555"/>
                    <a:pt x="23555" y="30350"/>
                    <a:pt x="15236" y="30350"/>
                  </a:cubicBezTo>
                  <a:cubicBezTo>
                    <a:pt x="6918" y="30350"/>
                    <a:pt x="138" y="23570"/>
                    <a:pt x="138" y="15236"/>
                  </a:cubicBezTo>
                  <a:cubicBezTo>
                    <a:pt x="138" y="6918"/>
                    <a:pt x="6918" y="138"/>
                    <a:pt x="15236" y="138"/>
                  </a:cubicBezTo>
                  <a:close/>
                  <a:moveTo>
                    <a:pt x="15236" y="0"/>
                  </a:moveTo>
                  <a:cubicBezTo>
                    <a:pt x="6841" y="0"/>
                    <a:pt x="1" y="6841"/>
                    <a:pt x="1" y="15236"/>
                  </a:cubicBezTo>
                  <a:cubicBezTo>
                    <a:pt x="1" y="23647"/>
                    <a:pt x="6841" y="30472"/>
                    <a:pt x="15236" y="30472"/>
                  </a:cubicBezTo>
                  <a:cubicBezTo>
                    <a:pt x="23631" y="30472"/>
                    <a:pt x="30472" y="23647"/>
                    <a:pt x="30472" y="15236"/>
                  </a:cubicBezTo>
                  <a:cubicBezTo>
                    <a:pt x="30472" y="6841"/>
                    <a:pt x="23631" y="0"/>
                    <a:pt x="15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1"/>
            <p:cNvSpPr/>
            <p:nvPr/>
          </p:nvSpPr>
          <p:spPr>
            <a:xfrm>
              <a:off x="358475" y="4079400"/>
              <a:ext cx="655175" cy="655175"/>
            </a:xfrm>
            <a:custGeom>
              <a:avLst/>
              <a:gdLst/>
              <a:ahLst/>
              <a:cxnLst/>
              <a:rect l="l" t="t" r="r" b="b"/>
              <a:pathLst>
                <a:path w="26207" h="26207" extrusionOk="0">
                  <a:moveTo>
                    <a:pt x="13103" y="153"/>
                  </a:moveTo>
                  <a:cubicBezTo>
                    <a:pt x="20249" y="153"/>
                    <a:pt x="26054" y="5958"/>
                    <a:pt x="26069" y="13118"/>
                  </a:cubicBezTo>
                  <a:cubicBezTo>
                    <a:pt x="26069" y="20279"/>
                    <a:pt x="20249" y="26099"/>
                    <a:pt x="13103" y="26099"/>
                  </a:cubicBezTo>
                  <a:cubicBezTo>
                    <a:pt x="5943" y="26099"/>
                    <a:pt x="138" y="20264"/>
                    <a:pt x="138" y="13118"/>
                  </a:cubicBezTo>
                  <a:cubicBezTo>
                    <a:pt x="138" y="5958"/>
                    <a:pt x="5958" y="153"/>
                    <a:pt x="13103" y="153"/>
                  </a:cubicBezTo>
                  <a:close/>
                  <a:moveTo>
                    <a:pt x="13103" y="0"/>
                  </a:moveTo>
                  <a:cubicBezTo>
                    <a:pt x="5897" y="0"/>
                    <a:pt x="1" y="5881"/>
                    <a:pt x="1" y="13103"/>
                  </a:cubicBezTo>
                  <a:cubicBezTo>
                    <a:pt x="1" y="20325"/>
                    <a:pt x="5897" y="26206"/>
                    <a:pt x="13103" y="26206"/>
                  </a:cubicBezTo>
                  <a:cubicBezTo>
                    <a:pt x="20325" y="26206"/>
                    <a:pt x="26206" y="20340"/>
                    <a:pt x="26206" y="13103"/>
                  </a:cubicBezTo>
                  <a:cubicBezTo>
                    <a:pt x="26206" y="5881"/>
                    <a:pt x="20325" y="0"/>
                    <a:pt x="13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1"/>
            <p:cNvSpPr/>
            <p:nvPr/>
          </p:nvSpPr>
          <p:spPr>
            <a:xfrm>
              <a:off x="411800" y="4132725"/>
              <a:ext cx="548525" cy="548500"/>
            </a:xfrm>
            <a:custGeom>
              <a:avLst/>
              <a:gdLst/>
              <a:ahLst/>
              <a:cxnLst/>
              <a:rect l="l" t="t" r="r" b="b"/>
              <a:pathLst>
                <a:path w="21941" h="21940" extrusionOk="0">
                  <a:moveTo>
                    <a:pt x="10970" y="153"/>
                  </a:moveTo>
                  <a:cubicBezTo>
                    <a:pt x="16943" y="153"/>
                    <a:pt x="21788" y="5013"/>
                    <a:pt x="21788" y="10970"/>
                  </a:cubicBezTo>
                  <a:cubicBezTo>
                    <a:pt x="21788" y="16927"/>
                    <a:pt x="16943" y="21788"/>
                    <a:pt x="10970" y="21788"/>
                  </a:cubicBezTo>
                  <a:cubicBezTo>
                    <a:pt x="5013" y="21788"/>
                    <a:pt x="153" y="16927"/>
                    <a:pt x="153" y="10970"/>
                  </a:cubicBezTo>
                  <a:cubicBezTo>
                    <a:pt x="153" y="5013"/>
                    <a:pt x="5013" y="153"/>
                    <a:pt x="10970" y="153"/>
                  </a:cubicBezTo>
                  <a:close/>
                  <a:moveTo>
                    <a:pt x="10970" y="0"/>
                  </a:moveTo>
                  <a:cubicBezTo>
                    <a:pt x="4922" y="0"/>
                    <a:pt x="1" y="4937"/>
                    <a:pt x="1" y="10970"/>
                  </a:cubicBezTo>
                  <a:cubicBezTo>
                    <a:pt x="1" y="17034"/>
                    <a:pt x="4937" y="21940"/>
                    <a:pt x="10970" y="21940"/>
                  </a:cubicBezTo>
                  <a:cubicBezTo>
                    <a:pt x="17019" y="21940"/>
                    <a:pt x="21925" y="17034"/>
                    <a:pt x="21940" y="10970"/>
                  </a:cubicBezTo>
                  <a:cubicBezTo>
                    <a:pt x="21940" y="4906"/>
                    <a:pt x="17034" y="0"/>
                    <a:pt x="10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7" name="Google Shape;31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68" name="Google Shape;3168;p31"/>
          <p:cNvSpPr txBox="1">
            <a:spLocks noGrp="1"/>
          </p:cNvSpPr>
          <p:nvPr>
            <p:ph type="subTitle" idx="1"/>
          </p:nvPr>
        </p:nvSpPr>
        <p:spPr>
          <a:xfrm>
            <a:off x="720001" y="3902634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9" name="Google Shape;3169;p31"/>
          <p:cNvSpPr txBox="1">
            <a:spLocks noGrp="1"/>
          </p:cNvSpPr>
          <p:nvPr>
            <p:ph type="subTitle" idx="2"/>
          </p:nvPr>
        </p:nvSpPr>
        <p:spPr>
          <a:xfrm>
            <a:off x="3580050" y="390260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0" name="Google Shape;3170;p31"/>
          <p:cNvSpPr txBox="1">
            <a:spLocks noGrp="1"/>
          </p:cNvSpPr>
          <p:nvPr>
            <p:ph type="subTitle" idx="3"/>
          </p:nvPr>
        </p:nvSpPr>
        <p:spPr>
          <a:xfrm>
            <a:off x="6440099" y="390260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1" name="Google Shape;3171;p31"/>
          <p:cNvSpPr txBox="1">
            <a:spLocks noGrp="1"/>
          </p:cNvSpPr>
          <p:nvPr>
            <p:ph type="subTitle" idx="4"/>
          </p:nvPr>
        </p:nvSpPr>
        <p:spPr>
          <a:xfrm>
            <a:off x="720901" y="3579809"/>
            <a:ext cx="19842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72" name="Google Shape;3172;p31"/>
          <p:cNvSpPr txBox="1">
            <a:spLocks noGrp="1"/>
          </p:cNvSpPr>
          <p:nvPr>
            <p:ph type="subTitle" idx="5"/>
          </p:nvPr>
        </p:nvSpPr>
        <p:spPr>
          <a:xfrm>
            <a:off x="3580950" y="3579809"/>
            <a:ext cx="19842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73" name="Google Shape;3173;p31"/>
          <p:cNvSpPr txBox="1">
            <a:spLocks noGrp="1"/>
          </p:cNvSpPr>
          <p:nvPr>
            <p:ph type="subTitle" idx="6"/>
          </p:nvPr>
        </p:nvSpPr>
        <p:spPr>
          <a:xfrm>
            <a:off x="6440999" y="3579809"/>
            <a:ext cx="19842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74" name="Google Shape;3174;p31"/>
          <p:cNvSpPr txBox="1">
            <a:spLocks noGrp="1"/>
          </p:cNvSpPr>
          <p:nvPr>
            <p:ph type="subTitle" idx="7"/>
          </p:nvPr>
        </p:nvSpPr>
        <p:spPr>
          <a:xfrm>
            <a:off x="720001" y="2133984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5" name="Google Shape;3175;p31"/>
          <p:cNvSpPr txBox="1">
            <a:spLocks noGrp="1"/>
          </p:cNvSpPr>
          <p:nvPr>
            <p:ph type="subTitle" idx="8"/>
          </p:nvPr>
        </p:nvSpPr>
        <p:spPr>
          <a:xfrm>
            <a:off x="3580050" y="2133984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6" name="Google Shape;3176;p31"/>
          <p:cNvSpPr txBox="1">
            <a:spLocks noGrp="1"/>
          </p:cNvSpPr>
          <p:nvPr>
            <p:ph type="subTitle" idx="9"/>
          </p:nvPr>
        </p:nvSpPr>
        <p:spPr>
          <a:xfrm>
            <a:off x="6440099" y="2133984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7" name="Google Shape;3177;p31"/>
          <p:cNvSpPr txBox="1">
            <a:spLocks noGrp="1"/>
          </p:cNvSpPr>
          <p:nvPr>
            <p:ph type="subTitle" idx="13"/>
          </p:nvPr>
        </p:nvSpPr>
        <p:spPr>
          <a:xfrm>
            <a:off x="720901" y="1811134"/>
            <a:ext cx="19842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78" name="Google Shape;3178;p31"/>
          <p:cNvSpPr txBox="1">
            <a:spLocks noGrp="1"/>
          </p:cNvSpPr>
          <p:nvPr>
            <p:ph type="subTitle" idx="14"/>
          </p:nvPr>
        </p:nvSpPr>
        <p:spPr>
          <a:xfrm>
            <a:off x="3580950" y="1811134"/>
            <a:ext cx="19842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79" name="Google Shape;3179;p31"/>
          <p:cNvSpPr txBox="1">
            <a:spLocks noGrp="1"/>
          </p:cNvSpPr>
          <p:nvPr>
            <p:ph type="subTitle" idx="15"/>
          </p:nvPr>
        </p:nvSpPr>
        <p:spPr>
          <a:xfrm>
            <a:off x="6440999" y="1811134"/>
            <a:ext cx="19842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180" name="Google Shape;3180;p31"/>
          <p:cNvGrpSpPr/>
          <p:nvPr/>
        </p:nvGrpSpPr>
        <p:grpSpPr>
          <a:xfrm>
            <a:off x="121300" y="263242"/>
            <a:ext cx="8888505" cy="4807143"/>
            <a:chOff x="121300" y="263242"/>
            <a:chExt cx="8888505" cy="4807143"/>
          </a:xfrm>
        </p:grpSpPr>
        <p:grpSp>
          <p:nvGrpSpPr>
            <p:cNvPr id="3181" name="Google Shape;3181;p31"/>
            <p:cNvGrpSpPr/>
            <p:nvPr/>
          </p:nvGrpSpPr>
          <p:grpSpPr>
            <a:xfrm>
              <a:off x="8844592" y="4683063"/>
              <a:ext cx="165214" cy="387322"/>
              <a:chOff x="2726525" y="1148000"/>
              <a:chExt cx="224750" cy="526825"/>
            </a:xfrm>
          </p:grpSpPr>
          <p:sp>
            <p:nvSpPr>
              <p:cNvPr id="3182" name="Google Shape;3182;p31"/>
              <p:cNvSpPr/>
              <p:nvPr/>
            </p:nvSpPr>
            <p:spPr>
              <a:xfrm>
                <a:off x="2726525" y="1597850"/>
                <a:ext cx="7697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1"/>
              <p:cNvSpPr/>
              <p:nvPr/>
            </p:nvSpPr>
            <p:spPr>
              <a:xfrm>
                <a:off x="2726525" y="1447775"/>
                <a:ext cx="76975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1"/>
              <p:cNvSpPr/>
              <p:nvPr/>
            </p:nvSpPr>
            <p:spPr>
              <a:xfrm>
                <a:off x="287392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0"/>
                    </a:moveTo>
                    <a:cubicBezTo>
                      <a:pt x="686" y="0"/>
                      <a:pt x="1" y="686"/>
                      <a:pt x="1" y="1539"/>
                    </a:cubicBezTo>
                    <a:cubicBezTo>
                      <a:pt x="1" y="2392"/>
                      <a:pt x="686" y="3078"/>
                      <a:pt x="1540" y="3078"/>
                    </a:cubicBezTo>
                    <a:cubicBezTo>
                      <a:pt x="2393" y="3078"/>
                      <a:pt x="3094" y="2392"/>
                      <a:pt x="3094" y="1539"/>
                    </a:cubicBezTo>
                    <a:cubicBezTo>
                      <a:pt x="3094" y="686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1"/>
              <p:cNvSpPr/>
              <p:nvPr/>
            </p:nvSpPr>
            <p:spPr>
              <a:xfrm>
                <a:off x="287392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686" y="0"/>
                      <a:pt x="1" y="701"/>
                      <a:pt x="1" y="1539"/>
                    </a:cubicBezTo>
                    <a:cubicBezTo>
                      <a:pt x="1" y="2392"/>
                      <a:pt x="686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1"/>
              <p:cNvSpPr/>
              <p:nvPr/>
            </p:nvSpPr>
            <p:spPr>
              <a:xfrm>
                <a:off x="287392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1"/>
              <p:cNvSpPr/>
              <p:nvPr/>
            </p:nvSpPr>
            <p:spPr>
              <a:xfrm>
                <a:off x="287392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8" name="Google Shape;3188;p31"/>
            <p:cNvGrpSpPr/>
            <p:nvPr/>
          </p:nvGrpSpPr>
          <p:grpSpPr>
            <a:xfrm rot="5400000">
              <a:off x="-95528" y="3950456"/>
              <a:ext cx="820978" cy="387322"/>
              <a:chOff x="720897" y="4713018"/>
              <a:chExt cx="820978" cy="387322"/>
            </a:xfrm>
          </p:grpSpPr>
          <p:sp>
            <p:nvSpPr>
              <p:cNvPr id="3189" name="Google Shape;3189;p31"/>
              <p:cNvSpPr/>
              <p:nvPr/>
            </p:nvSpPr>
            <p:spPr>
              <a:xfrm>
                <a:off x="720897" y="4933523"/>
                <a:ext cx="64432" cy="56629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3081" extrusionOk="0">
                    <a:moveTo>
                      <a:pt x="1750" y="1"/>
                    </a:moveTo>
                    <a:cubicBezTo>
                      <a:pt x="1553" y="1"/>
                      <a:pt x="1353" y="38"/>
                      <a:pt x="1159" y="116"/>
                    </a:cubicBezTo>
                    <a:cubicBezTo>
                      <a:pt x="382" y="436"/>
                      <a:pt x="1" y="1350"/>
                      <a:pt x="321" y="2127"/>
                    </a:cubicBezTo>
                    <a:cubicBezTo>
                      <a:pt x="574" y="2726"/>
                      <a:pt x="1149" y="3081"/>
                      <a:pt x="1756" y="3081"/>
                    </a:cubicBezTo>
                    <a:cubicBezTo>
                      <a:pt x="1953" y="3081"/>
                      <a:pt x="2153" y="3044"/>
                      <a:pt x="2347" y="2965"/>
                    </a:cubicBezTo>
                    <a:cubicBezTo>
                      <a:pt x="3124" y="2645"/>
                      <a:pt x="3505" y="1731"/>
                      <a:pt x="3185" y="954"/>
                    </a:cubicBezTo>
                    <a:cubicBezTo>
                      <a:pt x="2932" y="356"/>
                      <a:pt x="2357" y="1"/>
                      <a:pt x="17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1"/>
              <p:cNvSpPr/>
              <p:nvPr/>
            </p:nvSpPr>
            <p:spPr>
              <a:xfrm>
                <a:off x="833459" y="4933413"/>
                <a:ext cx="56860" cy="56868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702" y="0"/>
                      <a:pt x="1" y="701"/>
                      <a:pt x="1" y="1539"/>
                    </a:cubicBezTo>
                    <a:cubicBezTo>
                      <a:pt x="1" y="2392"/>
                      <a:pt x="702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1"/>
              <p:cNvSpPr/>
              <p:nvPr/>
            </p:nvSpPr>
            <p:spPr>
              <a:xfrm>
                <a:off x="942107" y="5043748"/>
                <a:ext cx="56566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31"/>
              <p:cNvSpPr/>
              <p:nvPr/>
            </p:nvSpPr>
            <p:spPr>
              <a:xfrm>
                <a:off x="942107" y="4933413"/>
                <a:ext cx="56566" cy="56868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31"/>
              <p:cNvSpPr/>
              <p:nvPr/>
            </p:nvSpPr>
            <p:spPr>
              <a:xfrm>
                <a:off x="1048494" y="4823262"/>
                <a:ext cx="61068" cy="56776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89" extrusionOk="0">
                    <a:moveTo>
                      <a:pt x="1659" y="1"/>
                    </a:moveTo>
                    <a:cubicBezTo>
                      <a:pt x="917" y="1"/>
                      <a:pt x="262" y="546"/>
                      <a:pt x="138" y="1301"/>
                    </a:cubicBezTo>
                    <a:cubicBezTo>
                      <a:pt x="1" y="2139"/>
                      <a:pt x="580" y="2931"/>
                      <a:pt x="1418" y="3068"/>
                    </a:cubicBezTo>
                    <a:cubicBezTo>
                      <a:pt x="1501" y="3082"/>
                      <a:pt x="1583" y="3088"/>
                      <a:pt x="1665" y="3088"/>
                    </a:cubicBezTo>
                    <a:cubicBezTo>
                      <a:pt x="2406" y="3088"/>
                      <a:pt x="3062" y="2543"/>
                      <a:pt x="3185" y="1788"/>
                    </a:cubicBezTo>
                    <a:cubicBezTo>
                      <a:pt x="3322" y="950"/>
                      <a:pt x="2743" y="158"/>
                      <a:pt x="1905" y="21"/>
                    </a:cubicBezTo>
                    <a:cubicBezTo>
                      <a:pt x="1823" y="7"/>
                      <a:pt x="1740" y="1"/>
                      <a:pt x="16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1"/>
              <p:cNvSpPr/>
              <p:nvPr/>
            </p:nvSpPr>
            <p:spPr>
              <a:xfrm>
                <a:off x="1048494" y="4713202"/>
                <a:ext cx="61068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74" extrusionOk="0">
                    <a:moveTo>
                      <a:pt x="1654" y="1"/>
                    </a:moveTo>
                    <a:cubicBezTo>
                      <a:pt x="914" y="1"/>
                      <a:pt x="261" y="532"/>
                      <a:pt x="138" y="1286"/>
                    </a:cubicBezTo>
                    <a:cubicBezTo>
                      <a:pt x="1" y="2124"/>
                      <a:pt x="565" y="2916"/>
                      <a:pt x="1418" y="3053"/>
                    </a:cubicBezTo>
                    <a:cubicBezTo>
                      <a:pt x="1502" y="3067"/>
                      <a:pt x="1587" y="3074"/>
                      <a:pt x="1670" y="3074"/>
                    </a:cubicBezTo>
                    <a:cubicBezTo>
                      <a:pt x="2409" y="3074"/>
                      <a:pt x="3062" y="2542"/>
                      <a:pt x="3185" y="1789"/>
                    </a:cubicBezTo>
                    <a:cubicBezTo>
                      <a:pt x="3322" y="951"/>
                      <a:pt x="2743" y="143"/>
                      <a:pt x="1905" y="21"/>
                    </a:cubicBezTo>
                    <a:cubicBezTo>
                      <a:pt x="1821" y="7"/>
                      <a:pt x="1737" y="1"/>
                      <a:pt x="16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1"/>
              <p:cNvSpPr/>
              <p:nvPr/>
            </p:nvSpPr>
            <p:spPr>
              <a:xfrm>
                <a:off x="1159384" y="4823354"/>
                <a:ext cx="56860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1"/>
                    </a:moveTo>
                    <a:cubicBezTo>
                      <a:pt x="686" y="1"/>
                      <a:pt x="0" y="686"/>
                      <a:pt x="0" y="1540"/>
                    </a:cubicBezTo>
                    <a:cubicBezTo>
                      <a:pt x="0" y="2393"/>
                      <a:pt x="686" y="3078"/>
                      <a:pt x="1539" y="3078"/>
                    </a:cubicBezTo>
                    <a:cubicBezTo>
                      <a:pt x="2392" y="3078"/>
                      <a:pt x="3093" y="2393"/>
                      <a:pt x="3093" y="1540"/>
                    </a:cubicBezTo>
                    <a:cubicBezTo>
                      <a:pt x="3093" y="686"/>
                      <a:pt x="2392" y="1"/>
                      <a:pt x="1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1"/>
              <p:cNvSpPr/>
              <p:nvPr/>
            </p:nvSpPr>
            <p:spPr>
              <a:xfrm>
                <a:off x="1264099" y="4823188"/>
                <a:ext cx="64413" cy="56757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3088" extrusionOk="0">
                    <a:moveTo>
                      <a:pt x="1749" y="1"/>
                    </a:moveTo>
                    <a:cubicBezTo>
                      <a:pt x="1553" y="1"/>
                      <a:pt x="1352" y="38"/>
                      <a:pt x="1159" y="116"/>
                    </a:cubicBezTo>
                    <a:cubicBezTo>
                      <a:pt x="382" y="436"/>
                      <a:pt x="1" y="1350"/>
                      <a:pt x="321" y="2128"/>
                    </a:cubicBezTo>
                    <a:cubicBezTo>
                      <a:pt x="573" y="2724"/>
                      <a:pt x="1145" y="3087"/>
                      <a:pt x="1750" y="3087"/>
                    </a:cubicBezTo>
                    <a:cubicBezTo>
                      <a:pt x="1949" y="3087"/>
                      <a:pt x="2151" y="3048"/>
                      <a:pt x="2347" y="2965"/>
                    </a:cubicBezTo>
                    <a:cubicBezTo>
                      <a:pt x="3124" y="2646"/>
                      <a:pt x="3505" y="1747"/>
                      <a:pt x="3185" y="954"/>
                    </a:cubicBezTo>
                    <a:cubicBezTo>
                      <a:pt x="2932" y="356"/>
                      <a:pt x="2357" y="1"/>
                      <a:pt x="17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1"/>
              <p:cNvSpPr/>
              <p:nvPr/>
            </p:nvSpPr>
            <p:spPr>
              <a:xfrm>
                <a:off x="1376386" y="5043748"/>
                <a:ext cx="56860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93" y="2392"/>
                      <a:pt x="3093" y="1539"/>
                    </a:cubicBezTo>
                    <a:cubicBezTo>
                      <a:pt x="3093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1"/>
              <p:cNvSpPr/>
              <p:nvPr/>
            </p:nvSpPr>
            <p:spPr>
              <a:xfrm>
                <a:off x="1376386" y="4933413"/>
                <a:ext cx="56860" cy="56868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93" y="2392"/>
                      <a:pt x="3093" y="1539"/>
                    </a:cubicBezTo>
                    <a:cubicBezTo>
                      <a:pt x="3093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1"/>
              <p:cNvSpPr/>
              <p:nvPr/>
            </p:nvSpPr>
            <p:spPr>
              <a:xfrm>
                <a:off x="1376386" y="4713018"/>
                <a:ext cx="56860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1"/>
                    </a:moveTo>
                    <a:cubicBezTo>
                      <a:pt x="686" y="1"/>
                      <a:pt x="0" y="686"/>
                      <a:pt x="0" y="1540"/>
                    </a:cubicBezTo>
                    <a:cubicBezTo>
                      <a:pt x="0" y="2393"/>
                      <a:pt x="686" y="3078"/>
                      <a:pt x="1539" y="3078"/>
                    </a:cubicBezTo>
                    <a:cubicBezTo>
                      <a:pt x="2392" y="3078"/>
                      <a:pt x="3093" y="2393"/>
                      <a:pt x="3093" y="1540"/>
                    </a:cubicBezTo>
                    <a:cubicBezTo>
                      <a:pt x="3093" y="686"/>
                      <a:pt x="2392" y="1"/>
                      <a:pt x="1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1"/>
              <p:cNvSpPr/>
              <p:nvPr/>
            </p:nvSpPr>
            <p:spPr>
              <a:xfrm>
                <a:off x="1485309" y="5043748"/>
                <a:ext cx="56566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1"/>
              <p:cNvSpPr/>
              <p:nvPr/>
            </p:nvSpPr>
            <p:spPr>
              <a:xfrm>
                <a:off x="1485309" y="4933413"/>
                <a:ext cx="56566" cy="56868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2" name="Google Shape;3202;p31"/>
            <p:cNvSpPr/>
            <p:nvPr/>
          </p:nvSpPr>
          <p:spPr>
            <a:xfrm>
              <a:off x="8424000" y="470439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3" name="Google Shape;3203;p31"/>
            <p:cNvGrpSpPr/>
            <p:nvPr/>
          </p:nvGrpSpPr>
          <p:grpSpPr>
            <a:xfrm rot="-5400000">
              <a:off x="8679392" y="152188"/>
              <a:ext cx="165214" cy="387322"/>
              <a:chOff x="2726525" y="1148000"/>
              <a:chExt cx="224750" cy="526825"/>
            </a:xfrm>
          </p:grpSpPr>
          <p:sp>
            <p:nvSpPr>
              <p:cNvPr id="3204" name="Google Shape;3204;p31"/>
              <p:cNvSpPr/>
              <p:nvPr/>
            </p:nvSpPr>
            <p:spPr>
              <a:xfrm>
                <a:off x="2726525" y="1597850"/>
                <a:ext cx="7697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1"/>
              <p:cNvSpPr/>
              <p:nvPr/>
            </p:nvSpPr>
            <p:spPr>
              <a:xfrm>
                <a:off x="2726525" y="1447775"/>
                <a:ext cx="76975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1"/>
              <p:cNvSpPr/>
              <p:nvPr/>
            </p:nvSpPr>
            <p:spPr>
              <a:xfrm>
                <a:off x="287392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0"/>
                    </a:moveTo>
                    <a:cubicBezTo>
                      <a:pt x="686" y="0"/>
                      <a:pt x="1" y="686"/>
                      <a:pt x="1" y="1539"/>
                    </a:cubicBezTo>
                    <a:cubicBezTo>
                      <a:pt x="1" y="2392"/>
                      <a:pt x="686" y="3078"/>
                      <a:pt x="1540" y="3078"/>
                    </a:cubicBezTo>
                    <a:cubicBezTo>
                      <a:pt x="2393" y="3078"/>
                      <a:pt x="3094" y="2392"/>
                      <a:pt x="3094" y="1539"/>
                    </a:cubicBezTo>
                    <a:cubicBezTo>
                      <a:pt x="3094" y="686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31"/>
              <p:cNvSpPr/>
              <p:nvPr/>
            </p:nvSpPr>
            <p:spPr>
              <a:xfrm>
                <a:off x="287392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686" y="0"/>
                      <a:pt x="1" y="701"/>
                      <a:pt x="1" y="1539"/>
                    </a:cubicBezTo>
                    <a:cubicBezTo>
                      <a:pt x="1" y="2392"/>
                      <a:pt x="686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31"/>
              <p:cNvSpPr/>
              <p:nvPr/>
            </p:nvSpPr>
            <p:spPr>
              <a:xfrm>
                <a:off x="287392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1"/>
              <p:cNvSpPr/>
              <p:nvPr/>
            </p:nvSpPr>
            <p:spPr>
              <a:xfrm>
                <a:off x="287392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3" name="Google Shape;3343;p33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3344" name="Google Shape;3344;p33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3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3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3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3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3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3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3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3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3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3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3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3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3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3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3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3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3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3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3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3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3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3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3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3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3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3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3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3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3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3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3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3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3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3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3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3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3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3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3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3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3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3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3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3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3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3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3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3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3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3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3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3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3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3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3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3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3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3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3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3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3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3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3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3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3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3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3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3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3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3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3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6" name="Google Shape;3416;p33"/>
          <p:cNvGrpSpPr/>
          <p:nvPr/>
        </p:nvGrpSpPr>
        <p:grpSpPr>
          <a:xfrm>
            <a:off x="305089" y="306914"/>
            <a:ext cx="8771112" cy="4781209"/>
            <a:chOff x="305089" y="306914"/>
            <a:chExt cx="8771112" cy="4781209"/>
          </a:xfrm>
        </p:grpSpPr>
        <p:grpSp>
          <p:nvGrpSpPr>
            <p:cNvPr id="3417" name="Google Shape;3417;p33"/>
            <p:cNvGrpSpPr/>
            <p:nvPr/>
          </p:nvGrpSpPr>
          <p:grpSpPr>
            <a:xfrm>
              <a:off x="822855" y="4822277"/>
              <a:ext cx="296335" cy="177851"/>
              <a:chOff x="883725" y="1215425"/>
              <a:chExt cx="441500" cy="264975"/>
            </a:xfrm>
          </p:grpSpPr>
          <p:grpSp>
            <p:nvGrpSpPr>
              <p:cNvPr id="3418" name="Google Shape;3418;p33"/>
              <p:cNvGrpSpPr/>
              <p:nvPr/>
            </p:nvGrpSpPr>
            <p:grpSpPr>
              <a:xfrm>
                <a:off x="883725" y="1215425"/>
                <a:ext cx="268575" cy="264975"/>
                <a:chOff x="883725" y="1215425"/>
                <a:chExt cx="268575" cy="264975"/>
              </a:xfrm>
            </p:grpSpPr>
            <p:sp>
              <p:nvSpPr>
                <p:cNvPr id="3419" name="Google Shape;3419;p33"/>
                <p:cNvSpPr/>
                <p:nvPr/>
              </p:nvSpPr>
              <p:spPr>
                <a:xfrm>
                  <a:off x="883725" y="1390800"/>
                  <a:ext cx="101725" cy="8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3584" extrusionOk="0">
                      <a:moveTo>
                        <a:pt x="2039" y="1"/>
                      </a:moveTo>
                      <a:cubicBezTo>
                        <a:pt x="1336" y="1"/>
                        <a:pt x="671" y="413"/>
                        <a:pt x="382" y="1106"/>
                      </a:cubicBezTo>
                      <a:cubicBezTo>
                        <a:pt x="1" y="2036"/>
                        <a:pt x="443" y="3072"/>
                        <a:pt x="1357" y="3453"/>
                      </a:cubicBezTo>
                      <a:cubicBezTo>
                        <a:pt x="1578" y="3541"/>
                        <a:pt x="1807" y="3583"/>
                        <a:pt x="2033" y="3583"/>
                      </a:cubicBezTo>
                      <a:cubicBezTo>
                        <a:pt x="2740" y="3583"/>
                        <a:pt x="3411" y="3170"/>
                        <a:pt x="3688" y="2477"/>
                      </a:cubicBezTo>
                      <a:cubicBezTo>
                        <a:pt x="4069" y="1548"/>
                        <a:pt x="3627" y="512"/>
                        <a:pt x="2713" y="131"/>
                      </a:cubicBezTo>
                      <a:cubicBezTo>
                        <a:pt x="2492" y="43"/>
                        <a:pt x="2263" y="1"/>
                        <a:pt x="20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0" name="Google Shape;3420;p33"/>
                <p:cNvSpPr/>
                <p:nvPr/>
              </p:nvSpPr>
              <p:spPr>
                <a:xfrm>
                  <a:off x="884125" y="1215425"/>
                  <a:ext cx="101325" cy="8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3" h="3588" extrusionOk="0">
                      <a:moveTo>
                        <a:pt x="2017" y="1"/>
                      </a:moveTo>
                      <a:cubicBezTo>
                        <a:pt x="1316" y="1"/>
                        <a:pt x="654" y="422"/>
                        <a:pt x="366" y="1113"/>
                      </a:cubicBezTo>
                      <a:cubicBezTo>
                        <a:pt x="0" y="2027"/>
                        <a:pt x="427" y="3078"/>
                        <a:pt x="1341" y="3459"/>
                      </a:cubicBezTo>
                      <a:cubicBezTo>
                        <a:pt x="1562" y="3546"/>
                        <a:pt x="1790" y="3587"/>
                        <a:pt x="2013" y="3587"/>
                      </a:cubicBezTo>
                      <a:cubicBezTo>
                        <a:pt x="2727" y="3587"/>
                        <a:pt x="3397" y="3165"/>
                        <a:pt x="3687" y="2469"/>
                      </a:cubicBezTo>
                      <a:cubicBezTo>
                        <a:pt x="4053" y="1555"/>
                        <a:pt x="3626" y="519"/>
                        <a:pt x="2697" y="138"/>
                      </a:cubicBezTo>
                      <a:cubicBezTo>
                        <a:pt x="2474" y="45"/>
                        <a:pt x="2243" y="1"/>
                        <a:pt x="20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1" name="Google Shape;3421;p33"/>
                <p:cNvSpPr/>
                <p:nvPr/>
              </p:nvSpPr>
              <p:spPr>
                <a:xfrm>
                  <a:off x="1062750" y="1215425"/>
                  <a:ext cx="89550" cy="8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3581" extrusionOk="0">
                      <a:moveTo>
                        <a:pt x="1799" y="1"/>
                      </a:moveTo>
                      <a:cubicBezTo>
                        <a:pt x="808" y="1"/>
                        <a:pt x="1" y="808"/>
                        <a:pt x="1" y="1798"/>
                      </a:cubicBezTo>
                      <a:cubicBezTo>
                        <a:pt x="1" y="2789"/>
                        <a:pt x="808" y="3581"/>
                        <a:pt x="1799" y="3581"/>
                      </a:cubicBezTo>
                      <a:cubicBezTo>
                        <a:pt x="2774" y="3581"/>
                        <a:pt x="3581" y="2789"/>
                        <a:pt x="3581" y="1798"/>
                      </a:cubicBezTo>
                      <a:cubicBezTo>
                        <a:pt x="3581" y="808"/>
                        <a:pt x="2774" y="1"/>
                        <a:pt x="17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2" name="Google Shape;3422;p33"/>
              <p:cNvSpPr/>
              <p:nvPr/>
            </p:nvSpPr>
            <p:spPr>
              <a:xfrm>
                <a:off x="1235675" y="1215425"/>
                <a:ext cx="895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3581" extrusionOk="0">
                    <a:moveTo>
                      <a:pt x="1784" y="1"/>
                    </a:moveTo>
                    <a:cubicBezTo>
                      <a:pt x="793" y="1"/>
                      <a:pt x="1" y="808"/>
                      <a:pt x="1" y="1798"/>
                    </a:cubicBezTo>
                    <a:cubicBezTo>
                      <a:pt x="1" y="2789"/>
                      <a:pt x="793" y="3581"/>
                      <a:pt x="1784" y="3581"/>
                    </a:cubicBezTo>
                    <a:cubicBezTo>
                      <a:pt x="2774" y="3581"/>
                      <a:pt x="3581" y="2789"/>
                      <a:pt x="3581" y="1798"/>
                    </a:cubicBezTo>
                    <a:cubicBezTo>
                      <a:pt x="3581" y="808"/>
                      <a:pt x="2774" y="1"/>
                      <a:pt x="17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3" name="Google Shape;3423;p33"/>
            <p:cNvGrpSpPr/>
            <p:nvPr/>
          </p:nvGrpSpPr>
          <p:grpSpPr>
            <a:xfrm rot="5400000">
              <a:off x="1339892" y="4768663"/>
              <a:ext cx="165214" cy="387322"/>
              <a:chOff x="2726525" y="1148000"/>
              <a:chExt cx="224750" cy="526825"/>
            </a:xfrm>
          </p:grpSpPr>
          <p:sp>
            <p:nvSpPr>
              <p:cNvPr id="3424" name="Google Shape;3424;p33"/>
              <p:cNvSpPr/>
              <p:nvPr/>
            </p:nvSpPr>
            <p:spPr>
              <a:xfrm>
                <a:off x="2726525" y="1597850"/>
                <a:ext cx="7697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33"/>
              <p:cNvSpPr/>
              <p:nvPr/>
            </p:nvSpPr>
            <p:spPr>
              <a:xfrm>
                <a:off x="2726525" y="1447775"/>
                <a:ext cx="76975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33"/>
              <p:cNvSpPr/>
              <p:nvPr/>
            </p:nvSpPr>
            <p:spPr>
              <a:xfrm>
                <a:off x="287392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0"/>
                    </a:moveTo>
                    <a:cubicBezTo>
                      <a:pt x="686" y="0"/>
                      <a:pt x="1" y="686"/>
                      <a:pt x="1" y="1539"/>
                    </a:cubicBezTo>
                    <a:cubicBezTo>
                      <a:pt x="1" y="2392"/>
                      <a:pt x="686" y="3078"/>
                      <a:pt x="1540" y="3078"/>
                    </a:cubicBezTo>
                    <a:cubicBezTo>
                      <a:pt x="2393" y="3078"/>
                      <a:pt x="3094" y="2392"/>
                      <a:pt x="3094" y="1539"/>
                    </a:cubicBezTo>
                    <a:cubicBezTo>
                      <a:pt x="3094" y="686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33"/>
              <p:cNvSpPr/>
              <p:nvPr/>
            </p:nvSpPr>
            <p:spPr>
              <a:xfrm>
                <a:off x="287392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686" y="0"/>
                      <a:pt x="1" y="701"/>
                      <a:pt x="1" y="1539"/>
                    </a:cubicBezTo>
                    <a:cubicBezTo>
                      <a:pt x="1" y="2392"/>
                      <a:pt x="686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33"/>
              <p:cNvSpPr/>
              <p:nvPr/>
            </p:nvSpPr>
            <p:spPr>
              <a:xfrm>
                <a:off x="287392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3"/>
              <p:cNvSpPr/>
              <p:nvPr/>
            </p:nvSpPr>
            <p:spPr>
              <a:xfrm>
                <a:off x="287392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0" name="Google Shape;3430;p33"/>
            <p:cNvSpPr/>
            <p:nvPr/>
          </p:nvSpPr>
          <p:spPr>
            <a:xfrm rot="5400000">
              <a:off x="467246" y="4842144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3"/>
            <p:cNvSpPr/>
            <p:nvPr/>
          </p:nvSpPr>
          <p:spPr>
            <a:xfrm>
              <a:off x="8253838" y="306914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2" name="Google Shape;3432;p33"/>
            <p:cNvGrpSpPr/>
            <p:nvPr/>
          </p:nvGrpSpPr>
          <p:grpSpPr>
            <a:xfrm>
              <a:off x="8521754" y="539503"/>
              <a:ext cx="554447" cy="1018028"/>
              <a:chOff x="0" y="593803"/>
              <a:chExt cx="554447" cy="1018028"/>
            </a:xfrm>
          </p:grpSpPr>
          <p:grpSp>
            <p:nvGrpSpPr>
              <p:cNvPr id="3433" name="Google Shape;3433;p33"/>
              <p:cNvGrpSpPr/>
              <p:nvPr/>
            </p:nvGrpSpPr>
            <p:grpSpPr>
              <a:xfrm>
                <a:off x="0" y="593803"/>
                <a:ext cx="387138" cy="495347"/>
                <a:chOff x="0" y="505065"/>
                <a:chExt cx="387138" cy="495347"/>
              </a:xfrm>
            </p:grpSpPr>
            <p:sp>
              <p:nvSpPr>
                <p:cNvPr id="3434" name="Google Shape;3434;p33"/>
                <p:cNvSpPr/>
                <p:nvPr/>
              </p:nvSpPr>
              <p:spPr>
                <a:xfrm rot="5400000">
                  <a:off x="106287" y="508967"/>
                  <a:ext cx="64432" cy="5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3081" extrusionOk="0">
                      <a:moveTo>
                        <a:pt x="1750" y="1"/>
                      </a:moveTo>
                      <a:cubicBezTo>
                        <a:pt x="1553" y="1"/>
                        <a:pt x="1353" y="38"/>
                        <a:pt x="1159" y="116"/>
                      </a:cubicBezTo>
                      <a:cubicBezTo>
                        <a:pt x="382" y="436"/>
                        <a:pt x="1" y="1350"/>
                        <a:pt x="321" y="2127"/>
                      </a:cubicBezTo>
                      <a:cubicBezTo>
                        <a:pt x="574" y="2726"/>
                        <a:pt x="1149" y="3081"/>
                        <a:pt x="1756" y="3081"/>
                      </a:cubicBezTo>
                      <a:cubicBezTo>
                        <a:pt x="1953" y="3081"/>
                        <a:pt x="2153" y="3044"/>
                        <a:pt x="2347" y="2965"/>
                      </a:cubicBezTo>
                      <a:cubicBezTo>
                        <a:pt x="3124" y="2645"/>
                        <a:pt x="3505" y="1731"/>
                        <a:pt x="3185" y="954"/>
                      </a:cubicBezTo>
                      <a:cubicBezTo>
                        <a:pt x="2932" y="356"/>
                        <a:pt x="2357" y="1"/>
                        <a:pt x="17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33"/>
                <p:cNvSpPr/>
                <p:nvPr/>
              </p:nvSpPr>
              <p:spPr>
                <a:xfrm rot="5400000">
                  <a:off x="110063" y="617624"/>
                  <a:ext cx="56860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94" extrusionOk="0">
                      <a:moveTo>
                        <a:pt x="1540" y="0"/>
                      </a:moveTo>
                      <a:cubicBezTo>
                        <a:pt x="702" y="0"/>
                        <a:pt x="1" y="701"/>
                        <a:pt x="1" y="1539"/>
                      </a:cubicBezTo>
                      <a:cubicBezTo>
                        <a:pt x="1" y="2392"/>
                        <a:pt x="702" y="3093"/>
                        <a:pt x="1540" y="3093"/>
                      </a:cubicBezTo>
                      <a:cubicBezTo>
                        <a:pt x="2393" y="3093"/>
                        <a:pt x="3094" y="2392"/>
                        <a:pt x="3094" y="1539"/>
                      </a:cubicBezTo>
                      <a:cubicBezTo>
                        <a:pt x="3094" y="701"/>
                        <a:pt x="2393" y="0"/>
                        <a:pt x="15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33"/>
                <p:cNvSpPr/>
                <p:nvPr/>
              </p:nvSpPr>
              <p:spPr>
                <a:xfrm rot="5400000">
                  <a:off x="13" y="726262"/>
                  <a:ext cx="56566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78" y="2392"/>
                        <a:pt x="3078" y="1539"/>
                      </a:cubicBezTo>
                      <a:cubicBezTo>
                        <a:pt x="3078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33"/>
                <p:cNvSpPr/>
                <p:nvPr/>
              </p:nvSpPr>
              <p:spPr>
                <a:xfrm rot="5400000">
                  <a:off x="110210" y="726124"/>
                  <a:ext cx="56566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78" y="2392"/>
                        <a:pt x="3078" y="1539"/>
                      </a:cubicBezTo>
                      <a:cubicBezTo>
                        <a:pt x="3078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33"/>
                <p:cNvSpPr/>
                <p:nvPr/>
              </p:nvSpPr>
              <p:spPr>
                <a:xfrm rot="5400000">
                  <a:off x="218156" y="834809"/>
                  <a:ext cx="61068" cy="5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3" h="3089" extrusionOk="0">
                      <a:moveTo>
                        <a:pt x="1659" y="1"/>
                      </a:moveTo>
                      <a:cubicBezTo>
                        <a:pt x="917" y="1"/>
                        <a:pt x="262" y="546"/>
                        <a:pt x="138" y="1301"/>
                      </a:cubicBezTo>
                      <a:cubicBezTo>
                        <a:pt x="1" y="2139"/>
                        <a:pt x="580" y="2931"/>
                        <a:pt x="1418" y="3068"/>
                      </a:cubicBezTo>
                      <a:cubicBezTo>
                        <a:pt x="1501" y="3082"/>
                        <a:pt x="1583" y="3088"/>
                        <a:pt x="1665" y="3088"/>
                      </a:cubicBezTo>
                      <a:cubicBezTo>
                        <a:pt x="2406" y="3088"/>
                        <a:pt x="3062" y="2543"/>
                        <a:pt x="3185" y="1788"/>
                      </a:cubicBezTo>
                      <a:cubicBezTo>
                        <a:pt x="3322" y="950"/>
                        <a:pt x="2743" y="158"/>
                        <a:pt x="1905" y="21"/>
                      </a:cubicBezTo>
                      <a:cubicBezTo>
                        <a:pt x="1823" y="7"/>
                        <a:pt x="1740" y="1"/>
                        <a:pt x="16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33"/>
                <p:cNvSpPr/>
                <p:nvPr/>
              </p:nvSpPr>
              <p:spPr>
                <a:xfrm rot="5400000">
                  <a:off x="328354" y="834947"/>
                  <a:ext cx="61068" cy="5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3" h="3074" extrusionOk="0">
                      <a:moveTo>
                        <a:pt x="1654" y="1"/>
                      </a:moveTo>
                      <a:cubicBezTo>
                        <a:pt x="914" y="1"/>
                        <a:pt x="261" y="532"/>
                        <a:pt x="138" y="1286"/>
                      </a:cubicBezTo>
                      <a:cubicBezTo>
                        <a:pt x="1" y="2124"/>
                        <a:pt x="565" y="2916"/>
                        <a:pt x="1418" y="3053"/>
                      </a:cubicBezTo>
                      <a:cubicBezTo>
                        <a:pt x="1502" y="3067"/>
                        <a:pt x="1587" y="3074"/>
                        <a:pt x="1670" y="3074"/>
                      </a:cubicBezTo>
                      <a:cubicBezTo>
                        <a:pt x="2409" y="3074"/>
                        <a:pt x="3062" y="2542"/>
                        <a:pt x="3185" y="1789"/>
                      </a:cubicBezTo>
                      <a:cubicBezTo>
                        <a:pt x="3322" y="951"/>
                        <a:pt x="2743" y="143"/>
                        <a:pt x="1905" y="21"/>
                      </a:cubicBezTo>
                      <a:cubicBezTo>
                        <a:pt x="1821" y="7"/>
                        <a:pt x="1737" y="1"/>
                        <a:pt x="16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33"/>
                <p:cNvSpPr/>
                <p:nvPr/>
              </p:nvSpPr>
              <p:spPr>
                <a:xfrm rot="5400000">
                  <a:off x="220261" y="943686"/>
                  <a:ext cx="56860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39" y="1"/>
                      </a:moveTo>
                      <a:cubicBezTo>
                        <a:pt x="686" y="1"/>
                        <a:pt x="0" y="686"/>
                        <a:pt x="0" y="1540"/>
                      </a:cubicBezTo>
                      <a:cubicBezTo>
                        <a:pt x="0" y="2393"/>
                        <a:pt x="686" y="3078"/>
                        <a:pt x="1539" y="3078"/>
                      </a:cubicBezTo>
                      <a:cubicBezTo>
                        <a:pt x="2392" y="3078"/>
                        <a:pt x="3093" y="2393"/>
                        <a:pt x="3093" y="1540"/>
                      </a:cubicBezTo>
                      <a:cubicBezTo>
                        <a:pt x="3093" y="686"/>
                        <a:pt x="2392" y="1"/>
                        <a:pt x="1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1" name="Google Shape;3441;p33"/>
              <p:cNvGrpSpPr/>
              <p:nvPr/>
            </p:nvGrpSpPr>
            <p:grpSpPr>
              <a:xfrm>
                <a:off x="167125" y="1334055"/>
                <a:ext cx="387322" cy="277776"/>
                <a:chOff x="0" y="1048267"/>
                <a:chExt cx="387322" cy="277776"/>
              </a:xfrm>
            </p:grpSpPr>
            <p:sp>
              <p:nvSpPr>
                <p:cNvPr id="3442" name="Google Shape;3442;p33"/>
                <p:cNvSpPr/>
                <p:nvPr/>
              </p:nvSpPr>
              <p:spPr>
                <a:xfrm rot="5400000">
                  <a:off x="216567" y="1052095"/>
                  <a:ext cx="64413" cy="56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" h="3088" extrusionOk="0">
                      <a:moveTo>
                        <a:pt x="1749" y="1"/>
                      </a:moveTo>
                      <a:cubicBezTo>
                        <a:pt x="1553" y="1"/>
                        <a:pt x="1352" y="38"/>
                        <a:pt x="1159" y="116"/>
                      </a:cubicBezTo>
                      <a:cubicBezTo>
                        <a:pt x="382" y="436"/>
                        <a:pt x="1" y="1350"/>
                        <a:pt x="321" y="2128"/>
                      </a:cubicBezTo>
                      <a:cubicBezTo>
                        <a:pt x="573" y="2724"/>
                        <a:pt x="1145" y="3087"/>
                        <a:pt x="1750" y="3087"/>
                      </a:cubicBezTo>
                      <a:cubicBezTo>
                        <a:pt x="1949" y="3087"/>
                        <a:pt x="2151" y="3048"/>
                        <a:pt x="2347" y="2965"/>
                      </a:cubicBezTo>
                      <a:cubicBezTo>
                        <a:pt x="3124" y="2646"/>
                        <a:pt x="3505" y="1747"/>
                        <a:pt x="3185" y="954"/>
                      </a:cubicBezTo>
                      <a:cubicBezTo>
                        <a:pt x="2932" y="356"/>
                        <a:pt x="2357" y="1"/>
                        <a:pt x="17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33"/>
                <p:cNvSpPr/>
                <p:nvPr/>
              </p:nvSpPr>
              <p:spPr>
                <a:xfrm rot="5400000">
                  <a:off x="-134" y="1160688"/>
                  <a:ext cx="56860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93" y="2392"/>
                        <a:pt x="3093" y="1539"/>
                      </a:cubicBezTo>
                      <a:cubicBezTo>
                        <a:pt x="3093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33"/>
                <p:cNvSpPr/>
                <p:nvPr/>
              </p:nvSpPr>
              <p:spPr>
                <a:xfrm rot="5400000">
                  <a:off x="110063" y="1160550"/>
                  <a:ext cx="56860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93" y="2392"/>
                        <a:pt x="3093" y="1539"/>
                      </a:cubicBezTo>
                      <a:cubicBezTo>
                        <a:pt x="3093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33"/>
                <p:cNvSpPr/>
                <p:nvPr/>
              </p:nvSpPr>
              <p:spPr>
                <a:xfrm rot="5400000">
                  <a:off x="330596" y="1160688"/>
                  <a:ext cx="56860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39" y="1"/>
                      </a:moveTo>
                      <a:cubicBezTo>
                        <a:pt x="686" y="1"/>
                        <a:pt x="0" y="686"/>
                        <a:pt x="0" y="1540"/>
                      </a:cubicBezTo>
                      <a:cubicBezTo>
                        <a:pt x="0" y="2393"/>
                        <a:pt x="686" y="3078"/>
                        <a:pt x="1539" y="3078"/>
                      </a:cubicBezTo>
                      <a:cubicBezTo>
                        <a:pt x="2392" y="3078"/>
                        <a:pt x="3093" y="2393"/>
                        <a:pt x="3093" y="1540"/>
                      </a:cubicBezTo>
                      <a:cubicBezTo>
                        <a:pt x="3093" y="686"/>
                        <a:pt x="2392" y="1"/>
                        <a:pt x="15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33"/>
                <p:cNvSpPr/>
                <p:nvPr/>
              </p:nvSpPr>
              <p:spPr>
                <a:xfrm rot="5400000">
                  <a:off x="13" y="1269464"/>
                  <a:ext cx="56566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78" y="2392"/>
                        <a:pt x="3078" y="1539"/>
                      </a:cubicBezTo>
                      <a:cubicBezTo>
                        <a:pt x="3078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33"/>
                <p:cNvSpPr/>
                <p:nvPr/>
              </p:nvSpPr>
              <p:spPr>
                <a:xfrm rot="5400000">
                  <a:off x="110210" y="1269327"/>
                  <a:ext cx="56566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78" y="2392"/>
                        <a:pt x="3078" y="1539"/>
                      </a:cubicBezTo>
                      <a:cubicBezTo>
                        <a:pt x="3078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48" name="Google Shape;3448;p33"/>
            <p:cNvGrpSpPr/>
            <p:nvPr/>
          </p:nvGrpSpPr>
          <p:grpSpPr>
            <a:xfrm rot="5400000">
              <a:off x="304325" y="4250716"/>
              <a:ext cx="177700" cy="176173"/>
              <a:chOff x="243450" y="1216950"/>
              <a:chExt cx="264750" cy="262475"/>
            </a:xfrm>
          </p:grpSpPr>
          <p:sp>
            <p:nvSpPr>
              <p:cNvPr id="3449" name="Google Shape;3449;p33"/>
              <p:cNvSpPr/>
              <p:nvPr/>
            </p:nvSpPr>
            <p:spPr>
              <a:xfrm>
                <a:off x="243450" y="12169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3" y="0"/>
                      <a:pt x="0" y="808"/>
                      <a:pt x="0" y="1798"/>
                    </a:cubicBezTo>
                    <a:cubicBezTo>
                      <a:pt x="0" y="2789"/>
                      <a:pt x="793" y="3581"/>
                      <a:pt x="1783" y="3581"/>
                    </a:cubicBezTo>
                    <a:cubicBezTo>
                      <a:pt x="2773" y="3581"/>
                      <a:pt x="3581" y="2789"/>
                      <a:pt x="3581" y="1798"/>
                    </a:cubicBezTo>
                    <a:cubicBezTo>
                      <a:pt x="3581" y="808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33"/>
              <p:cNvSpPr/>
              <p:nvPr/>
            </p:nvSpPr>
            <p:spPr>
              <a:xfrm>
                <a:off x="418650" y="1216950"/>
                <a:ext cx="895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3581" extrusionOk="0">
                    <a:moveTo>
                      <a:pt x="1783" y="0"/>
                    </a:moveTo>
                    <a:cubicBezTo>
                      <a:pt x="793" y="0"/>
                      <a:pt x="1" y="808"/>
                      <a:pt x="1" y="1798"/>
                    </a:cubicBezTo>
                    <a:cubicBezTo>
                      <a:pt x="1" y="2789"/>
                      <a:pt x="793" y="3581"/>
                      <a:pt x="1783" y="3581"/>
                    </a:cubicBezTo>
                    <a:cubicBezTo>
                      <a:pt x="2774" y="3581"/>
                      <a:pt x="3581" y="2789"/>
                      <a:pt x="3581" y="1798"/>
                    </a:cubicBezTo>
                    <a:cubicBezTo>
                      <a:pt x="3581" y="808"/>
                      <a:pt x="2774" y="0"/>
                      <a:pt x="17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33"/>
              <p:cNvSpPr/>
              <p:nvPr/>
            </p:nvSpPr>
            <p:spPr>
              <a:xfrm>
                <a:off x="243450" y="1389875"/>
                <a:ext cx="89525" cy="89550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2" extrusionOk="0">
                    <a:moveTo>
                      <a:pt x="1783" y="1"/>
                    </a:moveTo>
                    <a:cubicBezTo>
                      <a:pt x="793" y="1"/>
                      <a:pt x="0" y="793"/>
                      <a:pt x="0" y="1783"/>
                    </a:cubicBezTo>
                    <a:cubicBezTo>
                      <a:pt x="0" y="2774"/>
                      <a:pt x="793" y="3581"/>
                      <a:pt x="1783" y="3581"/>
                    </a:cubicBezTo>
                    <a:cubicBezTo>
                      <a:pt x="2773" y="3581"/>
                      <a:pt x="3581" y="2774"/>
                      <a:pt x="3581" y="1783"/>
                    </a:cubicBezTo>
                    <a:cubicBezTo>
                      <a:pt x="3581" y="793"/>
                      <a:pt x="2773" y="1"/>
                      <a:pt x="17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52" name="Google Shape;3452;p33"/>
          <p:cNvSpPr txBox="1">
            <a:spLocks noGrp="1"/>
          </p:cNvSpPr>
          <p:nvPr>
            <p:ph type="title" hasCustomPrompt="1"/>
          </p:nvPr>
        </p:nvSpPr>
        <p:spPr>
          <a:xfrm>
            <a:off x="822846" y="2690375"/>
            <a:ext cx="1398900" cy="3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3" name="Google Shape;3453;p33"/>
          <p:cNvSpPr txBox="1">
            <a:spLocks noGrp="1"/>
          </p:cNvSpPr>
          <p:nvPr>
            <p:ph type="subTitle" idx="1"/>
          </p:nvPr>
        </p:nvSpPr>
        <p:spPr>
          <a:xfrm>
            <a:off x="720000" y="348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54" name="Google Shape;3454;p33"/>
          <p:cNvSpPr txBox="1">
            <a:spLocks noGrp="1"/>
          </p:cNvSpPr>
          <p:nvPr>
            <p:ph type="subTitle" idx="2"/>
          </p:nvPr>
        </p:nvSpPr>
        <p:spPr>
          <a:xfrm>
            <a:off x="720000" y="3190175"/>
            <a:ext cx="2173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55" name="Google Shape;3455;p33"/>
          <p:cNvSpPr txBox="1">
            <a:spLocks noGrp="1"/>
          </p:cNvSpPr>
          <p:nvPr>
            <p:ph type="title" idx="3" hasCustomPrompt="1"/>
          </p:nvPr>
        </p:nvSpPr>
        <p:spPr>
          <a:xfrm>
            <a:off x="3588846" y="2690375"/>
            <a:ext cx="1397700" cy="3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6" name="Google Shape;3456;p33"/>
          <p:cNvSpPr txBox="1">
            <a:spLocks noGrp="1"/>
          </p:cNvSpPr>
          <p:nvPr>
            <p:ph type="subTitle" idx="4"/>
          </p:nvPr>
        </p:nvSpPr>
        <p:spPr>
          <a:xfrm>
            <a:off x="3485400" y="348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57" name="Google Shape;3457;p33"/>
          <p:cNvSpPr txBox="1">
            <a:spLocks noGrp="1"/>
          </p:cNvSpPr>
          <p:nvPr>
            <p:ph type="subTitle" idx="5"/>
          </p:nvPr>
        </p:nvSpPr>
        <p:spPr>
          <a:xfrm>
            <a:off x="3485400" y="3190175"/>
            <a:ext cx="2173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58" name="Google Shape;3458;p33"/>
          <p:cNvSpPr txBox="1">
            <a:spLocks noGrp="1"/>
          </p:cNvSpPr>
          <p:nvPr>
            <p:ph type="title" idx="6" hasCustomPrompt="1"/>
          </p:nvPr>
        </p:nvSpPr>
        <p:spPr>
          <a:xfrm>
            <a:off x="6353646" y="2690375"/>
            <a:ext cx="1397700" cy="3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9" name="Google Shape;3459;p33"/>
          <p:cNvSpPr txBox="1">
            <a:spLocks noGrp="1"/>
          </p:cNvSpPr>
          <p:nvPr>
            <p:ph type="subTitle" idx="7"/>
          </p:nvPr>
        </p:nvSpPr>
        <p:spPr>
          <a:xfrm>
            <a:off x="6250800" y="348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0" name="Google Shape;3460;p33"/>
          <p:cNvSpPr txBox="1">
            <a:spLocks noGrp="1"/>
          </p:cNvSpPr>
          <p:nvPr>
            <p:ph type="subTitle" idx="8"/>
          </p:nvPr>
        </p:nvSpPr>
        <p:spPr>
          <a:xfrm>
            <a:off x="6250800" y="3190175"/>
            <a:ext cx="2173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61" name="Google Shape;3461;p3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1" name="Google Shape;3561;p35"/>
          <p:cNvGrpSpPr/>
          <p:nvPr/>
        </p:nvGrpSpPr>
        <p:grpSpPr>
          <a:xfrm>
            <a:off x="150" y="-50"/>
            <a:ext cx="9144037" cy="5143425"/>
            <a:chOff x="150" y="-50"/>
            <a:chExt cx="9144037" cy="5143425"/>
          </a:xfrm>
        </p:grpSpPr>
        <p:grpSp>
          <p:nvGrpSpPr>
            <p:cNvPr id="3562" name="Google Shape;3562;p35"/>
            <p:cNvGrpSpPr/>
            <p:nvPr/>
          </p:nvGrpSpPr>
          <p:grpSpPr>
            <a:xfrm>
              <a:off x="150" y="-50"/>
              <a:ext cx="9144037" cy="5143425"/>
              <a:chOff x="154" y="-50"/>
              <a:chExt cx="9144037" cy="5064919"/>
            </a:xfrm>
          </p:grpSpPr>
          <p:sp>
            <p:nvSpPr>
              <p:cNvPr id="3563" name="Google Shape;3563;p35"/>
              <p:cNvSpPr/>
              <p:nvPr/>
            </p:nvSpPr>
            <p:spPr>
              <a:xfrm>
                <a:off x="192175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5"/>
              <p:cNvSpPr/>
              <p:nvPr/>
            </p:nvSpPr>
            <p:spPr>
              <a:xfrm>
                <a:off x="384391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5"/>
              <p:cNvSpPr/>
              <p:nvPr/>
            </p:nvSpPr>
            <p:spPr>
              <a:xfrm>
                <a:off x="582340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5"/>
              <p:cNvSpPr/>
              <p:nvPr/>
            </p:nvSpPr>
            <p:spPr>
              <a:xfrm>
                <a:off x="774556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5"/>
              <p:cNvSpPr/>
              <p:nvPr/>
            </p:nvSpPr>
            <p:spPr>
              <a:xfrm>
                <a:off x="969448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5"/>
              <p:cNvSpPr/>
              <p:nvPr/>
            </p:nvSpPr>
            <p:spPr>
              <a:xfrm>
                <a:off x="1164530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5"/>
              <p:cNvSpPr/>
              <p:nvPr/>
            </p:nvSpPr>
            <p:spPr>
              <a:xfrm>
                <a:off x="1359612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5"/>
              <p:cNvSpPr/>
              <p:nvPr/>
            </p:nvSpPr>
            <p:spPr>
              <a:xfrm>
                <a:off x="1551829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5"/>
              <p:cNvSpPr/>
              <p:nvPr/>
            </p:nvSpPr>
            <p:spPr>
              <a:xfrm>
                <a:off x="1746720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5"/>
              <p:cNvSpPr/>
              <p:nvPr/>
            </p:nvSpPr>
            <p:spPr>
              <a:xfrm>
                <a:off x="1941803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5"/>
              <p:cNvSpPr/>
              <p:nvPr/>
            </p:nvSpPr>
            <p:spPr>
              <a:xfrm>
                <a:off x="2134019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5"/>
              <p:cNvSpPr/>
              <p:nvPr/>
            </p:nvSpPr>
            <p:spPr>
              <a:xfrm>
                <a:off x="2331967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5"/>
              <p:cNvSpPr/>
              <p:nvPr/>
            </p:nvSpPr>
            <p:spPr>
              <a:xfrm>
                <a:off x="2523993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5"/>
              <p:cNvSpPr/>
              <p:nvPr/>
            </p:nvSpPr>
            <p:spPr>
              <a:xfrm>
                <a:off x="2721941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5"/>
              <p:cNvSpPr/>
              <p:nvPr/>
            </p:nvSpPr>
            <p:spPr>
              <a:xfrm>
                <a:off x="2914157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5"/>
              <p:cNvSpPr/>
              <p:nvPr/>
            </p:nvSpPr>
            <p:spPr>
              <a:xfrm>
                <a:off x="3112106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5"/>
              <p:cNvSpPr/>
              <p:nvPr/>
            </p:nvSpPr>
            <p:spPr>
              <a:xfrm>
                <a:off x="3304322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5"/>
              <p:cNvSpPr/>
              <p:nvPr/>
            </p:nvSpPr>
            <p:spPr>
              <a:xfrm>
                <a:off x="3499214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5"/>
              <p:cNvSpPr/>
              <p:nvPr/>
            </p:nvSpPr>
            <p:spPr>
              <a:xfrm>
                <a:off x="3694296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35"/>
              <p:cNvSpPr/>
              <p:nvPr/>
            </p:nvSpPr>
            <p:spPr>
              <a:xfrm>
                <a:off x="3889379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35"/>
              <p:cNvSpPr/>
              <p:nvPr/>
            </p:nvSpPr>
            <p:spPr>
              <a:xfrm>
                <a:off x="4081595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35"/>
              <p:cNvSpPr/>
              <p:nvPr/>
            </p:nvSpPr>
            <p:spPr>
              <a:xfrm>
                <a:off x="4276486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5"/>
              <p:cNvSpPr/>
              <p:nvPr/>
            </p:nvSpPr>
            <p:spPr>
              <a:xfrm>
                <a:off x="4471569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5"/>
              <p:cNvSpPr/>
              <p:nvPr/>
            </p:nvSpPr>
            <p:spPr>
              <a:xfrm>
                <a:off x="4663785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5"/>
              <p:cNvSpPr/>
              <p:nvPr/>
            </p:nvSpPr>
            <p:spPr>
              <a:xfrm>
                <a:off x="4861733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5"/>
              <p:cNvSpPr/>
              <p:nvPr/>
            </p:nvSpPr>
            <p:spPr>
              <a:xfrm>
                <a:off x="5053759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5"/>
              <p:cNvSpPr/>
              <p:nvPr/>
            </p:nvSpPr>
            <p:spPr>
              <a:xfrm>
                <a:off x="5248841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5"/>
              <p:cNvSpPr/>
              <p:nvPr/>
            </p:nvSpPr>
            <p:spPr>
              <a:xfrm>
                <a:off x="5443924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5"/>
              <p:cNvSpPr/>
              <p:nvPr/>
            </p:nvSpPr>
            <p:spPr>
              <a:xfrm>
                <a:off x="5639006" y="-50"/>
                <a:ext cx="8789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6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5"/>
              <p:cNvSpPr/>
              <p:nvPr/>
            </p:nvSpPr>
            <p:spPr>
              <a:xfrm>
                <a:off x="5831031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5"/>
              <p:cNvSpPr/>
              <p:nvPr/>
            </p:nvSpPr>
            <p:spPr>
              <a:xfrm>
                <a:off x="6028980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5"/>
              <p:cNvSpPr/>
              <p:nvPr/>
            </p:nvSpPr>
            <p:spPr>
              <a:xfrm>
                <a:off x="6221196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5"/>
              <p:cNvSpPr/>
              <p:nvPr/>
            </p:nvSpPr>
            <p:spPr>
              <a:xfrm>
                <a:off x="6419145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5"/>
              <p:cNvSpPr/>
              <p:nvPr/>
            </p:nvSpPr>
            <p:spPr>
              <a:xfrm>
                <a:off x="6611361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5"/>
              <p:cNvSpPr/>
              <p:nvPr/>
            </p:nvSpPr>
            <p:spPr>
              <a:xfrm>
                <a:off x="6803386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5"/>
              <p:cNvSpPr/>
              <p:nvPr/>
            </p:nvSpPr>
            <p:spPr>
              <a:xfrm>
                <a:off x="7001335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5"/>
              <p:cNvSpPr/>
              <p:nvPr/>
            </p:nvSpPr>
            <p:spPr>
              <a:xfrm>
                <a:off x="7193551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5"/>
              <p:cNvSpPr/>
              <p:nvPr/>
            </p:nvSpPr>
            <p:spPr>
              <a:xfrm>
                <a:off x="7391500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5"/>
              <p:cNvSpPr/>
              <p:nvPr/>
            </p:nvSpPr>
            <p:spPr>
              <a:xfrm>
                <a:off x="7583525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5"/>
              <p:cNvSpPr/>
              <p:nvPr/>
            </p:nvSpPr>
            <p:spPr>
              <a:xfrm>
                <a:off x="7778607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5"/>
              <p:cNvSpPr/>
              <p:nvPr/>
            </p:nvSpPr>
            <p:spPr>
              <a:xfrm>
                <a:off x="7973690" y="-50"/>
                <a:ext cx="5923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5"/>
              <p:cNvSpPr/>
              <p:nvPr/>
            </p:nvSpPr>
            <p:spPr>
              <a:xfrm>
                <a:off x="8168772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0" y="0"/>
                    </a:moveTo>
                    <a:lnTo>
                      <a:pt x="0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35"/>
              <p:cNvSpPr/>
              <p:nvPr/>
            </p:nvSpPr>
            <p:spPr>
              <a:xfrm>
                <a:off x="8360797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7" y="2690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5"/>
              <p:cNvSpPr/>
              <p:nvPr/>
            </p:nvSpPr>
            <p:spPr>
              <a:xfrm>
                <a:off x="8558746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5"/>
              <p:cNvSpPr/>
              <p:nvPr/>
            </p:nvSpPr>
            <p:spPr>
              <a:xfrm>
                <a:off x="8750962" y="-50"/>
                <a:ext cx="8980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46" y="2690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5"/>
              <p:cNvSpPr/>
              <p:nvPr/>
            </p:nvSpPr>
            <p:spPr>
              <a:xfrm>
                <a:off x="8948911" y="-50"/>
                <a:ext cx="6114" cy="50649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26907" extrusionOk="0">
                    <a:moveTo>
                      <a:pt x="1" y="0"/>
                    </a:moveTo>
                    <a:lnTo>
                      <a:pt x="1" y="26907"/>
                    </a:lnTo>
                    <a:lnTo>
                      <a:pt x="31" y="2690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5"/>
              <p:cNvSpPr/>
              <p:nvPr/>
            </p:nvSpPr>
            <p:spPr>
              <a:xfrm>
                <a:off x="154" y="5055884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5"/>
              <p:cNvSpPr/>
              <p:nvPr/>
            </p:nvSpPr>
            <p:spPr>
              <a:xfrm>
                <a:off x="154" y="4863771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5"/>
              <p:cNvSpPr/>
              <p:nvPr/>
            </p:nvSpPr>
            <p:spPr>
              <a:xfrm>
                <a:off x="154" y="4665732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5"/>
              <p:cNvSpPr/>
              <p:nvPr/>
            </p:nvSpPr>
            <p:spPr>
              <a:xfrm>
                <a:off x="154" y="4473428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5"/>
              <p:cNvSpPr/>
              <p:nvPr/>
            </p:nvSpPr>
            <p:spPr>
              <a:xfrm>
                <a:off x="154" y="4278256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5"/>
              <p:cNvSpPr/>
              <p:nvPr/>
            </p:nvSpPr>
            <p:spPr>
              <a:xfrm>
                <a:off x="154" y="4083084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7"/>
                    </a:lnTo>
                    <a:lnTo>
                      <a:pt x="47856" y="47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5"/>
              <p:cNvSpPr/>
              <p:nvPr/>
            </p:nvSpPr>
            <p:spPr>
              <a:xfrm>
                <a:off x="154" y="3888103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5"/>
              <p:cNvSpPr/>
              <p:nvPr/>
            </p:nvSpPr>
            <p:spPr>
              <a:xfrm>
                <a:off x="154" y="3695799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5"/>
              <p:cNvSpPr/>
              <p:nvPr/>
            </p:nvSpPr>
            <p:spPr>
              <a:xfrm>
                <a:off x="154" y="3500627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5"/>
              <p:cNvSpPr/>
              <p:nvPr/>
            </p:nvSpPr>
            <p:spPr>
              <a:xfrm>
                <a:off x="154" y="3305455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7"/>
                    </a:lnTo>
                    <a:lnTo>
                      <a:pt x="47856" y="47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35"/>
              <p:cNvSpPr/>
              <p:nvPr/>
            </p:nvSpPr>
            <p:spPr>
              <a:xfrm>
                <a:off x="154" y="3113342"/>
                <a:ext cx="9144037" cy="5926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1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35"/>
              <p:cNvSpPr/>
              <p:nvPr/>
            </p:nvSpPr>
            <p:spPr>
              <a:xfrm>
                <a:off x="154" y="2915303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5"/>
              <p:cNvSpPr/>
              <p:nvPr/>
            </p:nvSpPr>
            <p:spPr>
              <a:xfrm>
                <a:off x="154" y="2722998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5"/>
              <p:cNvSpPr/>
              <p:nvPr/>
            </p:nvSpPr>
            <p:spPr>
              <a:xfrm>
                <a:off x="154" y="2524959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5"/>
              <p:cNvSpPr/>
              <p:nvPr/>
            </p:nvSpPr>
            <p:spPr>
              <a:xfrm>
                <a:off x="154" y="2332846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5"/>
              <p:cNvSpPr/>
              <p:nvPr/>
            </p:nvSpPr>
            <p:spPr>
              <a:xfrm>
                <a:off x="154" y="2137674"/>
                <a:ext cx="9144037" cy="5926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1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5"/>
              <p:cNvSpPr/>
              <p:nvPr/>
            </p:nvSpPr>
            <p:spPr>
              <a:xfrm>
                <a:off x="154" y="1942502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5"/>
              <p:cNvSpPr/>
              <p:nvPr/>
            </p:nvSpPr>
            <p:spPr>
              <a:xfrm>
                <a:off x="154" y="1747330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5"/>
              <p:cNvSpPr/>
              <p:nvPr/>
            </p:nvSpPr>
            <p:spPr>
              <a:xfrm>
                <a:off x="154" y="1555217"/>
                <a:ext cx="9144037" cy="5926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1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5"/>
              <p:cNvSpPr/>
              <p:nvPr/>
            </p:nvSpPr>
            <p:spPr>
              <a:xfrm>
                <a:off x="154" y="1357178"/>
                <a:ext cx="9144037" cy="8793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6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5"/>
              <p:cNvSpPr/>
              <p:nvPr/>
            </p:nvSpPr>
            <p:spPr>
              <a:xfrm>
                <a:off x="154" y="1164874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5"/>
              <p:cNvSpPr/>
              <p:nvPr/>
            </p:nvSpPr>
            <p:spPr>
              <a:xfrm>
                <a:off x="154" y="972569"/>
                <a:ext cx="9144037" cy="6117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32" extrusionOk="0">
                    <a:moveTo>
                      <a:pt x="0" y="1"/>
                    </a:moveTo>
                    <a:lnTo>
                      <a:pt x="0" y="31"/>
                    </a:lnTo>
                    <a:lnTo>
                      <a:pt x="47856" y="31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5"/>
              <p:cNvSpPr/>
              <p:nvPr/>
            </p:nvSpPr>
            <p:spPr>
              <a:xfrm>
                <a:off x="154" y="774530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7"/>
                    </a:lnTo>
                    <a:lnTo>
                      <a:pt x="47856" y="47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5"/>
              <p:cNvSpPr/>
              <p:nvPr/>
            </p:nvSpPr>
            <p:spPr>
              <a:xfrm>
                <a:off x="154" y="582417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5"/>
              <p:cNvSpPr/>
              <p:nvPr/>
            </p:nvSpPr>
            <p:spPr>
              <a:xfrm>
                <a:off x="154" y="384378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0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5"/>
              <p:cNvSpPr/>
              <p:nvPr/>
            </p:nvSpPr>
            <p:spPr>
              <a:xfrm>
                <a:off x="154" y="192073"/>
                <a:ext cx="9144037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47857" h="47" extrusionOk="0">
                    <a:moveTo>
                      <a:pt x="0" y="1"/>
                    </a:moveTo>
                    <a:lnTo>
                      <a:pt x="0" y="46"/>
                    </a:lnTo>
                    <a:lnTo>
                      <a:pt x="47856" y="46"/>
                    </a:lnTo>
                    <a:lnTo>
                      <a:pt x="478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5" name="Google Shape;3635;p35"/>
            <p:cNvSpPr/>
            <p:nvPr/>
          </p:nvSpPr>
          <p:spPr>
            <a:xfrm>
              <a:off x="192925" y="193475"/>
              <a:ext cx="8758500" cy="4762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p36"/>
          <p:cNvSpPr/>
          <p:nvPr/>
        </p:nvSpPr>
        <p:spPr>
          <a:xfrm>
            <a:off x="192925" y="193475"/>
            <a:ext cx="8758500" cy="476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8" name="Google Shape;3638;p36"/>
          <p:cNvGrpSpPr/>
          <p:nvPr/>
        </p:nvGrpSpPr>
        <p:grpSpPr>
          <a:xfrm>
            <a:off x="-6" y="10"/>
            <a:ext cx="9143997" cy="5143497"/>
            <a:chOff x="-6" y="10"/>
            <a:chExt cx="9143997" cy="5143497"/>
          </a:xfrm>
        </p:grpSpPr>
        <p:grpSp>
          <p:nvGrpSpPr>
            <p:cNvPr id="3639" name="Google Shape;3639;p36"/>
            <p:cNvGrpSpPr/>
            <p:nvPr/>
          </p:nvGrpSpPr>
          <p:grpSpPr>
            <a:xfrm>
              <a:off x="-6" y="10"/>
              <a:ext cx="9143997" cy="539497"/>
              <a:chOff x="-6" y="10"/>
              <a:chExt cx="9143997" cy="539497"/>
            </a:xfrm>
          </p:grpSpPr>
          <p:grpSp>
            <p:nvGrpSpPr>
              <p:cNvPr id="3640" name="Google Shape;3640;p36"/>
              <p:cNvGrpSpPr/>
              <p:nvPr/>
            </p:nvGrpSpPr>
            <p:grpSpPr>
              <a:xfrm>
                <a:off x="8604494" y="10"/>
                <a:ext cx="539497" cy="539497"/>
                <a:chOff x="251825" y="3973125"/>
                <a:chExt cx="868475" cy="868475"/>
              </a:xfrm>
            </p:grpSpPr>
            <p:sp>
              <p:nvSpPr>
                <p:cNvPr id="3641" name="Google Shape;3641;p36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36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36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36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5" name="Google Shape;3645;p36"/>
              <p:cNvGrpSpPr/>
              <p:nvPr/>
            </p:nvGrpSpPr>
            <p:grpSpPr>
              <a:xfrm>
                <a:off x="-6" y="10"/>
                <a:ext cx="539497" cy="539497"/>
                <a:chOff x="251825" y="3973125"/>
                <a:chExt cx="868475" cy="868475"/>
              </a:xfrm>
            </p:grpSpPr>
            <p:sp>
              <p:nvSpPr>
                <p:cNvPr id="3646" name="Google Shape;3646;p36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36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36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36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50" name="Google Shape;3650;p36"/>
            <p:cNvGrpSpPr/>
            <p:nvPr/>
          </p:nvGrpSpPr>
          <p:grpSpPr>
            <a:xfrm>
              <a:off x="-6" y="4604010"/>
              <a:ext cx="9143997" cy="539497"/>
              <a:chOff x="-6" y="10"/>
              <a:chExt cx="9143997" cy="539497"/>
            </a:xfrm>
          </p:grpSpPr>
          <p:grpSp>
            <p:nvGrpSpPr>
              <p:cNvPr id="3651" name="Google Shape;3651;p36"/>
              <p:cNvGrpSpPr/>
              <p:nvPr/>
            </p:nvGrpSpPr>
            <p:grpSpPr>
              <a:xfrm>
                <a:off x="8604494" y="10"/>
                <a:ext cx="539497" cy="539497"/>
                <a:chOff x="251825" y="3973125"/>
                <a:chExt cx="868475" cy="868475"/>
              </a:xfrm>
            </p:grpSpPr>
            <p:sp>
              <p:nvSpPr>
                <p:cNvPr id="3652" name="Google Shape;3652;p36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36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36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36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6" name="Google Shape;3656;p36"/>
              <p:cNvGrpSpPr/>
              <p:nvPr/>
            </p:nvGrpSpPr>
            <p:grpSpPr>
              <a:xfrm>
                <a:off x="-6" y="10"/>
                <a:ext cx="539497" cy="539497"/>
                <a:chOff x="251825" y="3973125"/>
                <a:chExt cx="868475" cy="868475"/>
              </a:xfrm>
            </p:grpSpPr>
            <p:sp>
              <p:nvSpPr>
                <p:cNvPr id="3657" name="Google Shape;3657;p36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36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36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36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116" name="Google Shape;116;p3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>
            <a:spLocks noGrp="1"/>
          </p:cNvSpPr>
          <p:nvPr>
            <p:ph type="pic" idx="2"/>
          </p:nvPr>
        </p:nvSpPr>
        <p:spPr>
          <a:xfrm>
            <a:off x="1373600" y="683200"/>
            <a:ext cx="2996100" cy="29961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89" name="Google Shape;189;p3"/>
          <p:cNvSpPr>
            <a:spLocks noGrp="1"/>
          </p:cNvSpPr>
          <p:nvPr>
            <p:ph type="pic" idx="3"/>
          </p:nvPr>
        </p:nvSpPr>
        <p:spPr>
          <a:xfrm>
            <a:off x="4572075" y="683200"/>
            <a:ext cx="3105300" cy="21261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>
            <a:off x="4413175" y="2809150"/>
            <a:ext cx="4017600" cy="11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4" hasCustomPrompt="1"/>
          </p:nvPr>
        </p:nvSpPr>
        <p:spPr>
          <a:xfrm>
            <a:off x="1014800" y="739950"/>
            <a:ext cx="1149300" cy="915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4413175" y="4229150"/>
            <a:ext cx="401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8388666" y="909077"/>
            <a:ext cx="978809" cy="1137473"/>
            <a:chOff x="8388666" y="909077"/>
            <a:chExt cx="978809" cy="1137473"/>
          </a:xfrm>
        </p:grpSpPr>
        <p:grpSp>
          <p:nvGrpSpPr>
            <p:cNvPr id="194" name="Google Shape;194;p3"/>
            <p:cNvGrpSpPr/>
            <p:nvPr/>
          </p:nvGrpSpPr>
          <p:grpSpPr>
            <a:xfrm>
              <a:off x="8499000" y="1178075"/>
              <a:ext cx="868475" cy="868475"/>
              <a:chOff x="251825" y="3973125"/>
              <a:chExt cx="868475" cy="868475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251825" y="3973125"/>
                <a:ext cx="868475" cy="868475"/>
              </a:xfrm>
              <a:custGeom>
                <a:avLst/>
                <a:gdLst/>
                <a:ahLst/>
                <a:cxnLst/>
                <a:rect l="l" t="t" r="r" b="b"/>
                <a:pathLst>
                  <a:path w="34739" h="34739" extrusionOk="0">
                    <a:moveTo>
                      <a:pt x="17369" y="122"/>
                    </a:moveTo>
                    <a:cubicBezTo>
                      <a:pt x="26877" y="122"/>
                      <a:pt x="34617" y="7847"/>
                      <a:pt x="34617" y="17354"/>
                    </a:cubicBezTo>
                    <a:cubicBezTo>
                      <a:pt x="34617" y="26861"/>
                      <a:pt x="26877" y="34586"/>
                      <a:pt x="17369" y="34586"/>
                    </a:cubicBezTo>
                    <a:cubicBezTo>
                      <a:pt x="7877" y="34586"/>
                      <a:pt x="138" y="26861"/>
                      <a:pt x="138" y="17354"/>
                    </a:cubicBezTo>
                    <a:cubicBezTo>
                      <a:pt x="138" y="7847"/>
                      <a:pt x="7877" y="122"/>
                      <a:pt x="17369" y="122"/>
                    </a:cubicBezTo>
                    <a:close/>
                    <a:moveTo>
                      <a:pt x="17369" y="0"/>
                    </a:moveTo>
                    <a:cubicBezTo>
                      <a:pt x="12753" y="0"/>
                      <a:pt x="8365" y="1814"/>
                      <a:pt x="5089" y="5089"/>
                    </a:cubicBezTo>
                    <a:cubicBezTo>
                      <a:pt x="1814" y="8365"/>
                      <a:pt x="0" y="12722"/>
                      <a:pt x="0" y="17369"/>
                    </a:cubicBezTo>
                    <a:cubicBezTo>
                      <a:pt x="0" y="22001"/>
                      <a:pt x="1814" y="26389"/>
                      <a:pt x="5089" y="29665"/>
                    </a:cubicBezTo>
                    <a:cubicBezTo>
                      <a:pt x="8365" y="32940"/>
                      <a:pt x="12723" y="34738"/>
                      <a:pt x="17369" y="34738"/>
                    </a:cubicBezTo>
                    <a:cubicBezTo>
                      <a:pt x="22016" y="34738"/>
                      <a:pt x="26389" y="32940"/>
                      <a:pt x="29665" y="29665"/>
                    </a:cubicBezTo>
                    <a:cubicBezTo>
                      <a:pt x="32941" y="26389"/>
                      <a:pt x="34738" y="22016"/>
                      <a:pt x="34738" y="17369"/>
                    </a:cubicBezTo>
                    <a:cubicBezTo>
                      <a:pt x="34738" y="12753"/>
                      <a:pt x="32941" y="8365"/>
                      <a:pt x="29665" y="5089"/>
                    </a:cubicBezTo>
                    <a:cubicBezTo>
                      <a:pt x="26374" y="1814"/>
                      <a:pt x="22016" y="0"/>
                      <a:pt x="17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305150" y="4026450"/>
                <a:ext cx="761825" cy="761825"/>
              </a:xfrm>
              <a:custGeom>
                <a:avLst/>
                <a:gdLst/>
                <a:ahLst/>
                <a:cxnLst/>
                <a:rect l="l" t="t" r="r" b="b"/>
                <a:pathLst>
                  <a:path w="30473" h="30473" extrusionOk="0">
                    <a:moveTo>
                      <a:pt x="15236" y="138"/>
                    </a:moveTo>
                    <a:cubicBezTo>
                      <a:pt x="23571" y="138"/>
                      <a:pt x="30351" y="6902"/>
                      <a:pt x="30335" y="15236"/>
                    </a:cubicBezTo>
                    <a:cubicBezTo>
                      <a:pt x="30335" y="23555"/>
                      <a:pt x="23555" y="30350"/>
                      <a:pt x="15236" y="30350"/>
                    </a:cubicBezTo>
                    <a:cubicBezTo>
                      <a:pt x="6918" y="30350"/>
                      <a:pt x="138" y="23570"/>
                      <a:pt x="138" y="15236"/>
                    </a:cubicBezTo>
                    <a:cubicBezTo>
                      <a:pt x="138" y="6918"/>
                      <a:pt x="6918" y="138"/>
                      <a:pt x="15236" y="138"/>
                    </a:cubicBezTo>
                    <a:close/>
                    <a:moveTo>
                      <a:pt x="15236" y="0"/>
                    </a:moveTo>
                    <a:cubicBezTo>
                      <a:pt x="6841" y="0"/>
                      <a:pt x="1" y="6841"/>
                      <a:pt x="1" y="15236"/>
                    </a:cubicBezTo>
                    <a:cubicBezTo>
                      <a:pt x="1" y="23647"/>
                      <a:pt x="6841" y="30472"/>
                      <a:pt x="15236" y="30472"/>
                    </a:cubicBezTo>
                    <a:cubicBezTo>
                      <a:pt x="23631" y="30472"/>
                      <a:pt x="30472" y="23647"/>
                      <a:pt x="30472" y="15236"/>
                    </a:cubicBezTo>
                    <a:cubicBezTo>
                      <a:pt x="30472" y="6841"/>
                      <a:pt x="23631" y="0"/>
                      <a:pt x="15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358475" y="4079400"/>
                <a:ext cx="655175" cy="655175"/>
              </a:xfrm>
              <a:custGeom>
                <a:avLst/>
                <a:gdLst/>
                <a:ahLst/>
                <a:cxnLst/>
                <a:rect l="l" t="t" r="r" b="b"/>
                <a:pathLst>
                  <a:path w="26207" h="26207" extrusionOk="0">
                    <a:moveTo>
                      <a:pt x="13103" y="153"/>
                    </a:moveTo>
                    <a:cubicBezTo>
                      <a:pt x="20249" y="153"/>
                      <a:pt x="26054" y="5958"/>
                      <a:pt x="26069" y="13118"/>
                    </a:cubicBezTo>
                    <a:cubicBezTo>
                      <a:pt x="26069" y="20279"/>
                      <a:pt x="20249" y="26099"/>
                      <a:pt x="13103" y="26099"/>
                    </a:cubicBezTo>
                    <a:cubicBezTo>
                      <a:pt x="5943" y="26099"/>
                      <a:pt x="138" y="20264"/>
                      <a:pt x="138" y="13118"/>
                    </a:cubicBezTo>
                    <a:cubicBezTo>
                      <a:pt x="138" y="5958"/>
                      <a:pt x="5958" y="153"/>
                      <a:pt x="13103" y="153"/>
                    </a:cubicBezTo>
                    <a:close/>
                    <a:moveTo>
                      <a:pt x="13103" y="0"/>
                    </a:moveTo>
                    <a:cubicBezTo>
                      <a:pt x="5897" y="0"/>
                      <a:pt x="1" y="5881"/>
                      <a:pt x="1" y="13103"/>
                    </a:cubicBezTo>
                    <a:cubicBezTo>
                      <a:pt x="1" y="20325"/>
                      <a:pt x="5897" y="26206"/>
                      <a:pt x="13103" y="26206"/>
                    </a:cubicBezTo>
                    <a:cubicBezTo>
                      <a:pt x="20325" y="26206"/>
                      <a:pt x="26206" y="20340"/>
                      <a:pt x="26206" y="13103"/>
                    </a:cubicBezTo>
                    <a:cubicBezTo>
                      <a:pt x="26206" y="5881"/>
                      <a:pt x="20325" y="0"/>
                      <a:pt x="13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411800" y="4132725"/>
                <a:ext cx="548525" cy="548500"/>
              </a:xfrm>
              <a:custGeom>
                <a:avLst/>
                <a:gdLst/>
                <a:ahLst/>
                <a:cxnLst/>
                <a:rect l="l" t="t" r="r" b="b"/>
                <a:pathLst>
                  <a:path w="21941" h="21940" extrusionOk="0">
                    <a:moveTo>
                      <a:pt x="10970" y="153"/>
                    </a:moveTo>
                    <a:cubicBezTo>
                      <a:pt x="16943" y="153"/>
                      <a:pt x="21788" y="5013"/>
                      <a:pt x="21788" y="10970"/>
                    </a:cubicBezTo>
                    <a:cubicBezTo>
                      <a:pt x="21788" y="16927"/>
                      <a:pt x="16943" y="21788"/>
                      <a:pt x="10970" y="21788"/>
                    </a:cubicBezTo>
                    <a:cubicBezTo>
                      <a:pt x="5013" y="21788"/>
                      <a:pt x="153" y="16927"/>
                      <a:pt x="153" y="10970"/>
                    </a:cubicBezTo>
                    <a:cubicBezTo>
                      <a:pt x="153" y="5013"/>
                      <a:pt x="5013" y="153"/>
                      <a:pt x="10970" y="153"/>
                    </a:cubicBezTo>
                    <a:close/>
                    <a:moveTo>
                      <a:pt x="10970" y="0"/>
                    </a:moveTo>
                    <a:cubicBezTo>
                      <a:pt x="4922" y="0"/>
                      <a:pt x="1" y="4937"/>
                      <a:pt x="1" y="10970"/>
                    </a:cubicBezTo>
                    <a:cubicBezTo>
                      <a:pt x="1" y="17034"/>
                      <a:pt x="4937" y="21940"/>
                      <a:pt x="10970" y="21940"/>
                    </a:cubicBezTo>
                    <a:cubicBezTo>
                      <a:pt x="17019" y="21940"/>
                      <a:pt x="21925" y="17034"/>
                      <a:pt x="21940" y="10970"/>
                    </a:cubicBezTo>
                    <a:cubicBezTo>
                      <a:pt x="21940" y="4906"/>
                      <a:pt x="17034" y="0"/>
                      <a:pt x="10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3"/>
            <p:cNvGrpSpPr/>
            <p:nvPr/>
          </p:nvGrpSpPr>
          <p:grpSpPr>
            <a:xfrm>
              <a:off x="8388666" y="909077"/>
              <a:ext cx="302963" cy="306285"/>
              <a:chOff x="319250" y="1934950"/>
              <a:chExt cx="451375" cy="456325"/>
            </a:xfrm>
          </p:grpSpPr>
          <p:sp>
            <p:nvSpPr>
              <p:cNvPr id="200" name="Google Shape;200;p3"/>
              <p:cNvSpPr/>
              <p:nvPr/>
            </p:nvSpPr>
            <p:spPr>
              <a:xfrm>
                <a:off x="319250" y="2297925"/>
                <a:ext cx="93350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3734" extrusionOk="0">
                    <a:moveTo>
                      <a:pt x="1859" y="1"/>
                    </a:moveTo>
                    <a:cubicBezTo>
                      <a:pt x="838" y="1"/>
                      <a:pt x="15" y="839"/>
                      <a:pt x="0" y="1860"/>
                    </a:cubicBezTo>
                    <a:cubicBezTo>
                      <a:pt x="0" y="2896"/>
                      <a:pt x="838" y="3734"/>
                      <a:pt x="1859" y="3734"/>
                    </a:cubicBezTo>
                    <a:cubicBezTo>
                      <a:pt x="2895" y="3734"/>
                      <a:pt x="3733" y="2896"/>
                      <a:pt x="3733" y="1860"/>
                    </a:cubicBezTo>
                    <a:cubicBezTo>
                      <a:pt x="3733" y="839"/>
                      <a:pt x="2895" y="1"/>
                      <a:pt x="1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319250" y="2116250"/>
                <a:ext cx="93350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3734" extrusionOk="0">
                    <a:moveTo>
                      <a:pt x="1859" y="0"/>
                    </a:moveTo>
                    <a:cubicBezTo>
                      <a:pt x="838" y="0"/>
                      <a:pt x="15" y="838"/>
                      <a:pt x="0" y="1874"/>
                    </a:cubicBezTo>
                    <a:cubicBezTo>
                      <a:pt x="0" y="2895"/>
                      <a:pt x="838" y="3733"/>
                      <a:pt x="1859" y="3733"/>
                    </a:cubicBezTo>
                    <a:cubicBezTo>
                      <a:pt x="2895" y="3733"/>
                      <a:pt x="3733" y="2895"/>
                      <a:pt x="3733" y="1874"/>
                    </a:cubicBezTo>
                    <a:cubicBezTo>
                      <a:pt x="3733" y="838"/>
                      <a:pt x="2895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98275" y="2116250"/>
                <a:ext cx="933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3734" extrusionOk="0">
                    <a:moveTo>
                      <a:pt x="1859" y="0"/>
                    </a:moveTo>
                    <a:cubicBezTo>
                      <a:pt x="838" y="0"/>
                      <a:pt x="0" y="838"/>
                      <a:pt x="0" y="1874"/>
                    </a:cubicBezTo>
                    <a:cubicBezTo>
                      <a:pt x="0" y="2895"/>
                      <a:pt x="838" y="3733"/>
                      <a:pt x="1859" y="3733"/>
                    </a:cubicBezTo>
                    <a:cubicBezTo>
                      <a:pt x="2895" y="3733"/>
                      <a:pt x="3733" y="2895"/>
                      <a:pt x="3733" y="1874"/>
                    </a:cubicBezTo>
                    <a:cubicBezTo>
                      <a:pt x="3733" y="838"/>
                      <a:pt x="2895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498275" y="1934950"/>
                <a:ext cx="93325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3733" extrusionOk="0">
                    <a:moveTo>
                      <a:pt x="1859" y="0"/>
                    </a:moveTo>
                    <a:cubicBezTo>
                      <a:pt x="838" y="0"/>
                      <a:pt x="0" y="823"/>
                      <a:pt x="0" y="1874"/>
                    </a:cubicBezTo>
                    <a:cubicBezTo>
                      <a:pt x="0" y="2895"/>
                      <a:pt x="838" y="3733"/>
                      <a:pt x="1859" y="3733"/>
                    </a:cubicBezTo>
                    <a:cubicBezTo>
                      <a:pt x="2895" y="3733"/>
                      <a:pt x="3733" y="2895"/>
                      <a:pt x="3733" y="1874"/>
                    </a:cubicBezTo>
                    <a:cubicBezTo>
                      <a:pt x="3733" y="838"/>
                      <a:pt x="2895" y="0"/>
                      <a:pt x="1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677300" y="2116250"/>
                <a:ext cx="933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3734" extrusionOk="0">
                    <a:moveTo>
                      <a:pt x="1859" y="0"/>
                    </a:moveTo>
                    <a:cubicBezTo>
                      <a:pt x="838" y="0"/>
                      <a:pt x="0" y="838"/>
                      <a:pt x="0" y="1874"/>
                    </a:cubicBezTo>
                    <a:cubicBezTo>
                      <a:pt x="0" y="2895"/>
                      <a:pt x="838" y="3733"/>
                      <a:pt x="1859" y="3733"/>
                    </a:cubicBezTo>
                    <a:cubicBezTo>
                      <a:pt x="2895" y="3733"/>
                      <a:pt x="3733" y="2895"/>
                      <a:pt x="3733" y="1874"/>
                    </a:cubicBezTo>
                    <a:cubicBezTo>
                      <a:pt x="3733" y="838"/>
                      <a:pt x="2895" y="0"/>
                      <a:pt x="18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7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534" name="Google Shape;534;p7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7"/>
          <p:cNvGrpSpPr/>
          <p:nvPr/>
        </p:nvGrpSpPr>
        <p:grpSpPr>
          <a:xfrm>
            <a:off x="859500" y="145804"/>
            <a:ext cx="8140089" cy="4909348"/>
            <a:chOff x="859500" y="145804"/>
            <a:chExt cx="8140089" cy="4909348"/>
          </a:xfrm>
        </p:grpSpPr>
        <p:grpSp>
          <p:nvGrpSpPr>
            <p:cNvPr id="607" name="Google Shape;607;p7"/>
            <p:cNvGrpSpPr/>
            <p:nvPr/>
          </p:nvGrpSpPr>
          <p:grpSpPr>
            <a:xfrm rot="5400000">
              <a:off x="5379492" y="34750"/>
              <a:ext cx="165214" cy="387322"/>
              <a:chOff x="2726525" y="1148000"/>
              <a:chExt cx="224750" cy="526825"/>
            </a:xfrm>
          </p:grpSpPr>
          <p:sp>
            <p:nvSpPr>
              <p:cNvPr id="608" name="Google Shape;608;p7"/>
              <p:cNvSpPr/>
              <p:nvPr/>
            </p:nvSpPr>
            <p:spPr>
              <a:xfrm>
                <a:off x="2726525" y="1597850"/>
                <a:ext cx="7697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2726525" y="1447775"/>
                <a:ext cx="76975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287392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0"/>
                    </a:moveTo>
                    <a:cubicBezTo>
                      <a:pt x="686" y="0"/>
                      <a:pt x="1" y="686"/>
                      <a:pt x="1" y="1539"/>
                    </a:cubicBezTo>
                    <a:cubicBezTo>
                      <a:pt x="1" y="2392"/>
                      <a:pt x="686" y="3078"/>
                      <a:pt x="1540" y="3078"/>
                    </a:cubicBezTo>
                    <a:cubicBezTo>
                      <a:pt x="2393" y="3078"/>
                      <a:pt x="3094" y="2392"/>
                      <a:pt x="3094" y="1539"/>
                    </a:cubicBezTo>
                    <a:cubicBezTo>
                      <a:pt x="3094" y="686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287392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686" y="0"/>
                      <a:pt x="1" y="701"/>
                      <a:pt x="1" y="1539"/>
                    </a:cubicBezTo>
                    <a:cubicBezTo>
                      <a:pt x="1" y="2392"/>
                      <a:pt x="686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287392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287392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7"/>
            <p:cNvGrpSpPr/>
            <p:nvPr/>
          </p:nvGrpSpPr>
          <p:grpSpPr>
            <a:xfrm>
              <a:off x="859500" y="1470593"/>
              <a:ext cx="8140089" cy="3584559"/>
              <a:chOff x="859500" y="1470593"/>
              <a:chExt cx="8140089" cy="3584559"/>
            </a:xfrm>
          </p:grpSpPr>
          <p:grpSp>
            <p:nvGrpSpPr>
              <p:cNvPr id="615" name="Google Shape;615;p7"/>
              <p:cNvGrpSpPr/>
              <p:nvPr/>
            </p:nvGrpSpPr>
            <p:grpSpPr>
              <a:xfrm rot="-5400000">
                <a:off x="8453861" y="3170941"/>
                <a:ext cx="663196" cy="428259"/>
                <a:chOff x="422475" y="2462475"/>
                <a:chExt cx="988075" cy="638050"/>
              </a:xfrm>
            </p:grpSpPr>
            <p:sp>
              <p:nvSpPr>
                <p:cNvPr id="616" name="Google Shape;616;p7"/>
                <p:cNvSpPr/>
                <p:nvPr/>
              </p:nvSpPr>
              <p:spPr>
                <a:xfrm>
                  <a:off x="958775" y="2825850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74" y="3734"/>
                      </a:cubicBezTo>
                      <a:cubicBezTo>
                        <a:pt x="2910" y="3734"/>
                        <a:pt x="3748" y="2896"/>
                        <a:pt x="3748" y="1860"/>
                      </a:cubicBezTo>
                      <a:cubicBezTo>
                        <a:pt x="3748" y="839"/>
                        <a:pt x="2910" y="1"/>
                        <a:pt x="18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958775" y="3007175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910" y="3733"/>
                        <a:pt x="3748" y="2895"/>
                        <a:pt x="3748" y="1874"/>
                      </a:cubicBezTo>
                      <a:cubicBezTo>
                        <a:pt x="3748" y="838"/>
                        <a:pt x="2910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775175" y="2825875"/>
                  <a:ext cx="103250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0" h="3733" extrusionOk="0">
                      <a:moveTo>
                        <a:pt x="2069" y="0"/>
                      </a:moveTo>
                      <a:cubicBezTo>
                        <a:pt x="1235" y="0"/>
                        <a:pt x="478" y="553"/>
                        <a:pt x="260" y="1386"/>
                      </a:cubicBezTo>
                      <a:cubicBezTo>
                        <a:pt x="1" y="2392"/>
                        <a:pt x="595" y="3413"/>
                        <a:pt x="1600" y="3672"/>
                      </a:cubicBezTo>
                      <a:cubicBezTo>
                        <a:pt x="1757" y="3713"/>
                        <a:pt x="1915" y="3732"/>
                        <a:pt x="2070" y="3732"/>
                      </a:cubicBezTo>
                      <a:cubicBezTo>
                        <a:pt x="2895" y="3732"/>
                        <a:pt x="3653" y="3177"/>
                        <a:pt x="3871" y="2331"/>
                      </a:cubicBezTo>
                      <a:cubicBezTo>
                        <a:pt x="4130" y="1341"/>
                        <a:pt x="3535" y="320"/>
                        <a:pt x="2545" y="61"/>
                      </a:cubicBezTo>
                      <a:cubicBezTo>
                        <a:pt x="2386" y="20"/>
                        <a:pt x="2226" y="0"/>
                        <a:pt x="20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19" name="Google Shape;619;p7"/>
                <p:cNvGrpSpPr/>
                <p:nvPr/>
              </p:nvGrpSpPr>
              <p:grpSpPr>
                <a:xfrm>
                  <a:off x="422475" y="2462475"/>
                  <a:ext cx="988075" cy="638050"/>
                  <a:chOff x="422475" y="2462475"/>
                  <a:chExt cx="988075" cy="638050"/>
                </a:xfrm>
              </p:grpSpPr>
              <p:sp>
                <p:nvSpPr>
                  <p:cNvPr id="620" name="Google Shape;620;p7"/>
                  <p:cNvSpPr/>
                  <p:nvPr/>
                </p:nvSpPr>
                <p:spPr>
                  <a:xfrm>
                    <a:off x="1317200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59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7"/>
                  <p:cNvSpPr/>
                  <p:nvPr/>
                </p:nvSpPr>
                <p:spPr>
                  <a:xfrm>
                    <a:off x="1138175" y="2462475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75"/>
                        </a:cubicBezTo>
                        <a:cubicBezTo>
                          <a:pt x="1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33" y="2896"/>
                          <a:pt x="3733" y="1875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7"/>
                  <p:cNvSpPr/>
                  <p:nvPr/>
                </p:nvSpPr>
                <p:spPr>
                  <a:xfrm>
                    <a:off x="1138175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59"/>
                        </a:cubicBezTo>
                        <a:cubicBezTo>
                          <a:pt x="1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7"/>
                  <p:cNvSpPr/>
                  <p:nvPr/>
                </p:nvSpPr>
                <p:spPr>
                  <a:xfrm>
                    <a:off x="601500" y="2825850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60"/>
                        </a:cubicBezTo>
                        <a:cubicBezTo>
                          <a:pt x="0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18" y="2896"/>
                          <a:pt x="3733" y="1860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7"/>
                  <p:cNvSpPr/>
                  <p:nvPr/>
                </p:nvSpPr>
                <p:spPr>
                  <a:xfrm>
                    <a:off x="422475" y="3007175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0"/>
                        </a:moveTo>
                        <a:cubicBezTo>
                          <a:pt x="838" y="0"/>
                          <a:pt x="0" y="838"/>
                          <a:pt x="0" y="1874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74"/>
                        </a:cubicBezTo>
                        <a:cubicBezTo>
                          <a:pt x="3733" y="838"/>
                          <a:pt x="2895" y="0"/>
                          <a:pt x="18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25" name="Google Shape;625;p7"/>
              <p:cNvGrpSpPr/>
              <p:nvPr/>
            </p:nvGrpSpPr>
            <p:grpSpPr>
              <a:xfrm>
                <a:off x="1499551" y="4679179"/>
                <a:ext cx="476820" cy="375973"/>
                <a:chOff x="1866825" y="2653300"/>
                <a:chExt cx="710400" cy="560150"/>
              </a:xfrm>
            </p:grpSpPr>
            <p:sp>
              <p:nvSpPr>
                <p:cNvPr id="626" name="Google Shape;626;p7"/>
                <p:cNvSpPr/>
                <p:nvPr/>
              </p:nvSpPr>
              <p:spPr>
                <a:xfrm>
                  <a:off x="1866825" y="3131350"/>
                  <a:ext cx="81925" cy="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6" extrusionOk="0">
                      <a:moveTo>
                        <a:pt x="1646" y="0"/>
                      </a:moveTo>
                      <a:cubicBezTo>
                        <a:pt x="732" y="0"/>
                        <a:pt x="1" y="731"/>
                        <a:pt x="1" y="1646"/>
                      </a:cubicBezTo>
                      <a:cubicBezTo>
                        <a:pt x="1" y="2545"/>
                        <a:pt x="732" y="3276"/>
                        <a:pt x="1646" y="3276"/>
                      </a:cubicBezTo>
                      <a:cubicBezTo>
                        <a:pt x="2545" y="3276"/>
                        <a:pt x="3277" y="2545"/>
                        <a:pt x="3277" y="1646"/>
                      </a:cubicBezTo>
                      <a:cubicBezTo>
                        <a:pt x="3277" y="731"/>
                        <a:pt x="2545" y="0"/>
                        <a:pt x="16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1866825" y="2972500"/>
                  <a:ext cx="81925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7" extrusionOk="0">
                      <a:moveTo>
                        <a:pt x="1646" y="1"/>
                      </a:moveTo>
                      <a:cubicBezTo>
                        <a:pt x="732" y="1"/>
                        <a:pt x="1" y="732"/>
                        <a:pt x="1" y="1631"/>
                      </a:cubicBezTo>
                      <a:cubicBezTo>
                        <a:pt x="1" y="2545"/>
                        <a:pt x="732" y="3276"/>
                        <a:pt x="1646" y="3276"/>
                      </a:cubicBezTo>
                      <a:cubicBezTo>
                        <a:pt x="2545" y="3276"/>
                        <a:pt x="3277" y="2545"/>
                        <a:pt x="3277" y="1631"/>
                      </a:cubicBezTo>
                      <a:cubicBezTo>
                        <a:pt x="3277" y="732"/>
                        <a:pt x="2545" y="1"/>
                        <a:pt x="16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1866825" y="2653325"/>
                  <a:ext cx="81925" cy="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6" extrusionOk="0">
                      <a:moveTo>
                        <a:pt x="1646" y="0"/>
                      </a:moveTo>
                      <a:cubicBezTo>
                        <a:pt x="732" y="0"/>
                        <a:pt x="1" y="731"/>
                        <a:pt x="1" y="1646"/>
                      </a:cubicBezTo>
                      <a:cubicBezTo>
                        <a:pt x="1" y="2544"/>
                        <a:pt x="732" y="3276"/>
                        <a:pt x="1646" y="3276"/>
                      </a:cubicBezTo>
                      <a:cubicBezTo>
                        <a:pt x="2545" y="3276"/>
                        <a:pt x="3277" y="2544"/>
                        <a:pt x="3277" y="1646"/>
                      </a:cubicBezTo>
                      <a:cubicBezTo>
                        <a:pt x="3277" y="731"/>
                        <a:pt x="2545" y="0"/>
                        <a:pt x="16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2019950" y="3131525"/>
                  <a:ext cx="89925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7" h="3277" extrusionOk="0">
                      <a:moveTo>
                        <a:pt x="1799" y="1"/>
                      </a:moveTo>
                      <a:cubicBezTo>
                        <a:pt x="1380" y="1"/>
                        <a:pt x="961" y="161"/>
                        <a:pt x="641" y="481"/>
                      </a:cubicBezTo>
                      <a:cubicBezTo>
                        <a:pt x="1" y="1121"/>
                        <a:pt x="1" y="2157"/>
                        <a:pt x="641" y="2797"/>
                      </a:cubicBezTo>
                      <a:cubicBezTo>
                        <a:pt x="961" y="3116"/>
                        <a:pt x="1380" y="3276"/>
                        <a:pt x="1799" y="3276"/>
                      </a:cubicBezTo>
                      <a:cubicBezTo>
                        <a:pt x="2218" y="3276"/>
                        <a:pt x="2637" y="3116"/>
                        <a:pt x="2956" y="2797"/>
                      </a:cubicBezTo>
                      <a:cubicBezTo>
                        <a:pt x="3596" y="2157"/>
                        <a:pt x="3596" y="1121"/>
                        <a:pt x="2956" y="481"/>
                      </a:cubicBezTo>
                      <a:cubicBezTo>
                        <a:pt x="2637" y="161"/>
                        <a:pt x="2218" y="1"/>
                        <a:pt x="17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2019950" y="2812900"/>
                  <a:ext cx="90300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3277" extrusionOk="0">
                      <a:moveTo>
                        <a:pt x="1800" y="1"/>
                      </a:moveTo>
                      <a:cubicBezTo>
                        <a:pt x="1067" y="1"/>
                        <a:pt x="396" y="511"/>
                        <a:pt x="214" y="1265"/>
                      </a:cubicBezTo>
                      <a:cubicBezTo>
                        <a:pt x="1" y="2134"/>
                        <a:pt x="549" y="3018"/>
                        <a:pt x="1433" y="3231"/>
                      </a:cubicBezTo>
                      <a:cubicBezTo>
                        <a:pt x="1562" y="3262"/>
                        <a:pt x="1691" y="3277"/>
                        <a:pt x="1817" y="3277"/>
                      </a:cubicBezTo>
                      <a:cubicBezTo>
                        <a:pt x="2556" y="3277"/>
                        <a:pt x="3216" y="2767"/>
                        <a:pt x="3398" y="2012"/>
                      </a:cubicBezTo>
                      <a:cubicBezTo>
                        <a:pt x="3612" y="1128"/>
                        <a:pt x="3063" y="245"/>
                        <a:pt x="2179" y="47"/>
                      </a:cubicBezTo>
                      <a:cubicBezTo>
                        <a:pt x="2053" y="15"/>
                        <a:pt x="1926" y="1"/>
                        <a:pt x="18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2019950" y="2653300"/>
                  <a:ext cx="90300" cy="8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3278" extrusionOk="0">
                      <a:moveTo>
                        <a:pt x="1795" y="1"/>
                      </a:moveTo>
                      <a:cubicBezTo>
                        <a:pt x="1056" y="1"/>
                        <a:pt x="396" y="511"/>
                        <a:pt x="214" y="1266"/>
                      </a:cubicBezTo>
                      <a:cubicBezTo>
                        <a:pt x="1" y="2149"/>
                        <a:pt x="549" y="3033"/>
                        <a:pt x="1433" y="3231"/>
                      </a:cubicBezTo>
                      <a:cubicBezTo>
                        <a:pt x="1560" y="3262"/>
                        <a:pt x="1687" y="3277"/>
                        <a:pt x="1813" y="3277"/>
                      </a:cubicBezTo>
                      <a:cubicBezTo>
                        <a:pt x="2545" y="3277"/>
                        <a:pt x="3216" y="2769"/>
                        <a:pt x="3398" y="2027"/>
                      </a:cubicBezTo>
                      <a:cubicBezTo>
                        <a:pt x="3612" y="1144"/>
                        <a:pt x="3063" y="260"/>
                        <a:pt x="2179" y="47"/>
                      </a:cubicBezTo>
                      <a:cubicBezTo>
                        <a:pt x="2050" y="16"/>
                        <a:pt x="1922" y="1"/>
                        <a:pt x="17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2181075" y="2812900"/>
                  <a:ext cx="81925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7" extrusionOk="0">
                      <a:moveTo>
                        <a:pt x="1646" y="1"/>
                      </a:moveTo>
                      <a:cubicBezTo>
                        <a:pt x="732" y="1"/>
                        <a:pt x="1" y="732"/>
                        <a:pt x="1" y="1646"/>
                      </a:cubicBezTo>
                      <a:cubicBezTo>
                        <a:pt x="1" y="2545"/>
                        <a:pt x="732" y="3277"/>
                        <a:pt x="1646" y="3277"/>
                      </a:cubicBezTo>
                      <a:cubicBezTo>
                        <a:pt x="2545" y="3277"/>
                        <a:pt x="3276" y="2545"/>
                        <a:pt x="3276" y="1646"/>
                      </a:cubicBezTo>
                      <a:cubicBezTo>
                        <a:pt x="3276" y="732"/>
                        <a:pt x="2545" y="1"/>
                        <a:pt x="16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2181075" y="2653325"/>
                  <a:ext cx="81925" cy="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3276" extrusionOk="0">
                      <a:moveTo>
                        <a:pt x="1646" y="0"/>
                      </a:moveTo>
                      <a:cubicBezTo>
                        <a:pt x="732" y="0"/>
                        <a:pt x="1" y="731"/>
                        <a:pt x="1" y="1646"/>
                      </a:cubicBezTo>
                      <a:cubicBezTo>
                        <a:pt x="1" y="2544"/>
                        <a:pt x="732" y="3276"/>
                        <a:pt x="1646" y="3276"/>
                      </a:cubicBezTo>
                      <a:cubicBezTo>
                        <a:pt x="2545" y="3276"/>
                        <a:pt x="3276" y="2544"/>
                        <a:pt x="3276" y="1646"/>
                      </a:cubicBezTo>
                      <a:cubicBezTo>
                        <a:pt x="3276" y="731"/>
                        <a:pt x="2545" y="0"/>
                        <a:pt x="16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2334575" y="2972500"/>
                  <a:ext cx="89925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7" h="3277" extrusionOk="0">
                      <a:moveTo>
                        <a:pt x="1794" y="0"/>
                      </a:moveTo>
                      <a:cubicBezTo>
                        <a:pt x="1052" y="0"/>
                        <a:pt x="381" y="509"/>
                        <a:pt x="199" y="1250"/>
                      </a:cubicBezTo>
                      <a:cubicBezTo>
                        <a:pt x="1" y="2134"/>
                        <a:pt x="534" y="3017"/>
                        <a:pt x="1418" y="3231"/>
                      </a:cubicBezTo>
                      <a:cubicBezTo>
                        <a:pt x="1547" y="3262"/>
                        <a:pt x="1676" y="3277"/>
                        <a:pt x="1802" y="3277"/>
                      </a:cubicBezTo>
                      <a:cubicBezTo>
                        <a:pt x="2545" y="3277"/>
                        <a:pt x="3216" y="2767"/>
                        <a:pt x="3398" y="2012"/>
                      </a:cubicBezTo>
                      <a:cubicBezTo>
                        <a:pt x="3596" y="1128"/>
                        <a:pt x="3063" y="245"/>
                        <a:pt x="2179" y="46"/>
                      </a:cubicBezTo>
                      <a:cubicBezTo>
                        <a:pt x="2050" y="15"/>
                        <a:pt x="1921" y="0"/>
                        <a:pt x="17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2495325" y="3131350"/>
                  <a:ext cx="81900" cy="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3276" extrusionOk="0">
                      <a:moveTo>
                        <a:pt x="1646" y="0"/>
                      </a:moveTo>
                      <a:cubicBezTo>
                        <a:pt x="731" y="0"/>
                        <a:pt x="0" y="731"/>
                        <a:pt x="0" y="1646"/>
                      </a:cubicBezTo>
                      <a:cubicBezTo>
                        <a:pt x="0" y="2545"/>
                        <a:pt x="731" y="3276"/>
                        <a:pt x="1646" y="3276"/>
                      </a:cubicBezTo>
                      <a:cubicBezTo>
                        <a:pt x="2545" y="3276"/>
                        <a:pt x="3276" y="2545"/>
                        <a:pt x="3276" y="1646"/>
                      </a:cubicBezTo>
                      <a:cubicBezTo>
                        <a:pt x="3276" y="731"/>
                        <a:pt x="2545" y="0"/>
                        <a:pt x="16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7"/>
                <p:cNvSpPr/>
                <p:nvPr/>
              </p:nvSpPr>
              <p:spPr>
                <a:xfrm>
                  <a:off x="2495325" y="2972500"/>
                  <a:ext cx="81900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3277" extrusionOk="0">
                      <a:moveTo>
                        <a:pt x="1646" y="1"/>
                      </a:moveTo>
                      <a:cubicBezTo>
                        <a:pt x="731" y="1"/>
                        <a:pt x="0" y="732"/>
                        <a:pt x="0" y="1631"/>
                      </a:cubicBezTo>
                      <a:cubicBezTo>
                        <a:pt x="0" y="2545"/>
                        <a:pt x="731" y="3276"/>
                        <a:pt x="1646" y="3276"/>
                      </a:cubicBezTo>
                      <a:cubicBezTo>
                        <a:pt x="2545" y="3276"/>
                        <a:pt x="3276" y="2545"/>
                        <a:pt x="3276" y="1631"/>
                      </a:cubicBezTo>
                      <a:cubicBezTo>
                        <a:pt x="3276" y="732"/>
                        <a:pt x="2545" y="1"/>
                        <a:pt x="16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7" name="Google Shape;637;p7"/>
              <p:cNvSpPr/>
              <p:nvPr/>
            </p:nvSpPr>
            <p:spPr>
              <a:xfrm>
                <a:off x="859500" y="4679164"/>
                <a:ext cx="353850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30000" h="11709" extrusionOk="0">
                    <a:moveTo>
                      <a:pt x="6218" y="1"/>
                    </a:moveTo>
                    <a:cubicBezTo>
                      <a:pt x="5997" y="1"/>
                      <a:pt x="5773" y="13"/>
                      <a:pt x="5546" y="38"/>
                    </a:cubicBezTo>
                    <a:cubicBezTo>
                      <a:pt x="2880" y="343"/>
                      <a:pt x="701" y="2521"/>
                      <a:pt x="396" y="5188"/>
                    </a:cubicBezTo>
                    <a:cubicBezTo>
                      <a:pt x="0" y="8722"/>
                      <a:pt x="2758" y="11709"/>
                      <a:pt x="6217" y="11709"/>
                    </a:cubicBezTo>
                    <a:cubicBezTo>
                      <a:pt x="8091" y="11709"/>
                      <a:pt x="9767" y="10825"/>
                      <a:pt x="10833" y="9423"/>
                    </a:cubicBezTo>
                    <a:cubicBezTo>
                      <a:pt x="11793" y="8189"/>
                      <a:pt x="13225" y="7412"/>
                      <a:pt x="14794" y="7412"/>
                    </a:cubicBezTo>
                    <a:lnTo>
                      <a:pt x="15206" y="7412"/>
                    </a:lnTo>
                    <a:cubicBezTo>
                      <a:pt x="16760" y="7412"/>
                      <a:pt x="18192" y="8189"/>
                      <a:pt x="19167" y="9423"/>
                    </a:cubicBezTo>
                    <a:cubicBezTo>
                      <a:pt x="20234" y="10825"/>
                      <a:pt x="21910" y="11709"/>
                      <a:pt x="23784" y="11709"/>
                    </a:cubicBezTo>
                    <a:cubicBezTo>
                      <a:pt x="27242" y="11709"/>
                      <a:pt x="30000" y="8722"/>
                      <a:pt x="29604" y="5188"/>
                    </a:cubicBezTo>
                    <a:cubicBezTo>
                      <a:pt x="29314" y="2521"/>
                      <a:pt x="27135" y="343"/>
                      <a:pt x="24469" y="38"/>
                    </a:cubicBezTo>
                    <a:cubicBezTo>
                      <a:pt x="24245" y="13"/>
                      <a:pt x="24024" y="1"/>
                      <a:pt x="23805" y="1"/>
                    </a:cubicBezTo>
                    <a:cubicBezTo>
                      <a:pt x="21864" y="1"/>
                      <a:pt x="20145" y="947"/>
                      <a:pt x="19091" y="2384"/>
                    </a:cubicBezTo>
                    <a:cubicBezTo>
                      <a:pt x="18192" y="3603"/>
                      <a:pt x="16729" y="4304"/>
                      <a:pt x="15221" y="4304"/>
                    </a:cubicBezTo>
                    <a:lnTo>
                      <a:pt x="14794" y="4304"/>
                    </a:lnTo>
                    <a:cubicBezTo>
                      <a:pt x="13271" y="4304"/>
                      <a:pt x="11823" y="3603"/>
                      <a:pt x="10940" y="2384"/>
                    </a:cubicBezTo>
                    <a:cubicBezTo>
                      <a:pt x="9873" y="935"/>
                      <a:pt x="8156" y="1"/>
                      <a:pt x="6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7"/>
              <p:cNvSpPr/>
              <p:nvPr/>
            </p:nvSpPr>
            <p:spPr>
              <a:xfrm rot="5400000">
                <a:off x="8608538" y="1578464"/>
                <a:ext cx="353850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30000" h="11709" extrusionOk="0">
                    <a:moveTo>
                      <a:pt x="6218" y="1"/>
                    </a:moveTo>
                    <a:cubicBezTo>
                      <a:pt x="5997" y="1"/>
                      <a:pt x="5773" y="13"/>
                      <a:pt x="5546" y="38"/>
                    </a:cubicBezTo>
                    <a:cubicBezTo>
                      <a:pt x="2880" y="343"/>
                      <a:pt x="701" y="2521"/>
                      <a:pt x="396" y="5188"/>
                    </a:cubicBezTo>
                    <a:cubicBezTo>
                      <a:pt x="0" y="8722"/>
                      <a:pt x="2758" y="11709"/>
                      <a:pt x="6217" y="11709"/>
                    </a:cubicBezTo>
                    <a:cubicBezTo>
                      <a:pt x="8091" y="11709"/>
                      <a:pt x="9767" y="10825"/>
                      <a:pt x="10833" y="9423"/>
                    </a:cubicBezTo>
                    <a:cubicBezTo>
                      <a:pt x="11793" y="8189"/>
                      <a:pt x="13225" y="7412"/>
                      <a:pt x="14794" y="7412"/>
                    </a:cubicBezTo>
                    <a:lnTo>
                      <a:pt x="15206" y="7412"/>
                    </a:lnTo>
                    <a:cubicBezTo>
                      <a:pt x="16760" y="7412"/>
                      <a:pt x="18192" y="8189"/>
                      <a:pt x="19167" y="9423"/>
                    </a:cubicBezTo>
                    <a:cubicBezTo>
                      <a:pt x="20234" y="10825"/>
                      <a:pt x="21910" y="11709"/>
                      <a:pt x="23784" y="11709"/>
                    </a:cubicBezTo>
                    <a:cubicBezTo>
                      <a:pt x="27242" y="11709"/>
                      <a:pt x="30000" y="8722"/>
                      <a:pt x="29604" y="5188"/>
                    </a:cubicBezTo>
                    <a:cubicBezTo>
                      <a:pt x="29314" y="2521"/>
                      <a:pt x="27135" y="343"/>
                      <a:pt x="24469" y="38"/>
                    </a:cubicBezTo>
                    <a:cubicBezTo>
                      <a:pt x="24245" y="13"/>
                      <a:pt x="24024" y="1"/>
                      <a:pt x="23805" y="1"/>
                    </a:cubicBezTo>
                    <a:cubicBezTo>
                      <a:pt x="21864" y="1"/>
                      <a:pt x="20145" y="947"/>
                      <a:pt x="19091" y="2384"/>
                    </a:cubicBezTo>
                    <a:cubicBezTo>
                      <a:pt x="18192" y="3603"/>
                      <a:pt x="16729" y="4304"/>
                      <a:pt x="15221" y="4304"/>
                    </a:cubicBezTo>
                    <a:lnTo>
                      <a:pt x="14794" y="4304"/>
                    </a:lnTo>
                    <a:cubicBezTo>
                      <a:pt x="13271" y="4304"/>
                      <a:pt x="11823" y="3603"/>
                      <a:pt x="10940" y="2384"/>
                    </a:cubicBezTo>
                    <a:cubicBezTo>
                      <a:pt x="9873" y="935"/>
                      <a:pt x="8156" y="1"/>
                      <a:pt x="6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9" name="Google Shape;6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1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13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977" name="Google Shape;977;p13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13"/>
          <p:cNvSpPr txBox="1">
            <a:spLocks noGrp="1"/>
          </p:cNvSpPr>
          <p:nvPr>
            <p:ph type="subTitle" idx="1"/>
          </p:nvPr>
        </p:nvSpPr>
        <p:spPr>
          <a:xfrm>
            <a:off x="720000" y="2195882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13"/>
          <p:cNvSpPr txBox="1">
            <a:spLocks noGrp="1"/>
          </p:cNvSpPr>
          <p:nvPr>
            <p:ph type="subTitle" idx="2"/>
          </p:nvPr>
        </p:nvSpPr>
        <p:spPr>
          <a:xfrm>
            <a:off x="3419275" y="2195882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13"/>
          <p:cNvSpPr txBox="1">
            <a:spLocks noGrp="1"/>
          </p:cNvSpPr>
          <p:nvPr>
            <p:ph type="subTitle" idx="3"/>
          </p:nvPr>
        </p:nvSpPr>
        <p:spPr>
          <a:xfrm>
            <a:off x="720000" y="4027075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13"/>
          <p:cNvSpPr txBox="1">
            <a:spLocks noGrp="1"/>
          </p:cNvSpPr>
          <p:nvPr>
            <p:ph type="subTitle" idx="4"/>
          </p:nvPr>
        </p:nvSpPr>
        <p:spPr>
          <a:xfrm>
            <a:off x="3419275" y="4027075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13"/>
          <p:cNvSpPr txBox="1">
            <a:spLocks noGrp="1"/>
          </p:cNvSpPr>
          <p:nvPr>
            <p:ph type="subTitle" idx="5"/>
          </p:nvPr>
        </p:nvSpPr>
        <p:spPr>
          <a:xfrm>
            <a:off x="6118550" y="2195882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5" name="Google Shape;1055;p13"/>
          <p:cNvSpPr txBox="1">
            <a:spLocks noGrp="1"/>
          </p:cNvSpPr>
          <p:nvPr>
            <p:ph type="subTitle" idx="6"/>
          </p:nvPr>
        </p:nvSpPr>
        <p:spPr>
          <a:xfrm>
            <a:off x="6118550" y="4027075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13"/>
          <p:cNvSpPr txBox="1">
            <a:spLocks noGrp="1"/>
          </p:cNvSpPr>
          <p:nvPr>
            <p:ph type="title" idx="7" hasCustomPrompt="1"/>
          </p:nvPr>
        </p:nvSpPr>
        <p:spPr>
          <a:xfrm>
            <a:off x="825049" y="1236651"/>
            <a:ext cx="734700" cy="3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8" hasCustomPrompt="1"/>
          </p:nvPr>
        </p:nvSpPr>
        <p:spPr>
          <a:xfrm>
            <a:off x="825049" y="3075175"/>
            <a:ext cx="734700" cy="3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title" idx="9" hasCustomPrompt="1"/>
          </p:nvPr>
        </p:nvSpPr>
        <p:spPr>
          <a:xfrm>
            <a:off x="3518566" y="1236650"/>
            <a:ext cx="734700" cy="3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13" hasCustomPrompt="1"/>
          </p:nvPr>
        </p:nvSpPr>
        <p:spPr>
          <a:xfrm>
            <a:off x="3518562" y="3075175"/>
            <a:ext cx="734700" cy="3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7841" y="1236650"/>
            <a:ext cx="734700" cy="3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title" idx="15" hasCustomPrompt="1"/>
          </p:nvPr>
        </p:nvSpPr>
        <p:spPr>
          <a:xfrm>
            <a:off x="6217841" y="3075175"/>
            <a:ext cx="734700" cy="3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2" name="Google Shape;1062;p13"/>
          <p:cNvSpPr txBox="1">
            <a:spLocks noGrp="1"/>
          </p:cNvSpPr>
          <p:nvPr>
            <p:ph type="subTitle" idx="16"/>
          </p:nvPr>
        </p:nvSpPr>
        <p:spPr>
          <a:xfrm>
            <a:off x="720000" y="1660250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subTitle" idx="17"/>
          </p:nvPr>
        </p:nvSpPr>
        <p:spPr>
          <a:xfrm>
            <a:off x="3419275" y="1660250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18"/>
          </p:nvPr>
        </p:nvSpPr>
        <p:spPr>
          <a:xfrm>
            <a:off x="6118550" y="1660250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subTitle" idx="19"/>
          </p:nvPr>
        </p:nvSpPr>
        <p:spPr>
          <a:xfrm>
            <a:off x="720000" y="3498781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20"/>
          </p:nvPr>
        </p:nvSpPr>
        <p:spPr>
          <a:xfrm>
            <a:off x="3419275" y="3498781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subTitle" idx="21"/>
          </p:nvPr>
        </p:nvSpPr>
        <p:spPr>
          <a:xfrm>
            <a:off x="6118550" y="3498780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068" name="Google Shape;1068;p13"/>
          <p:cNvGrpSpPr/>
          <p:nvPr/>
        </p:nvGrpSpPr>
        <p:grpSpPr>
          <a:xfrm>
            <a:off x="108530" y="355144"/>
            <a:ext cx="8846183" cy="4864056"/>
            <a:chOff x="108530" y="355144"/>
            <a:chExt cx="8846183" cy="4864056"/>
          </a:xfrm>
        </p:grpSpPr>
        <p:sp>
          <p:nvSpPr>
            <p:cNvPr id="1069" name="Google Shape;1069;p13"/>
            <p:cNvSpPr/>
            <p:nvPr/>
          </p:nvSpPr>
          <p:spPr>
            <a:xfrm>
              <a:off x="145725" y="4860164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0" name="Google Shape;1070;p13"/>
            <p:cNvGrpSpPr/>
            <p:nvPr/>
          </p:nvGrpSpPr>
          <p:grpSpPr>
            <a:xfrm>
              <a:off x="8072143" y="355144"/>
              <a:ext cx="882570" cy="184345"/>
              <a:chOff x="4687093" y="176594"/>
              <a:chExt cx="882570" cy="184345"/>
            </a:xfrm>
          </p:grpSpPr>
          <p:sp>
            <p:nvSpPr>
              <p:cNvPr id="1071" name="Google Shape;1071;p13"/>
              <p:cNvSpPr/>
              <p:nvPr/>
            </p:nvSpPr>
            <p:spPr>
              <a:xfrm>
                <a:off x="5215813" y="199714"/>
                <a:ext cx="353850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30000" h="11709" extrusionOk="0">
                    <a:moveTo>
                      <a:pt x="6218" y="1"/>
                    </a:moveTo>
                    <a:cubicBezTo>
                      <a:pt x="5997" y="1"/>
                      <a:pt x="5773" y="13"/>
                      <a:pt x="5546" y="38"/>
                    </a:cubicBezTo>
                    <a:cubicBezTo>
                      <a:pt x="2880" y="343"/>
                      <a:pt x="701" y="2521"/>
                      <a:pt x="396" y="5188"/>
                    </a:cubicBezTo>
                    <a:cubicBezTo>
                      <a:pt x="0" y="8722"/>
                      <a:pt x="2758" y="11709"/>
                      <a:pt x="6217" y="11709"/>
                    </a:cubicBezTo>
                    <a:cubicBezTo>
                      <a:pt x="8091" y="11709"/>
                      <a:pt x="9767" y="10825"/>
                      <a:pt x="10833" y="9423"/>
                    </a:cubicBezTo>
                    <a:cubicBezTo>
                      <a:pt x="11793" y="8189"/>
                      <a:pt x="13225" y="7412"/>
                      <a:pt x="14794" y="7412"/>
                    </a:cubicBezTo>
                    <a:lnTo>
                      <a:pt x="15206" y="7412"/>
                    </a:lnTo>
                    <a:cubicBezTo>
                      <a:pt x="16760" y="7412"/>
                      <a:pt x="18192" y="8189"/>
                      <a:pt x="19167" y="9423"/>
                    </a:cubicBezTo>
                    <a:cubicBezTo>
                      <a:pt x="20234" y="10825"/>
                      <a:pt x="21910" y="11709"/>
                      <a:pt x="23784" y="11709"/>
                    </a:cubicBezTo>
                    <a:cubicBezTo>
                      <a:pt x="27242" y="11709"/>
                      <a:pt x="30000" y="8722"/>
                      <a:pt x="29604" y="5188"/>
                    </a:cubicBezTo>
                    <a:cubicBezTo>
                      <a:pt x="29314" y="2521"/>
                      <a:pt x="27135" y="343"/>
                      <a:pt x="24469" y="38"/>
                    </a:cubicBezTo>
                    <a:cubicBezTo>
                      <a:pt x="24245" y="13"/>
                      <a:pt x="24024" y="1"/>
                      <a:pt x="23805" y="1"/>
                    </a:cubicBezTo>
                    <a:cubicBezTo>
                      <a:pt x="21864" y="1"/>
                      <a:pt x="20145" y="947"/>
                      <a:pt x="19091" y="2384"/>
                    </a:cubicBezTo>
                    <a:cubicBezTo>
                      <a:pt x="18192" y="3603"/>
                      <a:pt x="16729" y="4304"/>
                      <a:pt x="15221" y="4304"/>
                    </a:cubicBezTo>
                    <a:lnTo>
                      <a:pt x="14794" y="4304"/>
                    </a:lnTo>
                    <a:cubicBezTo>
                      <a:pt x="13271" y="4304"/>
                      <a:pt x="11823" y="3603"/>
                      <a:pt x="10940" y="2384"/>
                    </a:cubicBezTo>
                    <a:cubicBezTo>
                      <a:pt x="9873" y="935"/>
                      <a:pt x="8156" y="1"/>
                      <a:pt x="6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2" name="Google Shape;1072;p13"/>
              <p:cNvGrpSpPr/>
              <p:nvPr/>
            </p:nvGrpSpPr>
            <p:grpSpPr>
              <a:xfrm>
                <a:off x="4687093" y="176594"/>
                <a:ext cx="423124" cy="184345"/>
                <a:chOff x="1034575" y="1934950"/>
                <a:chExt cx="630400" cy="274650"/>
              </a:xfrm>
            </p:grpSpPr>
            <p:sp>
              <p:nvSpPr>
                <p:cNvPr id="1073" name="Google Shape;1073;p13"/>
                <p:cNvSpPr/>
                <p:nvPr/>
              </p:nvSpPr>
              <p:spPr>
                <a:xfrm>
                  <a:off x="1034575" y="21162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74" y="0"/>
                      </a:moveTo>
                      <a:cubicBezTo>
                        <a:pt x="838" y="0"/>
                        <a:pt x="31" y="838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13"/>
                <p:cNvSpPr/>
                <p:nvPr/>
              </p:nvSpPr>
              <p:spPr>
                <a:xfrm>
                  <a:off x="1213600" y="1934950"/>
                  <a:ext cx="93350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3" extrusionOk="0">
                      <a:moveTo>
                        <a:pt x="1874" y="0"/>
                      </a:moveTo>
                      <a:cubicBezTo>
                        <a:pt x="838" y="0"/>
                        <a:pt x="31" y="823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13"/>
                <p:cNvSpPr/>
                <p:nvPr/>
              </p:nvSpPr>
              <p:spPr>
                <a:xfrm>
                  <a:off x="1392625" y="1934950"/>
                  <a:ext cx="93325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3" extrusionOk="0">
                      <a:moveTo>
                        <a:pt x="1874" y="0"/>
                      </a:moveTo>
                      <a:cubicBezTo>
                        <a:pt x="838" y="0"/>
                        <a:pt x="0" y="823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13"/>
                <p:cNvSpPr/>
                <p:nvPr/>
              </p:nvSpPr>
              <p:spPr>
                <a:xfrm>
                  <a:off x="1571650" y="1934950"/>
                  <a:ext cx="93325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3" extrusionOk="0">
                      <a:moveTo>
                        <a:pt x="1874" y="0"/>
                      </a:moveTo>
                      <a:cubicBezTo>
                        <a:pt x="838" y="0"/>
                        <a:pt x="0" y="823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7" name="Google Shape;1077;p13"/>
            <p:cNvGrpSpPr/>
            <p:nvPr/>
          </p:nvGrpSpPr>
          <p:grpSpPr>
            <a:xfrm>
              <a:off x="6862161" y="4790941"/>
              <a:ext cx="663196" cy="428259"/>
              <a:chOff x="422475" y="2462475"/>
              <a:chExt cx="988075" cy="638050"/>
            </a:xfrm>
          </p:grpSpPr>
          <p:sp>
            <p:nvSpPr>
              <p:cNvPr id="1078" name="Google Shape;1078;p13"/>
              <p:cNvSpPr/>
              <p:nvPr/>
            </p:nvSpPr>
            <p:spPr>
              <a:xfrm>
                <a:off x="958775" y="2825850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1"/>
                    </a:moveTo>
                    <a:cubicBezTo>
                      <a:pt x="838" y="1"/>
                      <a:pt x="0" y="839"/>
                      <a:pt x="0" y="1860"/>
                    </a:cubicBezTo>
                    <a:cubicBezTo>
                      <a:pt x="0" y="2896"/>
                      <a:pt x="838" y="3734"/>
                      <a:pt x="1874" y="3734"/>
                    </a:cubicBezTo>
                    <a:cubicBezTo>
                      <a:pt x="2910" y="3734"/>
                      <a:pt x="3748" y="2896"/>
                      <a:pt x="3748" y="1860"/>
                    </a:cubicBezTo>
                    <a:cubicBezTo>
                      <a:pt x="3748" y="839"/>
                      <a:pt x="2910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3"/>
              <p:cNvSpPr/>
              <p:nvPr/>
            </p:nvSpPr>
            <p:spPr>
              <a:xfrm>
                <a:off x="958775" y="3007175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0"/>
                    </a:moveTo>
                    <a:cubicBezTo>
                      <a:pt x="838" y="0"/>
                      <a:pt x="0" y="838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910" y="3733"/>
                      <a:pt x="3748" y="2895"/>
                      <a:pt x="3748" y="1874"/>
                    </a:cubicBezTo>
                    <a:cubicBezTo>
                      <a:pt x="3748" y="838"/>
                      <a:pt x="2910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3"/>
              <p:cNvSpPr/>
              <p:nvPr/>
            </p:nvSpPr>
            <p:spPr>
              <a:xfrm>
                <a:off x="775175" y="2825875"/>
                <a:ext cx="103250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3733" extrusionOk="0">
                    <a:moveTo>
                      <a:pt x="2069" y="0"/>
                    </a:moveTo>
                    <a:cubicBezTo>
                      <a:pt x="1235" y="0"/>
                      <a:pt x="478" y="553"/>
                      <a:pt x="260" y="1386"/>
                    </a:cubicBezTo>
                    <a:cubicBezTo>
                      <a:pt x="1" y="2392"/>
                      <a:pt x="595" y="3413"/>
                      <a:pt x="1600" y="3672"/>
                    </a:cubicBezTo>
                    <a:cubicBezTo>
                      <a:pt x="1757" y="3713"/>
                      <a:pt x="1915" y="3732"/>
                      <a:pt x="2070" y="3732"/>
                    </a:cubicBezTo>
                    <a:cubicBezTo>
                      <a:pt x="2895" y="3732"/>
                      <a:pt x="3653" y="3177"/>
                      <a:pt x="3871" y="2331"/>
                    </a:cubicBezTo>
                    <a:cubicBezTo>
                      <a:pt x="4130" y="1341"/>
                      <a:pt x="3535" y="320"/>
                      <a:pt x="2545" y="61"/>
                    </a:cubicBezTo>
                    <a:cubicBezTo>
                      <a:pt x="2386" y="20"/>
                      <a:pt x="2226" y="0"/>
                      <a:pt x="2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1" name="Google Shape;1081;p13"/>
              <p:cNvGrpSpPr/>
              <p:nvPr/>
            </p:nvGrpSpPr>
            <p:grpSpPr>
              <a:xfrm>
                <a:off x="422475" y="2462475"/>
                <a:ext cx="988075" cy="638050"/>
                <a:chOff x="422475" y="2462475"/>
                <a:chExt cx="988075" cy="638050"/>
              </a:xfrm>
            </p:grpSpPr>
            <p:sp>
              <p:nvSpPr>
                <p:cNvPr id="1082" name="Google Shape;1082;p13"/>
                <p:cNvSpPr/>
                <p:nvPr/>
              </p:nvSpPr>
              <p:spPr>
                <a:xfrm>
                  <a:off x="1317200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59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13"/>
                <p:cNvSpPr/>
                <p:nvPr/>
              </p:nvSpPr>
              <p:spPr>
                <a:xfrm>
                  <a:off x="1138175" y="2462475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75"/>
                      </a:cubicBezTo>
                      <a:cubicBezTo>
                        <a:pt x="1" y="2896"/>
                        <a:pt x="838" y="3734"/>
                        <a:pt x="1859" y="3734"/>
                      </a:cubicBezTo>
                      <a:cubicBezTo>
                        <a:pt x="2895" y="3734"/>
                        <a:pt x="3733" y="2896"/>
                        <a:pt x="3733" y="1875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13"/>
                <p:cNvSpPr/>
                <p:nvPr/>
              </p:nvSpPr>
              <p:spPr>
                <a:xfrm>
                  <a:off x="1138175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59"/>
                      </a:cubicBezTo>
                      <a:cubicBezTo>
                        <a:pt x="1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3"/>
                <p:cNvSpPr/>
                <p:nvPr/>
              </p:nvSpPr>
              <p:spPr>
                <a:xfrm>
                  <a:off x="601500" y="2825850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59" y="3734"/>
                      </a:cubicBezTo>
                      <a:cubicBezTo>
                        <a:pt x="2895" y="3734"/>
                        <a:pt x="3718" y="2896"/>
                        <a:pt x="3733" y="1860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13"/>
                <p:cNvSpPr/>
                <p:nvPr/>
              </p:nvSpPr>
              <p:spPr>
                <a:xfrm>
                  <a:off x="422475" y="3007175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7" name="Google Shape;1087;p13"/>
            <p:cNvGrpSpPr/>
            <p:nvPr/>
          </p:nvGrpSpPr>
          <p:grpSpPr>
            <a:xfrm rot="5400000">
              <a:off x="-8939" y="3241691"/>
              <a:ext cx="663196" cy="428259"/>
              <a:chOff x="422475" y="2462475"/>
              <a:chExt cx="988075" cy="638050"/>
            </a:xfrm>
          </p:grpSpPr>
          <p:sp>
            <p:nvSpPr>
              <p:cNvPr id="1088" name="Google Shape;1088;p13"/>
              <p:cNvSpPr/>
              <p:nvPr/>
            </p:nvSpPr>
            <p:spPr>
              <a:xfrm>
                <a:off x="958775" y="2825850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1"/>
                    </a:moveTo>
                    <a:cubicBezTo>
                      <a:pt x="838" y="1"/>
                      <a:pt x="0" y="839"/>
                      <a:pt x="0" y="1860"/>
                    </a:cubicBezTo>
                    <a:cubicBezTo>
                      <a:pt x="0" y="2896"/>
                      <a:pt x="838" y="3734"/>
                      <a:pt x="1874" y="3734"/>
                    </a:cubicBezTo>
                    <a:cubicBezTo>
                      <a:pt x="2910" y="3734"/>
                      <a:pt x="3748" y="2896"/>
                      <a:pt x="3748" y="1860"/>
                    </a:cubicBezTo>
                    <a:cubicBezTo>
                      <a:pt x="3748" y="839"/>
                      <a:pt x="2910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3"/>
              <p:cNvSpPr/>
              <p:nvPr/>
            </p:nvSpPr>
            <p:spPr>
              <a:xfrm>
                <a:off x="958775" y="3007175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0"/>
                    </a:moveTo>
                    <a:cubicBezTo>
                      <a:pt x="838" y="0"/>
                      <a:pt x="0" y="838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910" y="3733"/>
                      <a:pt x="3748" y="2895"/>
                      <a:pt x="3748" y="1874"/>
                    </a:cubicBezTo>
                    <a:cubicBezTo>
                      <a:pt x="3748" y="838"/>
                      <a:pt x="2910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3"/>
              <p:cNvSpPr/>
              <p:nvPr/>
            </p:nvSpPr>
            <p:spPr>
              <a:xfrm>
                <a:off x="775175" y="2825875"/>
                <a:ext cx="103250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3733" extrusionOk="0">
                    <a:moveTo>
                      <a:pt x="2069" y="0"/>
                    </a:moveTo>
                    <a:cubicBezTo>
                      <a:pt x="1235" y="0"/>
                      <a:pt x="478" y="553"/>
                      <a:pt x="260" y="1386"/>
                    </a:cubicBezTo>
                    <a:cubicBezTo>
                      <a:pt x="1" y="2392"/>
                      <a:pt x="595" y="3413"/>
                      <a:pt x="1600" y="3672"/>
                    </a:cubicBezTo>
                    <a:cubicBezTo>
                      <a:pt x="1757" y="3713"/>
                      <a:pt x="1915" y="3732"/>
                      <a:pt x="2070" y="3732"/>
                    </a:cubicBezTo>
                    <a:cubicBezTo>
                      <a:pt x="2895" y="3732"/>
                      <a:pt x="3653" y="3177"/>
                      <a:pt x="3871" y="2331"/>
                    </a:cubicBezTo>
                    <a:cubicBezTo>
                      <a:pt x="4130" y="1341"/>
                      <a:pt x="3535" y="320"/>
                      <a:pt x="2545" y="61"/>
                    </a:cubicBezTo>
                    <a:cubicBezTo>
                      <a:pt x="2386" y="20"/>
                      <a:pt x="2226" y="0"/>
                      <a:pt x="2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1" name="Google Shape;1091;p13"/>
              <p:cNvGrpSpPr/>
              <p:nvPr/>
            </p:nvGrpSpPr>
            <p:grpSpPr>
              <a:xfrm>
                <a:off x="422475" y="2462475"/>
                <a:ext cx="988075" cy="638050"/>
                <a:chOff x="422475" y="2462475"/>
                <a:chExt cx="988075" cy="638050"/>
              </a:xfrm>
            </p:grpSpPr>
            <p:sp>
              <p:nvSpPr>
                <p:cNvPr id="1092" name="Google Shape;1092;p13"/>
                <p:cNvSpPr/>
                <p:nvPr/>
              </p:nvSpPr>
              <p:spPr>
                <a:xfrm>
                  <a:off x="1317200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59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13"/>
                <p:cNvSpPr/>
                <p:nvPr/>
              </p:nvSpPr>
              <p:spPr>
                <a:xfrm>
                  <a:off x="1138175" y="2462475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75"/>
                      </a:cubicBezTo>
                      <a:cubicBezTo>
                        <a:pt x="1" y="2896"/>
                        <a:pt x="838" y="3734"/>
                        <a:pt x="1859" y="3734"/>
                      </a:cubicBezTo>
                      <a:cubicBezTo>
                        <a:pt x="2895" y="3734"/>
                        <a:pt x="3733" y="2896"/>
                        <a:pt x="3733" y="1875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13"/>
                <p:cNvSpPr/>
                <p:nvPr/>
              </p:nvSpPr>
              <p:spPr>
                <a:xfrm>
                  <a:off x="1138175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59"/>
                      </a:cubicBezTo>
                      <a:cubicBezTo>
                        <a:pt x="1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13"/>
                <p:cNvSpPr/>
                <p:nvPr/>
              </p:nvSpPr>
              <p:spPr>
                <a:xfrm>
                  <a:off x="601500" y="2825850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59" y="3734"/>
                      </a:cubicBezTo>
                      <a:cubicBezTo>
                        <a:pt x="2895" y="3734"/>
                        <a:pt x="3718" y="2896"/>
                        <a:pt x="3733" y="1860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13"/>
                <p:cNvSpPr/>
                <p:nvPr/>
              </p:nvSpPr>
              <p:spPr>
                <a:xfrm>
                  <a:off x="422475" y="3007175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97" name="Google Shape;1097;p13"/>
          <p:cNvGrpSpPr/>
          <p:nvPr/>
        </p:nvGrpSpPr>
        <p:grpSpPr>
          <a:xfrm>
            <a:off x="-436954" y="647534"/>
            <a:ext cx="10174780" cy="3956466"/>
            <a:chOff x="-436954" y="647534"/>
            <a:chExt cx="10174780" cy="3956466"/>
          </a:xfrm>
        </p:grpSpPr>
        <p:grpSp>
          <p:nvGrpSpPr>
            <p:cNvPr id="1098" name="Google Shape;1098;p13"/>
            <p:cNvGrpSpPr/>
            <p:nvPr/>
          </p:nvGrpSpPr>
          <p:grpSpPr>
            <a:xfrm>
              <a:off x="8549839" y="647534"/>
              <a:ext cx="1187987" cy="1187987"/>
              <a:chOff x="2206213" y="3973125"/>
              <a:chExt cx="868475" cy="868475"/>
            </a:xfrm>
          </p:grpSpPr>
          <p:grpSp>
            <p:nvGrpSpPr>
              <p:cNvPr id="1099" name="Google Shape;1099;p13"/>
              <p:cNvGrpSpPr/>
              <p:nvPr/>
            </p:nvGrpSpPr>
            <p:grpSpPr>
              <a:xfrm>
                <a:off x="2206213" y="3973125"/>
                <a:ext cx="868475" cy="868475"/>
                <a:chOff x="251825" y="3973125"/>
                <a:chExt cx="868475" cy="868475"/>
              </a:xfrm>
            </p:grpSpPr>
            <p:sp>
              <p:nvSpPr>
                <p:cNvPr id="1100" name="Google Shape;1100;p13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13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13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13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4" name="Google Shape;1104;p13"/>
              <p:cNvGrpSpPr/>
              <p:nvPr/>
            </p:nvGrpSpPr>
            <p:grpSpPr>
              <a:xfrm>
                <a:off x="2475700" y="4266988"/>
                <a:ext cx="329500" cy="280750"/>
                <a:chOff x="3412525" y="4281650"/>
                <a:chExt cx="329500" cy="280750"/>
              </a:xfrm>
            </p:grpSpPr>
            <p:grpSp>
              <p:nvGrpSpPr>
                <p:cNvPr id="1105" name="Google Shape;1105;p13"/>
                <p:cNvGrpSpPr/>
                <p:nvPr/>
              </p:nvGrpSpPr>
              <p:grpSpPr>
                <a:xfrm>
                  <a:off x="3475000" y="4281650"/>
                  <a:ext cx="267025" cy="280750"/>
                  <a:chOff x="3475000" y="4281650"/>
                  <a:chExt cx="267025" cy="280750"/>
                </a:xfrm>
              </p:grpSpPr>
              <p:sp>
                <p:nvSpPr>
                  <p:cNvPr id="1106" name="Google Shape;1106;p13"/>
                  <p:cNvSpPr/>
                  <p:nvPr/>
                </p:nvSpPr>
                <p:spPr>
                  <a:xfrm>
                    <a:off x="3475000" y="4281650"/>
                    <a:ext cx="84575" cy="8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3" h="3399" extrusionOk="0">
                        <a:moveTo>
                          <a:pt x="1691" y="214"/>
                        </a:moveTo>
                        <a:cubicBezTo>
                          <a:pt x="2514" y="214"/>
                          <a:pt x="3169" y="884"/>
                          <a:pt x="3169" y="1707"/>
                        </a:cubicBezTo>
                        <a:cubicBezTo>
                          <a:pt x="3169" y="2514"/>
                          <a:pt x="2514" y="3185"/>
                          <a:pt x="1691" y="3185"/>
                        </a:cubicBezTo>
                        <a:cubicBezTo>
                          <a:pt x="868" y="3185"/>
                          <a:pt x="198" y="2514"/>
                          <a:pt x="198" y="1707"/>
                        </a:cubicBezTo>
                        <a:cubicBezTo>
                          <a:pt x="198" y="884"/>
                          <a:pt x="868" y="214"/>
                          <a:pt x="1691" y="214"/>
                        </a:cubicBezTo>
                        <a:close/>
                        <a:moveTo>
                          <a:pt x="1691" y="1"/>
                        </a:moveTo>
                        <a:cubicBezTo>
                          <a:pt x="762" y="1"/>
                          <a:pt x="0" y="762"/>
                          <a:pt x="0" y="1707"/>
                        </a:cubicBezTo>
                        <a:cubicBezTo>
                          <a:pt x="0" y="2636"/>
                          <a:pt x="762" y="3398"/>
                          <a:pt x="1691" y="3398"/>
                        </a:cubicBezTo>
                        <a:cubicBezTo>
                          <a:pt x="2621" y="3398"/>
                          <a:pt x="3382" y="2636"/>
                          <a:pt x="3382" y="1707"/>
                        </a:cubicBezTo>
                        <a:cubicBezTo>
                          <a:pt x="3382" y="762"/>
                          <a:pt x="2621" y="1"/>
                          <a:pt x="16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7" name="Google Shape;1107;p13"/>
                  <p:cNvSpPr/>
                  <p:nvPr/>
                </p:nvSpPr>
                <p:spPr>
                  <a:xfrm>
                    <a:off x="3475000" y="4477425"/>
                    <a:ext cx="84575" cy="8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3" h="3399" extrusionOk="0">
                        <a:moveTo>
                          <a:pt x="1691" y="214"/>
                        </a:moveTo>
                        <a:cubicBezTo>
                          <a:pt x="2514" y="214"/>
                          <a:pt x="3169" y="884"/>
                          <a:pt x="3169" y="1692"/>
                        </a:cubicBezTo>
                        <a:cubicBezTo>
                          <a:pt x="3169" y="2515"/>
                          <a:pt x="2514" y="3185"/>
                          <a:pt x="1691" y="3185"/>
                        </a:cubicBezTo>
                        <a:cubicBezTo>
                          <a:pt x="868" y="3185"/>
                          <a:pt x="198" y="2515"/>
                          <a:pt x="198" y="1692"/>
                        </a:cubicBezTo>
                        <a:cubicBezTo>
                          <a:pt x="198" y="884"/>
                          <a:pt x="868" y="214"/>
                          <a:pt x="1691" y="214"/>
                        </a:cubicBezTo>
                        <a:close/>
                        <a:moveTo>
                          <a:pt x="1691" y="1"/>
                        </a:moveTo>
                        <a:cubicBezTo>
                          <a:pt x="762" y="1"/>
                          <a:pt x="0" y="763"/>
                          <a:pt x="0" y="1692"/>
                        </a:cubicBezTo>
                        <a:cubicBezTo>
                          <a:pt x="0" y="2637"/>
                          <a:pt x="762" y="3398"/>
                          <a:pt x="1691" y="3398"/>
                        </a:cubicBezTo>
                        <a:cubicBezTo>
                          <a:pt x="2621" y="3398"/>
                          <a:pt x="3382" y="2637"/>
                          <a:pt x="3382" y="1692"/>
                        </a:cubicBezTo>
                        <a:cubicBezTo>
                          <a:pt x="3382" y="763"/>
                          <a:pt x="2621" y="1"/>
                          <a:pt x="16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8" name="Google Shape;1108;p13"/>
                  <p:cNvSpPr/>
                  <p:nvPr/>
                </p:nvSpPr>
                <p:spPr>
                  <a:xfrm>
                    <a:off x="3657050" y="4379925"/>
                    <a:ext cx="84975" cy="8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9" h="3383" extrusionOk="0">
                        <a:moveTo>
                          <a:pt x="1707" y="183"/>
                        </a:moveTo>
                        <a:cubicBezTo>
                          <a:pt x="2499" y="183"/>
                          <a:pt x="3170" y="854"/>
                          <a:pt x="3185" y="1676"/>
                        </a:cubicBezTo>
                        <a:cubicBezTo>
                          <a:pt x="3185" y="2499"/>
                          <a:pt x="2515" y="3154"/>
                          <a:pt x="1707" y="3154"/>
                        </a:cubicBezTo>
                        <a:cubicBezTo>
                          <a:pt x="884" y="3154"/>
                          <a:pt x="214" y="2499"/>
                          <a:pt x="214" y="1676"/>
                        </a:cubicBezTo>
                        <a:cubicBezTo>
                          <a:pt x="214" y="854"/>
                          <a:pt x="884" y="183"/>
                          <a:pt x="1707" y="183"/>
                        </a:cubicBezTo>
                        <a:close/>
                        <a:moveTo>
                          <a:pt x="1707" y="0"/>
                        </a:moveTo>
                        <a:cubicBezTo>
                          <a:pt x="763" y="0"/>
                          <a:pt x="1" y="762"/>
                          <a:pt x="1" y="1692"/>
                        </a:cubicBezTo>
                        <a:cubicBezTo>
                          <a:pt x="1" y="2621"/>
                          <a:pt x="763" y="3383"/>
                          <a:pt x="1707" y="3383"/>
                        </a:cubicBezTo>
                        <a:cubicBezTo>
                          <a:pt x="2637" y="3383"/>
                          <a:pt x="3398" y="2621"/>
                          <a:pt x="3398" y="1692"/>
                        </a:cubicBezTo>
                        <a:cubicBezTo>
                          <a:pt x="3398" y="762"/>
                          <a:pt x="2637" y="0"/>
                          <a:pt x="170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09" name="Google Shape;1109;p13"/>
                <p:cNvGrpSpPr/>
                <p:nvPr/>
              </p:nvGrpSpPr>
              <p:grpSpPr>
                <a:xfrm>
                  <a:off x="3412525" y="4283650"/>
                  <a:ext cx="270075" cy="275975"/>
                  <a:chOff x="3412525" y="4283650"/>
                  <a:chExt cx="270075" cy="275975"/>
                </a:xfrm>
              </p:grpSpPr>
              <p:sp>
                <p:nvSpPr>
                  <p:cNvPr id="1110" name="Google Shape;1110;p13"/>
                  <p:cNvSpPr/>
                  <p:nvPr/>
                </p:nvSpPr>
                <p:spPr>
                  <a:xfrm>
                    <a:off x="3412525" y="4381550"/>
                    <a:ext cx="88000" cy="8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0" h="3208" extrusionOk="0">
                        <a:moveTo>
                          <a:pt x="1760" y="0"/>
                        </a:moveTo>
                        <a:cubicBezTo>
                          <a:pt x="1349" y="0"/>
                          <a:pt x="937" y="156"/>
                          <a:pt x="625" y="469"/>
                        </a:cubicBezTo>
                        <a:cubicBezTo>
                          <a:pt x="0" y="1093"/>
                          <a:pt x="0" y="2114"/>
                          <a:pt x="625" y="2739"/>
                        </a:cubicBezTo>
                        <a:cubicBezTo>
                          <a:pt x="937" y="3051"/>
                          <a:pt x="1349" y="3207"/>
                          <a:pt x="1760" y="3207"/>
                        </a:cubicBezTo>
                        <a:cubicBezTo>
                          <a:pt x="2171" y="3207"/>
                          <a:pt x="2583" y="3051"/>
                          <a:pt x="2895" y="2739"/>
                        </a:cubicBezTo>
                        <a:cubicBezTo>
                          <a:pt x="3520" y="2114"/>
                          <a:pt x="3520" y="1093"/>
                          <a:pt x="2895" y="469"/>
                        </a:cubicBezTo>
                        <a:cubicBezTo>
                          <a:pt x="2583" y="156"/>
                          <a:pt x="2171" y="0"/>
                          <a:pt x="176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1" name="Google Shape;1111;p13"/>
                  <p:cNvSpPr/>
                  <p:nvPr/>
                </p:nvSpPr>
                <p:spPr>
                  <a:xfrm>
                    <a:off x="3594600" y="4283650"/>
                    <a:ext cx="87625" cy="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5" h="3193" extrusionOk="0">
                        <a:moveTo>
                          <a:pt x="1752" y="1"/>
                        </a:moveTo>
                        <a:cubicBezTo>
                          <a:pt x="1345" y="1"/>
                          <a:pt x="937" y="157"/>
                          <a:pt x="625" y="469"/>
                        </a:cubicBezTo>
                        <a:cubicBezTo>
                          <a:pt x="0" y="1094"/>
                          <a:pt x="0" y="2099"/>
                          <a:pt x="625" y="2724"/>
                        </a:cubicBezTo>
                        <a:cubicBezTo>
                          <a:pt x="937" y="3036"/>
                          <a:pt x="1345" y="3192"/>
                          <a:pt x="1752" y="3192"/>
                        </a:cubicBezTo>
                        <a:cubicBezTo>
                          <a:pt x="2160" y="3192"/>
                          <a:pt x="2567" y="3036"/>
                          <a:pt x="2880" y="2724"/>
                        </a:cubicBezTo>
                        <a:cubicBezTo>
                          <a:pt x="3504" y="2099"/>
                          <a:pt x="3504" y="1094"/>
                          <a:pt x="2880" y="469"/>
                        </a:cubicBezTo>
                        <a:cubicBezTo>
                          <a:pt x="2567" y="157"/>
                          <a:pt x="2160" y="1"/>
                          <a:pt x="175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2" name="Google Shape;1112;p13"/>
                  <p:cNvSpPr/>
                  <p:nvPr/>
                </p:nvSpPr>
                <p:spPr>
                  <a:xfrm>
                    <a:off x="3594600" y="4479825"/>
                    <a:ext cx="88000" cy="7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0" h="3192" extrusionOk="0">
                        <a:moveTo>
                          <a:pt x="1760" y="0"/>
                        </a:moveTo>
                        <a:cubicBezTo>
                          <a:pt x="1348" y="0"/>
                          <a:pt x="937" y="156"/>
                          <a:pt x="625" y="469"/>
                        </a:cubicBezTo>
                        <a:cubicBezTo>
                          <a:pt x="0" y="1093"/>
                          <a:pt x="0" y="2099"/>
                          <a:pt x="625" y="2723"/>
                        </a:cubicBezTo>
                        <a:cubicBezTo>
                          <a:pt x="937" y="3036"/>
                          <a:pt x="1348" y="3192"/>
                          <a:pt x="1760" y="3192"/>
                        </a:cubicBezTo>
                        <a:cubicBezTo>
                          <a:pt x="2171" y="3192"/>
                          <a:pt x="2583" y="3036"/>
                          <a:pt x="2895" y="2723"/>
                        </a:cubicBezTo>
                        <a:cubicBezTo>
                          <a:pt x="3520" y="2099"/>
                          <a:pt x="3520" y="1093"/>
                          <a:pt x="2895" y="469"/>
                        </a:cubicBezTo>
                        <a:cubicBezTo>
                          <a:pt x="2583" y="156"/>
                          <a:pt x="2171" y="0"/>
                          <a:pt x="176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13" name="Google Shape;1113;p13"/>
              <p:cNvGrpSpPr/>
              <p:nvPr/>
            </p:nvGrpSpPr>
            <p:grpSpPr>
              <a:xfrm>
                <a:off x="2387713" y="4067894"/>
                <a:ext cx="505475" cy="653650"/>
                <a:chOff x="3326050" y="4019975"/>
                <a:chExt cx="505475" cy="653650"/>
              </a:xfrm>
            </p:grpSpPr>
            <p:sp>
              <p:nvSpPr>
                <p:cNvPr id="1114" name="Google Shape;1114;p13"/>
                <p:cNvSpPr/>
                <p:nvPr/>
              </p:nvSpPr>
              <p:spPr>
                <a:xfrm>
                  <a:off x="3326050" y="4633600"/>
                  <a:ext cx="40025" cy="4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1601" extrusionOk="0">
                      <a:moveTo>
                        <a:pt x="808" y="1"/>
                      </a:moveTo>
                      <a:cubicBezTo>
                        <a:pt x="366" y="1"/>
                        <a:pt x="1" y="366"/>
                        <a:pt x="1" y="793"/>
                      </a:cubicBezTo>
                      <a:cubicBezTo>
                        <a:pt x="1" y="1235"/>
                        <a:pt x="366" y="1600"/>
                        <a:pt x="808" y="1600"/>
                      </a:cubicBezTo>
                      <a:cubicBezTo>
                        <a:pt x="1250" y="1600"/>
                        <a:pt x="1601" y="1235"/>
                        <a:pt x="1601" y="793"/>
                      </a:cubicBezTo>
                      <a:cubicBezTo>
                        <a:pt x="1601" y="366"/>
                        <a:pt x="1250" y="1"/>
                        <a:pt x="8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13"/>
                <p:cNvSpPr/>
                <p:nvPr/>
              </p:nvSpPr>
              <p:spPr>
                <a:xfrm>
                  <a:off x="3558025" y="4019975"/>
                  <a:ext cx="40025" cy="4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1601" extrusionOk="0">
                      <a:moveTo>
                        <a:pt x="808" y="0"/>
                      </a:moveTo>
                      <a:cubicBezTo>
                        <a:pt x="366" y="0"/>
                        <a:pt x="0" y="351"/>
                        <a:pt x="0" y="793"/>
                      </a:cubicBezTo>
                      <a:cubicBezTo>
                        <a:pt x="0" y="1235"/>
                        <a:pt x="366" y="1600"/>
                        <a:pt x="808" y="1600"/>
                      </a:cubicBezTo>
                      <a:cubicBezTo>
                        <a:pt x="1250" y="1600"/>
                        <a:pt x="1600" y="1235"/>
                        <a:pt x="1600" y="793"/>
                      </a:cubicBezTo>
                      <a:cubicBezTo>
                        <a:pt x="1600" y="351"/>
                        <a:pt x="125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13"/>
                <p:cNvSpPr/>
                <p:nvPr/>
              </p:nvSpPr>
              <p:spPr>
                <a:xfrm>
                  <a:off x="3788075" y="4633975"/>
                  <a:ext cx="43450" cy="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" h="1586" extrusionOk="0">
                      <a:moveTo>
                        <a:pt x="869" y="1"/>
                      </a:moveTo>
                      <a:cubicBezTo>
                        <a:pt x="664" y="1"/>
                        <a:pt x="458" y="77"/>
                        <a:pt x="306" y="229"/>
                      </a:cubicBezTo>
                      <a:cubicBezTo>
                        <a:pt x="1" y="534"/>
                        <a:pt x="1" y="1052"/>
                        <a:pt x="306" y="1357"/>
                      </a:cubicBezTo>
                      <a:cubicBezTo>
                        <a:pt x="458" y="1509"/>
                        <a:pt x="664" y="1585"/>
                        <a:pt x="869" y="1585"/>
                      </a:cubicBezTo>
                      <a:cubicBezTo>
                        <a:pt x="1075" y="1585"/>
                        <a:pt x="1281" y="1509"/>
                        <a:pt x="1433" y="1357"/>
                      </a:cubicBezTo>
                      <a:cubicBezTo>
                        <a:pt x="1738" y="1037"/>
                        <a:pt x="1738" y="534"/>
                        <a:pt x="1433" y="229"/>
                      </a:cubicBezTo>
                      <a:cubicBezTo>
                        <a:pt x="1281" y="77"/>
                        <a:pt x="1075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7" name="Google Shape;1117;p13"/>
            <p:cNvGrpSpPr/>
            <p:nvPr/>
          </p:nvGrpSpPr>
          <p:grpSpPr>
            <a:xfrm>
              <a:off x="-436954" y="3735525"/>
              <a:ext cx="868475" cy="868475"/>
              <a:chOff x="251825" y="3973125"/>
              <a:chExt cx="868475" cy="868475"/>
            </a:xfrm>
          </p:grpSpPr>
          <p:sp>
            <p:nvSpPr>
              <p:cNvPr id="1118" name="Google Shape;1118;p13"/>
              <p:cNvSpPr/>
              <p:nvPr/>
            </p:nvSpPr>
            <p:spPr>
              <a:xfrm>
                <a:off x="251825" y="3973125"/>
                <a:ext cx="868475" cy="868475"/>
              </a:xfrm>
              <a:custGeom>
                <a:avLst/>
                <a:gdLst/>
                <a:ahLst/>
                <a:cxnLst/>
                <a:rect l="l" t="t" r="r" b="b"/>
                <a:pathLst>
                  <a:path w="34739" h="34739" extrusionOk="0">
                    <a:moveTo>
                      <a:pt x="17369" y="122"/>
                    </a:moveTo>
                    <a:cubicBezTo>
                      <a:pt x="26877" y="122"/>
                      <a:pt x="34617" y="7847"/>
                      <a:pt x="34617" y="17354"/>
                    </a:cubicBezTo>
                    <a:cubicBezTo>
                      <a:pt x="34617" y="26861"/>
                      <a:pt x="26877" y="34586"/>
                      <a:pt x="17369" y="34586"/>
                    </a:cubicBezTo>
                    <a:cubicBezTo>
                      <a:pt x="7877" y="34586"/>
                      <a:pt x="138" y="26861"/>
                      <a:pt x="138" y="17354"/>
                    </a:cubicBezTo>
                    <a:cubicBezTo>
                      <a:pt x="138" y="7847"/>
                      <a:pt x="7877" y="122"/>
                      <a:pt x="17369" y="122"/>
                    </a:cubicBezTo>
                    <a:close/>
                    <a:moveTo>
                      <a:pt x="17369" y="0"/>
                    </a:moveTo>
                    <a:cubicBezTo>
                      <a:pt x="12753" y="0"/>
                      <a:pt x="8365" y="1814"/>
                      <a:pt x="5089" y="5089"/>
                    </a:cubicBezTo>
                    <a:cubicBezTo>
                      <a:pt x="1814" y="8365"/>
                      <a:pt x="0" y="12722"/>
                      <a:pt x="0" y="17369"/>
                    </a:cubicBezTo>
                    <a:cubicBezTo>
                      <a:pt x="0" y="22001"/>
                      <a:pt x="1814" y="26389"/>
                      <a:pt x="5089" y="29665"/>
                    </a:cubicBezTo>
                    <a:cubicBezTo>
                      <a:pt x="8365" y="32940"/>
                      <a:pt x="12723" y="34738"/>
                      <a:pt x="17369" y="34738"/>
                    </a:cubicBezTo>
                    <a:cubicBezTo>
                      <a:pt x="22016" y="34738"/>
                      <a:pt x="26389" y="32940"/>
                      <a:pt x="29665" y="29665"/>
                    </a:cubicBezTo>
                    <a:cubicBezTo>
                      <a:pt x="32941" y="26389"/>
                      <a:pt x="34738" y="22016"/>
                      <a:pt x="34738" y="17369"/>
                    </a:cubicBezTo>
                    <a:cubicBezTo>
                      <a:pt x="34738" y="12753"/>
                      <a:pt x="32941" y="8365"/>
                      <a:pt x="29665" y="5089"/>
                    </a:cubicBezTo>
                    <a:cubicBezTo>
                      <a:pt x="26374" y="1814"/>
                      <a:pt x="22016" y="0"/>
                      <a:pt x="17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305150" y="4026450"/>
                <a:ext cx="761825" cy="761825"/>
              </a:xfrm>
              <a:custGeom>
                <a:avLst/>
                <a:gdLst/>
                <a:ahLst/>
                <a:cxnLst/>
                <a:rect l="l" t="t" r="r" b="b"/>
                <a:pathLst>
                  <a:path w="30473" h="30473" extrusionOk="0">
                    <a:moveTo>
                      <a:pt x="15236" y="138"/>
                    </a:moveTo>
                    <a:cubicBezTo>
                      <a:pt x="23571" y="138"/>
                      <a:pt x="30351" y="6902"/>
                      <a:pt x="30335" y="15236"/>
                    </a:cubicBezTo>
                    <a:cubicBezTo>
                      <a:pt x="30335" y="23555"/>
                      <a:pt x="23555" y="30350"/>
                      <a:pt x="15236" y="30350"/>
                    </a:cubicBezTo>
                    <a:cubicBezTo>
                      <a:pt x="6918" y="30350"/>
                      <a:pt x="138" y="23570"/>
                      <a:pt x="138" y="15236"/>
                    </a:cubicBezTo>
                    <a:cubicBezTo>
                      <a:pt x="138" y="6918"/>
                      <a:pt x="6918" y="138"/>
                      <a:pt x="15236" y="138"/>
                    </a:cubicBezTo>
                    <a:close/>
                    <a:moveTo>
                      <a:pt x="15236" y="0"/>
                    </a:moveTo>
                    <a:cubicBezTo>
                      <a:pt x="6841" y="0"/>
                      <a:pt x="1" y="6841"/>
                      <a:pt x="1" y="15236"/>
                    </a:cubicBezTo>
                    <a:cubicBezTo>
                      <a:pt x="1" y="23647"/>
                      <a:pt x="6841" y="30472"/>
                      <a:pt x="15236" y="30472"/>
                    </a:cubicBezTo>
                    <a:cubicBezTo>
                      <a:pt x="23631" y="30472"/>
                      <a:pt x="30472" y="23647"/>
                      <a:pt x="30472" y="15236"/>
                    </a:cubicBezTo>
                    <a:cubicBezTo>
                      <a:pt x="30472" y="6841"/>
                      <a:pt x="23631" y="0"/>
                      <a:pt x="15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358475" y="4079400"/>
                <a:ext cx="655175" cy="655175"/>
              </a:xfrm>
              <a:custGeom>
                <a:avLst/>
                <a:gdLst/>
                <a:ahLst/>
                <a:cxnLst/>
                <a:rect l="l" t="t" r="r" b="b"/>
                <a:pathLst>
                  <a:path w="26207" h="26207" extrusionOk="0">
                    <a:moveTo>
                      <a:pt x="13103" y="153"/>
                    </a:moveTo>
                    <a:cubicBezTo>
                      <a:pt x="20249" y="153"/>
                      <a:pt x="26054" y="5958"/>
                      <a:pt x="26069" y="13118"/>
                    </a:cubicBezTo>
                    <a:cubicBezTo>
                      <a:pt x="26069" y="20279"/>
                      <a:pt x="20249" y="26099"/>
                      <a:pt x="13103" y="26099"/>
                    </a:cubicBezTo>
                    <a:cubicBezTo>
                      <a:pt x="5943" y="26099"/>
                      <a:pt x="138" y="20264"/>
                      <a:pt x="138" y="13118"/>
                    </a:cubicBezTo>
                    <a:cubicBezTo>
                      <a:pt x="138" y="5958"/>
                      <a:pt x="5958" y="153"/>
                      <a:pt x="13103" y="153"/>
                    </a:cubicBezTo>
                    <a:close/>
                    <a:moveTo>
                      <a:pt x="13103" y="0"/>
                    </a:moveTo>
                    <a:cubicBezTo>
                      <a:pt x="5897" y="0"/>
                      <a:pt x="1" y="5881"/>
                      <a:pt x="1" y="13103"/>
                    </a:cubicBezTo>
                    <a:cubicBezTo>
                      <a:pt x="1" y="20325"/>
                      <a:pt x="5897" y="26206"/>
                      <a:pt x="13103" y="26206"/>
                    </a:cubicBezTo>
                    <a:cubicBezTo>
                      <a:pt x="20325" y="26206"/>
                      <a:pt x="26206" y="20340"/>
                      <a:pt x="26206" y="13103"/>
                    </a:cubicBezTo>
                    <a:cubicBezTo>
                      <a:pt x="26206" y="5881"/>
                      <a:pt x="20325" y="0"/>
                      <a:pt x="13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411800" y="4132725"/>
                <a:ext cx="548525" cy="548500"/>
              </a:xfrm>
              <a:custGeom>
                <a:avLst/>
                <a:gdLst/>
                <a:ahLst/>
                <a:cxnLst/>
                <a:rect l="l" t="t" r="r" b="b"/>
                <a:pathLst>
                  <a:path w="21941" h="21940" extrusionOk="0">
                    <a:moveTo>
                      <a:pt x="10970" y="153"/>
                    </a:moveTo>
                    <a:cubicBezTo>
                      <a:pt x="16943" y="153"/>
                      <a:pt x="21788" y="5013"/>
                      <a:pt x="21788" y="10970"/>
                    </a:cubicBezTo>
                    <a:cubicBezTo>
                      <a:pt x="21788" y="16927"/>
                      <a:pt x="16943" y="21788"/>
                      <a:pt x="10970" y="21788"/>
                    </a:cubicBezTo>
                    <a:cubicBezTo>
                      <a:pt x="5013" y="21788"/>
                      <a:pt x="153" y="16927"/>
                      <a:pt x="153" y="10970"/>
                    </a:cubicBezTo>
                    <a:cubicBezTo>
                      <a:pt x="153" y="5013"/>
                      <a:pt x="5013" y="153"/>
                      <a:pt x="10970" y="153"/>
                    </a:cubicBezTo>
                    <a:close/>
                    <a:moveTo>
                      <a:pt x="10970" y="0"/>
                    </a:moveTo>
                    <a:cubicBezTo>
                      <a:pt x="4922" y="0"/>
                      <a:pt x="1" y="4937"/>
                      <a:pt x="1" y="10970"/>
                    </a:cubicBezTo>
                    <a:cubicBezTo>
                      <a:pt x="1" y="17034"/>
                      <a:pt x="4937" y="21940"/>
                      <a:pt x="10970" y="21940"/>
                    </a:cubicBezTo>
                    <a:cubicBezTo>
                      <a:pt x="17019" y="21940"/>
                      <a:pt x="21925" y="17034"/>
                      <a:pt x="21940" y="10970"/>
                    </a:cubicBezTo>
                    <a:cubicBezTo>
                      <a:pt x="21940" y="4906"/>
                      <a:pt x="17034" y="0"/>
                      <a:pt x="10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21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1923" name="Google Shape;1923;p21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1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1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1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1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1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1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1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1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1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1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1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1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1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1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1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1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1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1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1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1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1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1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1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1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1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1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1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1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1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1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1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1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1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1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1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1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1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1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1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1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1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1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1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1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1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1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1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1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1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1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1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1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1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1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1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1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1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1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1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1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21"/>
          <p:cNvGrpSpPr/>
          <p:nvPr/>
        </p:nvGrpSpPr>
        <p:grpSpPr>
          <a:xfrm>
            <a:off x="1471388" y="-648482"/>
            <a:ext cx="4568988" cy="6120957"/>
            <a:chOff x="1471388" y="-648482"/>
            <a:chExt cx="4568988" cy="6120957"/>
          </a:xfrm>
        </p:grpSpPr>
        <p:grpSp>
          <p:nvGrpSpPr>
            <p:cNvPr id="1996" name="Google Shape;1996;p21"/>
            <p:cNvGrpSpPr/>
            <p:nvPr/>
          </p:nvGrpSpPr>
          <p:grpSpPr>
            <a:xfrm>
              <a:off x="1471388" y="4604000"/>
              <a:ext cx="868475" cy="868475"/>
              <a:chOff x="251825" y="3973125"/>
              <a:chExt cx="868475" cy="868475"/>
            </a:xfrm>
          </p:grpSpPr>
          <p:sp>
            <p:nvSpPr>
              <p:cNvPr id="1997" name="Google Shape;1997;p21"/>
              <p:cNvSpPr/>
              <p:nvPr/>
            </p:nvSpPr>
            <p:spPr>
              <a:xfrm>
                <a:off x="251825" y="3973125"/>
                <a:ext cx="868475" cy="868475"/>
              </a:xfrm>
              <a:custGeom>
                <a:avLst/>
                <a:gdLst/>
                <a:ahLst/>
                <a:cxnLst/>
                <a:rect l="l" t="t" r="r" b="b"/>
                <a:pathLst>
                  <a:path w="34739" h="34739" extrusionOk="0">
                    <a:moveTo>
                      <a:pt x="17369" y="122"/>
                    </a:moveTo>
                    <a:cubicBezTo>
                      <a:pt x="26877" y="122"/>
                      <a:pt x="34617" y="7847"/>
                      <a:pt x="34617" y="17354"/>
                    </a:cubicBezTo>
                    <a:cubicBezTo>
                      <a:pt x="34617" y="26861"/>
                      <a:pt x="26877" y="34586"/>
                      <a:pt x="17369" y="34586"/>
                    </a:cubicBezTo>
                    <a:cubicBezTo>
                      <a:pt x="7877" y="34586"/>
                      <a:pt x="138" y="26861"/>
                      <a:pt x="138" y="17354"/>
                    </a:cubicBezTo>
                    <a:cubicBezTo>
                      <a:pt x="138" y="7847"/>
                      <a:pt x="7877" y="122"/>
                      <a:pt x="17369" y="122"/>
                    </a:cubicBezTo>
                    <a:close/>
                    <a:moveTo>
                      <a:pt x="17369" y="0"/>
                    </a:moveTo>
                    <a:cubicBezTo>
                      <a:pt x="12753" y="0"/>
                      <a:pt x="8365" y="1814"/>
                      <a:pt x="5089" y="5089"/>
                    </a:cubicBezTo>
                    <a:cubicBezTo>
                      <a:pt x="1814" y="8365"/>
                      <a:pt x="0" y="12722"/>
                      <a:pt x="0" y="17369"/>
                    </a:cubicBezTo>
                    <a:cubicBezTo>
                      <a:pt x="0" y="22001"/>
                      <a:pt x="1814" y="26389"/>
                      <a:pt x="5089" y="29665"/>
                    </a:cubicBezTo>
                    <a:cubicBezTo>
                      <a:pt x="8365" y="32940"/>
                      <a:pt x="12723" y="34738"/>
                      <a:pt x="17369" y="34738"/>
                    </a:cubicBezTo>
                    <a:cubicBezTo>
                      <a:pt x="22016" y="34738"/>
                      <a:pt x="26389" y="32940"/>
                      <a:pt x="29665" y="29665"/>
                    </a:cubicBezTo>
                    <a:cubicBezTo>
                      <a:pt x="32941" y="26389"/>
                      <a:pt x="34738" y="22016"/>
                      <a:pt x="34738" y="17369"/>
                    </a:cubicBezTo>
                    <a:cubicBezTo>
                      <a:pt x="34738" y="12753"/>
                      <a:pt x="32941" y="8365"/>
                      <a:pt x="29665" y="5089"/>
                    </a:cubicBezTo>
                    <a:cubicBezTo>
                      <a:pt x="26374" y="1814"/>
                      <a:pt x="22016" y="0"/>
                      <a:pt x="17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1"/>
              <p:cNvSpPr/>
              <p:nvPr/>
            </p:nvSpPr>
            <p:spPr>
              <a:xfrm>
                <a:off x="305150" y="4026450"/>
                <a:ext cx="761825" cy="761825"/>
              </a:xfrm>
              <a:custGeom>
                <a:avLst/>
                <a:gdLst/>
                <a:ahLst/>
                <a:cxnLst/>
                <a:rect l="l" t="t" r="r" b="b"/>
                <a:pathLst>
                  <a:path w="30473" h="30473" extrusionOk="0">
                    <a:moveTo>
                      <a:pt x="15236" y="138"/>
                    </a:moveTo>
                    <a:cubicBezTo>
                      <a:pt x="23571" y="138"/>
                      <a:pt x="30351" y="6902"/>
                      <a:pt x="30335" y="15236"/>
                    </a:cubicBezTo>
                    <a:cubicBezTo>
                      <a:pt x="30335" y="23555"/>
                      <a:pt x="23555" y="30350"/>
                      <a:pt x="15236" y="30350"/>
                    </a:cubicBezTo>
                    <a:cubicBezTo>
                      <a:pt x="6918" y="30350"/>
                      <a:pt x="138" y="23570"/>
                      <a:pt x="138" y="15236"/>
                    </a:cubicBezTo>
                    <a:cubicBezTo>
                      <a:pt x="138" y="6918"/>
                      <a:pt x="6918" y="138"/>
                      <a:pt x="15236" y="138"/>
                    </a:cubicBezTo>
                    <a:close/>
                    <a:moveTo>
                      <a:pt x="15236" y="0"/>
                    </a:moveTo>
                    <a:cubicBezTo>
                      <a:pt x="6841" y="0"/>
                      <a:pt x="1" y="6841"/>
                      <a:pt x="1" y="15236"/>
                    </a:cubicBezTo>
                    <a:cubicBezTo>
                      <a:pt x="1" y="23647"/>
                      <a:pt x="6841" y="30472"/>
                      <a:pt x="15236" y="30472"/>
                    </a:cubicBezTo>
                    <a:cubicBezTo>
                      <a:pt x="23631" y="30472"/>
                      <a:pt x="30472" y="23647"/>
                      <a:pt x="30472" y="15236"/>
                    </a:cubicBezTo>
                    <a:cubicBezTo>
                      <a:pt x="30472" y="6841"/>
                      <a:pt x="23631" y="0"/>
                      <a:pt x="15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1"/>
              <p:cNvSpPr/>
              <p:nvPr/>
            </p:nvSpPr>
            <p:spPr>
              <a:xfrm>
                <a:off x="358475" y="4079400"/>
                <a:ext cx="655175" cy="655175"/>
              </a:xfrm>
              <a:custGeom>
                <a:avLst/>
                <a:gdLst/>
                <a:ahLst/>
                <a:cxnLst/>
                <a:rect l="l" t="t" r="r" b="b"/>
                <a:pathLst>
                  <a:path w="26207" h="26207" extrusionOk="0">
                    <a:moveTo>
                      <a:pt x="13103" y="153"/>
                    </a:moveTo>
                    <a:cubicBezTo>
                      <a:pt x="20249" y="153"/>
                      <a:pt x="26054" y="5958"/>
                      <a:pt x="26069" y="13118"/>
                    </a:cubicBezTo>
                    <a:cubicBezTo>
                      <a:pt x="26069" y="20279"/>
                      <a:pt x="20249" y="26099"/>
                      <a:pt x="13103" y="26099"/>
                    </a:cubicBezTo>
                    <a:cubicBezTo>
                      <a:pt x="5943" y="26099"/>
                      <a:pt x="138" y="20264"/>
                      <a:pt x="138" y="13118"/>
                    </a:cubicBezTo>
                    <a:cubicBezTo>
                      <a:pt x="138" y="5958"/>
                      <a:pt x="5958" y="153"/>
                      <a:pt x="13103" y="153"/>
                    </a:cubicBezTo>
                    <a:close/>
                    <a:moveTo>
                      <a:pt x="13103" y="0"/>
                    </a:moveTo>
                    <a:cubicBezTo>
                      <a:pt x="5897" y="0"/>
                      <a:pt x="1" y="5881"/>
                      <a:pt x="1" y="13103"/>
                    </a:cubicBezTo>
                    <a:cubicBezTo>
                      <a:pt x="1" y="20325"/>
                      <a:pt x="5897" y="26206"/>
                      <a:pt x="13103" y="26206"/>
                    </a:cubicBezTo>
                    <a:cubicBezTo>
                      <a:pt x="20325" y="26206"/>
                      <a:pt x="26206" y="20340"/>
                      <a:pt x="26206" y="13103"/>
                    </a:cubicBezTo>
                    <a:cubicBezTo>
                      <a:pt x="26206" y="5881"/>
                      <a:pt x="20325" y="0"/>
                      <a:pt x="13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1"/>
              <p:cNvSpPr/>
              <p:nvPr/>
            </p:nvSpPr>
            <p:spPr>
              <a:xfrm>
                <a:off x="411800" y="4132725"/>
                <a:ext cx="548525" cy="548500"/>
              </a:xfrm>
              <a:custGeom>
                <a:avLst/>
                <a:gdLst/>
                <a:ahLst/>
                <a:cxnLst/>
                <a:rect l="l" t="t" r="r" b="b"/>
                <a:pathLst>
                  <a:path w="21941" h="21940" extrusionOk="0">
                    <a:moveTo>
                      <a:pt x="10970" y="153"/>
                    </a:moveTo>
                    <a:cubicBezTo>
                      <a:pt x="16943" y="153"/>
                      <a:pt x="21788" y="5013"/>
                      <a:pt x="21788" y="10970"/>
                    </a:cubicBezTo>
                    <a:cubicBezTo>
                      <a:pt x="21788" y="16927"/>
                      <a:pt x="16943" y="21788"/>
                      <a:pt x="10970" y="21788"/>
                    </a:cubicBezTo>
                    <a:cubicBezTo>
                      <a:pt x="5013" y="21788"/>
                      <a:pt x="153" y="16927"/>
                      <a:pt x="153" y="10970"/>
                    </a:cubicBezTo>
                    <a:cubicBezTo>
                      <a:pt x="153" y="5013"/>
                      <a:pt x="5013" y="153"/>
                      <a:pt x="10970" y="153"/>
                    </a:cubicBezTo>
                    <a:close/>
                    <a:moveTo>
                      <a:pt x="10970" y="0"/>
                    </a:moveTo>
                    <a:cubicBezTo>
                      <a:pt x="4922" y="0"/>
                      <a:pt x="1" y="4937"/>
                      <a:pt x="1" y="10970"/>
                    </a:cubicBezTo>
                    <a:cubicBezTo>
                      <a:pt x="1" y="17034"/>
                      <a:pt x="4937" y="21940"/>
                      <a:pt x="10970" y="21940"/>
                    </a:cubicBezTo>
                    <a:cubicBezTo>
                      <a:pt x="17019" y="21940"/>
                      <a:pt x="21925" y="17034"/>
                      <a:pt x="21940" y="10970"/>
                    </a:cubicBezTo>
                    <a:cubicBezTo>
                      <a:pt x="21940" y="4906"/>
                      <a:pt x="17034" y="0"/>
                      <a:pt x="10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1" name="Google Shape;2001;p21"/>
            <p:cNvGrpSpPr/>
            <p:nvPr/>
          </p:nvGrpSpPr>
          <p:grpSpPr>
            <a:xfrm>
              <a:off x="4852389" y="-648482"/>
              <a:ext cx="1187987" cy="1187987"/>
              <a:chOff x="4671950" y="4007025"/>
              <a:chExt cx="868475" cy="868475"/>
            </a:xfrm>
          </p:grpSpPr>
          <p:grpSp>
            <p:nvGrpSpPr>
              <p:cNvPr id="2002" name="Google Shape;2002;p21"/>
              <p:cNvGrpSpPr/>
              <p:nvPr/>
            </p:nvGrpSpPr>
            <p:grpSpPr>
              <a:xfrm>
                <a:off x="4671950" y="4007025"/>
                <a:ext cx="868475" cy="868475"/>
                <a:chOff x="251825" y="3973125"/>
                <a:chExt cx="868475" cy="868475"/>
              </a:xfrm>
            </p:grpSpPr>
            <p:sp>
              <p:nvSpPr>
                <p:cNvPr id="2003" name="Google Shape;2003;p21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21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21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21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7" name="Google Shape;2007;p21"/>
              <p:cNvGrpSpPr/>
              <p:nvPr/>
            </p:nvGrpSpPr>
            <p:grpSpPr>
              <a:xfrm>
                <a:off x="5007513" y="4340513"/>
                <a:ext cx="197350" cy="201500"/>
                <a:chOff x="5389375" y="3288100"/>
                <a:chExt cx="197350" cy="201500"/>
              </a:xfrm>
            </p:grpSpPr>
            <p:sp>
              <p:nvSpPr>
                <p:cNvPr id="2008" name="Google Shape;2008;p21"/>
                <p:cNvSpPr/>
                <p:nvPr/>
              </p:nvSpPr>
              <p:spPr>
                <a:xfrm>
                  <a:off x="5498700" y="3290875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59" y="0"/>
                      </a:moveTo>
                      <a:cubicBezTo>
                        <a:pt x="1034" y="0"/>
                        <a:pt x="369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07" y="3193"/>
                        <a:pt x="1628" y="3206"/>
                        <a:pt x="1747" y="3206"/>
                      </a:cubicBezTo>
                      <a:cubicBezTo>
                        <a:pt x="2472" y="3206"/>
                        <a:pt x="3137" y="2709"/>
                        <a:pt x="3307" y="1976"/>
                      </a:cubicBezTo>
                      <a:cubicBezTo>
                        <a:pt x="3520" y="1108"/>
                        <a:pt x="2987" y="255"/>
                        <a:pt x="2118" y="41"/>
                      </a:cubicBezTo>
                      <a:cubicBezTo>
                        <a:pt x="1998" y="14"/>
                        <a:pt x="1878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21"/>
                <p:cNvSpPr/>
                <p:nvPr/>
              </p:nvSpPr>
              <p:spPr>
                <a:xfrm>
                  <a:off x="5499850" y="3404650"/>
                  <a:ext cx="84975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" h="3398" extrusionOk="0">
                      <a:moveTo>
                        <a:pt x="1692" y="214"/>
                      </a:moveTo>
                      <a:cubicBezTo>
                        <a:pt x="2514" y="214"/>
                        <a:pt x="3185" y="884"/>
                        <a:pt x="3185" y="1707"/>
                      </a:cubicBezTo>
                      <a:cubicBezTo>
                        <a:pt x="3185" y="2514"/>
                        <a:pt x="2514" y="3185"/>
                        <a:pt x="1692" y="3185"/>
                      </a:cubicBezTo>
                      <a:cubicBezTo>
                        <a:pt x="884" y="3185"/>
                        <a:pt x="214" y="2514"/>
                        <a:pt x="214" y="1707"/>
                      </a:cubicBezTo>
                      <a:cubicBezTo>
                        <a:pt x="214" y="884"/>
                        <a:pt x="884" y="214"/>
                        <a:pt x="1692" y="214"/>
                      </a:cubicBezTo>
                      <a:close/>
                      <a:moveTo>
                        <a:pt x="1692" y="0"/>
                      </a:moveTo>
                      <a:cubicBezTo>
                        <a:pt x="762" y="0"/>
                        <a:pt x="0" y="762"/>
                        <a:pt x="0" y="1707"/>
                      </a:cubicBezTo>
                      <a:cubicBezTo>
                        <a:pt x="0" y="2636"/>
                        <a:pt x="762" y="3398"/>
                        <a:pt x="1692" y="3398"/>
                      </a:cubicBezTo>
                      <a:cubicBezTo>
                        <a:pt x="2651" y="3398"/>
                        <a:pt x="3398" y="2636"/>
                        <a:pt x="3398" y="1707"/>
                      </a:cubicBezTo>
                      <a:cubicBezTo>
                        <a:pt x="3398" y="762"/>
                        <a:pt x="2636" y="0"/>
                        <a:pt x="16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21"/>
                <p:cNvSpPr/>
                <p:nvPr/>
              </p:nvSpPr>
              <p:spPr>
                <a:xfrm>
                  <a:off x="5391300" y="3288100"/>
                  <a:ext cx="84950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" h="3398" extrusionOk="0">
                      <a:moveTo>
                        <a:pt x="1691" y="213"/>
                      </a:moveTo>
                      <a:cubicBezTo>
                        <a:pt x="2499" y="213"/>
                        <a:pt x="3184" y="884"/>
                        <a:pt x="3184" y="1691"/>
                      </a:cubicBezTo>
                      <a:cubicBezTo>
                        <a:pt x="3184" y="2514"/>
                        <a:pt x="2514" y="3184"/>
                        <a:pt x="1691" y="3184"/>
                      </a:cubicBezTo>
                      <a:cubicBezTo>
                        <a:pt x="884" y="3184"/>
                        <a:pt x="213" y="2514"/>
                        <a:pt x="213" y="1691"/>
                      </a:cubicBezTo>
                      <a:cubicBezTo>
                        <a:pt x="213" y="884"/>
                        <a:pt x="884" y="213"/>
                        <a:pt x="1691" y="213"/>
                      </a:cubicBezTo>
                      <a:close/>
                      <a:moveTo>
                        <a:pt x="1691" y="0"/>
                      </a:moveTo>
                      <a:cubicBezTo>
                        <a:pt x="762" y="0"/>
                        <a:pt x="0" y="762"/>
                        <a:pt x="0" y="1691"/>
                      </a:cubicBezTo>
                      <a:cubicBezTo>
                        <a:pt x="0" y="2636"/>
                        <a:pt x="762" y="3398"/>
                        <a:pt x="1691" y="3398"/>
                      </a:cubicBezTo>
                      <a:cubicBezTo>
                        <a:pt x="2636" y="3398"/>
                        <a:pt x="3398" y="2636"/>
                        <a:pt x="3398" y="1691"/>
                      </a:cubicBezTo>
                      <a:cubicBezTo>
                        <a:pt x="3398" y="762"/>
                        <a:pt x="2636" y="0"/>
                        <a:pt x="16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21"/>
                <p:cNvSpPr/>
                <p:nvPr/>
              </p:nvSpPr>
              <p:spPr>
                <a:xfrm>
                  <a:off x="5389375" y="3407050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69" y="0"/>
                      </a:moveTo>
                      <a:cubicBezTo>
                        <a:pt x="1038" y="0"/>
                        <a:pt x="382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10" y="3193"/>
                        <a:pt x="1632" y="3206"/>
                        <a:pt x="1752" y="3206"/>
                      </a:cubicBezTo>
                      <a:cubicBezTo>
                        <a:pt x="2483" y="3206"/>
                        <a:pt x="3139" y="2707"/>
                        <a:pt x="3322" y="1961"/>
                      </a:cubicBezTo>
                      <a:cubicBezTo>
                        <a:pt x="3520" y="1108"/>
                        <a:pt x="2987" y="239"/>
                        <a:pt x="2134" y="41"/>
                      </a:cubicBezTo>
                      <a:cubicBezTo>
                        <a:pt x="2012" y="13"/>
                        <a:pt x="1889" y="0"/>
                        <a:pt x="17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12" name="Google Shape;2012;p21"/>
              <p:cNvSpPr/>
              <p:nvPr/>
            </p:nvSpPr>
            <p:spPr>
              <a:xfrm>
                <a:off x="5465750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1"/>
              <p:cNvSpPr/>
              <p:nvPr/>
            </p:nvSpPr>
            <p:spPr>
              <a:xfrm>
                <a:off x="4702425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4" name="Google Shape;2014;p21"/>
          <p:cNvGrpSpPr/>
          <p:nvPr/>
        </p:nvGrpSpPr>
        <p:grpSpPr>
          <a:xfrm>
            <a:off x="291359" y="114666"/>
            <a:ext cx="6400208" cy="4916784"/>
            <a:chOff x="291359" y="114666"/>
            <a:chExt cx="6400208" cy="4916784"/>
          </a:xfrm>
        </p:grpSpPr>
        <p:sp>
          <p:nvSpPr>
            <p:cNvPr id="2015" name="Google Shape;2015;p21"/>
            <p:cNvSpPr/>
            <p:nvPr/>
          </p:nvSpPr>
          <p:spPr>
            <a:xfrm rot="5400000">
              <a:off x="183488" y="470434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1"/>
            <p:cNvSpPr/>
            <p:nvPr/>
          </p:nvSpPr>
          <p:spPr>
            <a:xfrm>
              <a:off x="6337717" y="259739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7" name="Google Shape;2017;p21"/>
            <p:cNvGrpSpPr/>
            <p:nvPr/>
          </p:nvGrpSpPr>
          <p:grpSpPr>
            <a:xfrm>
              <a:off x="4090161" y="114666"/>
              <a:ext cx="663196" cy="428259"/>
              <a:chOff x="422475" y="2462475"/>
              <a:chExt cx="988075" cy="638050"/>
            </a:xfrm>
          </p:grpSpPr>
          <p:sp>
            <p:nvSpPr>
              <p:cNvPr id="2018" name="Google Shape;2018;p21"/>
              <p:cNvSpPr/>
              <p:nvPr/>
            </p:nvSpPr>
            <p:spPr>
              <a:xfrm>
                <a:off x="958775" y="2825850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1"/>
                    </a:moveTo>
                    <a:cubicBezTo>
                      <a:pt x="838" y="1"/>
                      <a:pt x="0" y="839"/>
                      <a:pt x="0" y="1860"/>
                    </a:cubicBezTo>
                    <a:cubicBezTo>
                      <a:pt x="0" y="2896"/>
                      <a:pt x="838" y="3734"/>
                      <a:pt x="1874" y="3734"/>
                    </a:cubicBezTo>
                    <a:cubicBezTo>
                      <a:pt x="2910" y="3734"/>
                      <a:pt x="3748" y="2896"/>
                      <a:pt x="3748" y="1860"/>
                    </a:cubicBezTo>
                    <a:cubicBezTo>
                      <a:pt x="3748" y="839"/>
                      <a:pt x="2910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1"/>
              <p:cNvSpPr/>
              <p:nvPr/>
            </p:nvSpPr>
            <p:spPr>
              <a:xfrm>
                <a:off x="958775" y="3007175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0"/>
                    </a:moveTo>
                    <a:cubicBezTo>
                      <a:pt x="838" y="0"/>
                      <a:pt x="0" y="838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910" y="3733"/>
                      <a:pt x="3748" y="2895"/>
                      <a:pt x="3748" y="1874"/>
                    </a:cubicBezTo>
                    <a:cubicBezTo>
                      <a:pt x="3748" y="838"/>
                      <a:pt x="2910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1"/>
              <p:cNvSpPr/>
              <p:nvPr/>
            </p:nvSpPr>
            <p:spPr>
              <a:xfrm>
                <a:off x="775175" y="2825875"/>
                <a:ext cx="103250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3733" extrusionOk="0">
                    <a:moveTo>
                      <a:pt x="2069" y="0"/>
                    </a:moveTo>
                    <a:cubicBezTo>
                      <a:pt x="1235" y="0"/>
                      <a:pt x="478" y="553"/>
                      <a:pt x="260" y="1386"/>
                    </a:cubicBezTo>
                    <a:cubicBezTo>
                      <a:pt x="1" y="2392"/>
                      <a:pt x="595" y="3413"/>
                      <a:pt x="1600" y="3672"/>
                    </a:cubicBezTo>
                    <a:cubicBezTo>
                      <a:pt x="1757" y="3713"/>
                      <a:pt x="1915" y="3732"/>
                      <a:pt x="2070" y="3732"/>
                    </a:cubicBezTo>
                    <a:cubicBezTo>
                      <a:pt x="2895" y="3732"/>
                      <a:pt x="3653" y="3177"/>
                      <a:pt x="3871" y="2331"/>
                    </a:cubicBezTo>
                    <a:cubicBezTo>
                      <a:pt x="4130" y="1341"/>
                      <a:pt x="3535" y="320"/>
                      <a:pt x="2545" y="61"/>
                    </a:cubicBezTo>
                    <a:cubicBezTo>
                      <a:pt x="2386" y="20"/>
                      <a:pt x="2226" y="0"/>
                      <a:pt x="2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1" name="Google Shape;2021;p21"/>
              <p:cNvGrpSpPr/>
              <p:nvPr/>
            </p:nvGrpSpPr>
            <p:grpSpPr>
              <a:xfrm>
                <a:off x="422475" y="2462475"/>
                <a:ext cx="988075" cy="638050"/>
                <a:chOff x="422475" y="2462475"/>
                <a:chExt cx="988075" cy="638050"/>
              </a:xfrm>
            </p:grpSpPr>
            <p:sp>
              <p:nvSpPr>
                <p:cNvPr id="2022" name="Google Shape;2022;p21"/>
                <p:cNvSpPr/>
                <p:nvPr/>
              </p:nvSpPr>
              <p:spPr>
                <a:xfrm>
                  <a:off x="1317200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59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21"/>
                <p:cNvSpPr/>
                <p:nvPr/>
              </p:nvSpPr>
              <p:spPr>
                <a:xfrm>
                  <a:off x="1138175" y="2462475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75"/>
                      </a:cubicBezTo>
                      <a:cubicBezTo>
                        <a:pt x="1" y="2896"/>
                        <a:pt x="838" y="3734"/>
                        <a:pt x="1859" y="3734"/>
                      </a:cubicBezTo>
                      <a:cubicBezTo>
                        <a:pt x="2895" y="3734"/>
                        <a:pt x="3733" y="2896"/>
                        <a:pt x="3733" y="1875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21"/>
                <p:cNvSpPr/>
                <p:nvPr/>
              </p:nvSpPr>
              <p:spPr>
                <a:xfrm>
                  <a:off x="1138175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59"/>
                      </a:cubicBezTo>
                      <a:cubicBezTo>
                        <a:pt x="1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21"/>
                <p:cNvSpPr/>
                <p:nvPr/>
              </p:nvSpPr>
              <p:spPr>
                <a:xfrm>
                  <a:off x="601500" y="2825850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59" y="3734"/>
                      </a:cubicBezTo>
                      <a:cubicBezTo>
                        <a:pt x="2895" y="3734"/>
                        <a:pt x="3718" y="2896"/>
                        <a:pt x="3733" y="1860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21"/>
                <p:cNvSpPr/>
                <p:nvPr/>
              </p:nvSpPr>
              <p:spPr>
                <a:xfrm>
                  <a:off x="422475" y="3007175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7" name="Google Shape;2027;p21"/>
            <p:cNvGrpSpPr/>
            <p:nvPr/>
          </p:nvGrpSpPr>
          <p:grpSpPr>
            <a:xfrm rot="5400000">
              <a:off x="2673661" y="4245213"/>
              <a:ext cx="554447" cy="1018028"/>
              <a:chOff x="0" y="593803"/>
              <a:chExt cx="554447" cy="1018028"/>
            </a:xfrm>
          </p:grpSpPr>
          <p:grpSp>
            <p:nvGrpSpPr>
              <p:cNvPr id="2028" name="Google Shape;2028;p21"/>
              <p:cNvGrpSpPr/>
              <p:nvPr/>
            </p:nvGrpSpPr>
            <p:grpSpPr>
              <a:xfrm>
                <a:off x="0" y="593803"/>
                <a:ext cx="387138" cy="495347"/>
                <a:chOff x="0" y="505065"/>
                <a:chExt cx="387138" cy="495347"/>
              </a:xfrm>
            </p:grpSpPr>
            <p:sp>
              <p:nvSpPr>
                <p:cNvPr id="2029" name="Google Shape;2029;p21"/>
                <p:cNvSpPr/>
                <p:nvPr/>
              </p:nvSpPr>
              <p:spPr>
                <a:xfrm rot="5400000">
                  <a:off x="106287" y="508967"/>
                  <a:ext cx="64432" cy="5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3081" extrusionOk="0">
                      <a:moveTo>
                        <a:pt x="1750" y="1"/>
                      </a:moveTo>
                      <a:cubicBezTo>
                        <a:pt x="1553" y="1"/>
                        <a:pt x="1353" y="38"/>
                        <a:pt x="1159" y="116"/>
                      </a:cubicBezTo>
                      <a:cubicBezTo>
                        <a:pt x="382" y="436"/>
                        <a:pt x="1" y="1350"/>
                        <a:pt x="321" y="2127"/>
                      </a:cubicBezTo>
                      <a:cubicBezTo>
                        <a:pt x="574" y="2726"/>
                        <a:pt x="1149" y="3081"/>
                        <a:pt x="1756" y="3081"/>
                      </a:cubicBezTo>
                      <a:cubicBezTo>
                        <a:pt x="1953" y="3081"/>
                        <a:pt x="2153" y="3044"/>
                        <a:pt x="2347" y="2965"/>
                      </a:cubicBezTo>
                      <a:cubicBezTo>
                        <a:pt x="3124" y="2645"/>
                        <a:pt x="3505" y="1731"/>
                        <a:pt x="3185" y="954"/>
                      </a:cubicBezTo>
                      <a:cubicBezTo>
                        <a:pt x="2932" y="356"/>
                        <a:pt x="2357" y="1"/>
                        <a:pt x="17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21"/>
                <p:cNvSpPr/>
                <p:nvPr/>
              </p:nvSpPr>
              <p:spPr>
                <a:xfrm rot="5400000">
                  <a:off x="110063" y="617624"/>
                  <a:ext cx="56860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94" extrusionOk="0">
                      <a:moveTo>
                        <a:pt x="1540" y="0"/>
                      </a:moveTo>
                      <a:cubicBezTo>
                        <a:pt x="702" y="0"/>
                        <a:pt x="1" y="701"/>
                        <a:pt x="1" y="1539"/>
                      </a:cubicBezTo>
                      <a:cubicBezTo>
                        <a:pt x="1" y="2392"/>
                        <a:pt x="702" y="3093"/>
                        <a:pt x="1540" y="3093"/>
                      </a:cubicBezTo>
                      <a:cubicBezTo>
                        <a:pt x="2393" y="3093"/>
                        <a:pt x="3094" y="2392"/>
                        <a:pt x="3094" y="1539"/>
                      </a:cubicBezTo>
                      <a:cubicBezTo>
                        <a:pt x="3094" y="701"/>
                        <a:pt x="2393" y="0"/>
                        <a:pt x="15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21"/>
                <p:cNvSpPr/>
                <p:nvPr/>
              </p:nvSpPr>
              <p:spPr>
                <a:xfrm rot="5400000">
                  <a:off x="13" y="726262"/>
                  <a:ext cx="56566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78" y="2392"/>
                        <a:pt x="3078" y="1539"/>
                      </a:cubicBezTo>
                      <a:cubicBezTo>
                        <a:pt x="3078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21"/>
                <p:cNvSpPr/>
                <p:nvPr/>
              </p:nvSpPr>
              <p:spPr>
                <a:xfrm rot="5400000">
                  <a:off x="110210" y="726124"/>
                  <a:ext cx="56566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78" y="2392"/>
                        <a:pt x="3078" y="1539"/>
                      </a:cubicBezTo>
                      <a:cubicBezTo>
                        <a:pt x="3078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21"/>
                <p:cNvSpPr/>
                <p:nvPr/>
              </p:nvSpPr>
              <p:spPr>
                <a:xfrm rot="5400000">
                  <a:off x="218156" y="834809"/>
                  <a:ext cx="61068" cy="5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3" h="3089" extrusionOk="0">
                      <a:moveTo>
                        <a:pt x="1659" y="1"/>
                      </a:moveTo>
                      <a:cubicBezTo>
                        <a:pt x="917" y="1"/>
                        <a:pt x="262" y="546"/>
                        <a:pt x="138" y="1301"/>
                      </a:cubicBezTo>
                      <a:cubicBezTo>
                        <a:pt x="1" y="2139"/>
                        <a:pt x="580" y="2931"/>
                        <a:pt x="1418" y="3068"/>
                      </a:cubicBezTo>
                      <a:cubicBezTo>
                        <a:pt x="1501" y="3082"/>
                        <a:pt x="1583" y="3088"/>
                        <a:pt x="1665" y="3088"/>
                      </a:cubicBezTo>
                      <a:cubicBezTo>
                        <a:pt x="2406" y="3088"/>
                        <a:pt x="3062" y="2543"/>
                        <a:pt x="3185" y="1788"/>
                      </a:cubicBezTo>
                      <a:cubicBezTo>
                        <a:pt x="3322" y="950"/>
                        <a:pt x="2743" y="158"/>
                        <a:pt x="1905" y="21"/>
                      </a:cubicBezTo>
                      <a:cubicBezTo>
                        <a:pt x="1823" y="7"/>
                        <a:pt x="1740" y="1"/>
                        <a:pt x="16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21"/>
                <p:cNvSpPr/>
                <p:nvPr/>
              </p:nvSpPr>
              <p:spPr>
                <a:xfrm rot="5400000">
                  <a:off x="328354" y="834947"/>
                  <a:ext cx="61068" cy="5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3" h="3074" extrusionOk="0">
                      <a:moveTo>
                        <a:pt x="1654" y="1"/>
                      </a:moveTo>
                      <a:cubicBezTo>
                        <a:pt x="914" y="1"/>
                        <a:pt x="261" y="532"/>
                        <a:pt x="138" y="1286"/>
                      </a:cubicBezTo>
                      <a:cubicBezTo>
                        <a:pt x="1" y="2124"/>
                        <a:pt x="565" y="2916"/>
                        <a:pt x="1418" y="3053"/>
                      </a:cubicBezTo>
                      <a:cubicBezTo>
                        <a:pt x="1502" y="3067"/>
                        <a:pt x="1587" y="3074"/>
                        <a:pt x="1670" y="3074"/>
                      </a:cubicBezTo>
                      <a:cubicBezTo>
                        <a:pt x="2409" y="3074"/>
                        <a:pt x="3062" y="2542"/>
                        <a:pt x="3185" y="1789"/>
                      </a:cubicBezTo>
                      <a:cubicBezTo>
                        <a:pt x="3322" y="951"/>
                        <a:pt x="2743" y="143"/>
                        <a:pt x="1905" y="21"/>
                      </a:cubicBezTo>
                      <a:cubicBezTo>
                        <a:pt x="1821" y="7"/>
                        <a:pt x="1737" y="1"/>
                        <a:pt x="16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21"/>
                <p:cNvSpPr/>
                <p:nvPr/>
              </p:nvSpPr>
              <p:spPr>
                <a:xfrm rot="5400000">
                  <a:off x="220261" y="943686"/>
                  <a:ext cx="56860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39" y="1"/>
                      </a:moveTo>
                      <a:cubicBezTo>
                        <a:pt x="686" y="1"/>
                        <a:pt x="0" y="686"/>
                        <a:pt x="0" y="1540"/>
                      </a:cubicBezTo>
                      <a:cubicBezTo>
                        <a:pt x="0" y="2393"/>
                        <a:pt x="686" y="3078"/>
                        <a:pt x="1539" y="3078"/>
                      </a:cubicBezTo>
                      <a:cubicBezTo>
                        <a:pt x="2392" y="3078"/>
                        <a:pt x="3093" y="2393"/>
                        <a:pt x="3093" y="1540"/>
                      </a:cubicBezTo>
                      <a:cubicBezTo>
                        <a:pt x="3093" y="686"/>
                        <a:pt x="2392" y="1"/>
                        <a:pt x="1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6" name="Google Shape;2036;p21"/>
              <p:cNvGrpSpPr/>
              <p:nvPr/>
            </p:nvGrpSpPr>
            <p:grpSpPr>
              <a:xfrm>
                <a:off x="167125" y="1334055"/>
                <a:ext cx="387322" cy="277776"/>
                <a:chOff x="0" y="1048267"/>
                <a:chExt cx="387322" cy="277776"/>
              </a:xfrm>
            </p:grpSpPr>
            <p:sp>
              <p:nvSpPr>
                <p:cNvPr id="2037" name="Google Shape;2037;p21"/>
                <p:cNvSpPr/>
                <p:nvPr/>
              </p:nvSpPr>
              <p:spPr>
                <a:xfrm rot="5400000">
                  <a:off x="216567" y="1052095"/>
                  <a:ext cx="64413" cy="56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" h="3088" extrusionOk="0">
                      <a:moveTo>
                        <a:pt x="1749" y="1"/>
                      </a:moveTo>
                      <a:cubicBezTo>
                        <a:pt x="1553" y="1"/>
                        <a:pt x="1352" y="38"/>
                        <a:pt x="1159" y="116"/>
                      </a:cubicBezTo>
                      <a:cubicBezTo>
                        <a:pt x="382" y="436"/>
                        <a:pt x="1" y="1350"/>
                        <a:pt x="321" y="2128"/>
                      </a:cubicBezTo>
                      <a:cubicBezTo>
                        <a:pt x="573" y="2724"/>
                        <a:pt x="1145" y="3087"/>
                        <a:pt x="1750" y="3087"/>
                      </a:cubicBezTo>
                      <a:cubicBezTo>
                        <a:pt x="1949" y="3087"/>
                        <a:pt x="2151" y="3048"/>
                        <a:pt x="2347" y="2965"/>
                      </a:cubicBezTo>
                      <a:cubicBezTo>
                        <a:pt x="3124" y="2646"/>
                        <a:pt x="3505" y="1747"/>
                        <a:pt x="3185" y="954"/>
                      </a:cubicBezTo>
                      <a:cubicBezTo>
                        <a:pt x="2932" y="356"/>
                        <a:pt x="2357" y="1"/>
                        <a:pt x="17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21"/>
                <p:cNvSpPr/>
                <p:nvPr/>
              </p:nvSpPr>
              <p:spPr>
                <a:xfrm rot="5400000">
                  <a:off x="-134" y="1160688"/>
                  <a:ext cx="56860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93" y="2392"/>
                        <a:pt x="3093" y="1539"/>
                      </a:cubicBezTo>
                      <a:cubicBezTo>
                        <a:pt x="3093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1"/>
                <p:cNvSpPr/>
                <p:nvPr/>
              </p:nvSpPr>
              <p:spPr>
                <a:xfrm rot="5400000">
                  <a:off x="110063" y="1160550"/>
                  <a:ext cx="56860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93" y="2392"/>
                        <a:pt x="3093" y="1539"/>
                      </a:cubicBezTo>
                      <a:cubicBezTo>
                        <a:pt x="3093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1"/>
                <p:cNvSpPr/>
                <p:nvPr/>
              </p:nvSpPr>
              <p:spPr>
                <a:xfrm rot="5400000">
                  <a:off x="330596" y="1160688"/>
                  <a:ext cx="56860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39" y="1"/>
                      </a:moveTo>
                      <a:cubicBezTo>
                        <a:pt x="686" y="1"/>
                        <a:pt x="0" y="686"/>
                        <a:pt x="0" y="1540"/>
                      </a:cubicBezTo>
                      <a:cubicBezTo>
                        <a:pt x="0" y="2393"/>
                        <a:pt x="686" y="3078"/>
                        <a:pt x="1539" y="3078"/>
                      </a:cubicBezTo>
                      <a:cubicBezTo>
                        <a:pt x="2392" y="3078"/>
                        <a:pt x="3093" y="2393"/>
                        <a:pt x="3093" y="1540"/>
                      </a:cubicBezTo>
                      <a:cubicBezTo>
                        <a:pt x="3093" y="686"/>
                        <a:pt x="2392" y="1"/>
                        <a:pt x="15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1"/>
                <p:cNvSpPr/>
                <p:nvPr/>
              </p:nvSpPr>
              <p:spPr>
                <a:xfrm rot="5400000">
                  <a:off x="13" y="1269464"/>
                  <a:ext cx="56566" cy="5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78" y="2392"/>
                        <a:pt x="3078" y="1539"/>
                      </a:cubicBezTo>
                      <a:cubicBezTo>
                        <a:pt x="3078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1"/>
                <p:cNvSpPr/>
                <p:nvPr/>
              </p:nvSpPr>
              <p:spPr>
                <a:xfrm rot="5400000">
                  <a:off x="110210" y="1269327"/>
                  <a:ext cx="56566" cy="5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78" y="2392"/>
                        <a:pt x="3078" y="1539"/>
                      </a:cubicBezTo>
                      <a:cubicBezTo>
                        <a:pt x="3078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43" name="Google Shape;2043;p21"/>
          <p:cNvSpPr txBox="1">
            <a:spLocks noGrp="1"/>
          </p:cNvSpPr>
          <p:nvPr>
            <p:ph type="title"/>
          </p:nvPr>
        </p:nvSpPr>
        <p:spPr>
          <a:xfrm>
            <a:off x="720000" y="1578250"/>
            <a:ext cx="27399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4" name="Google Shape;2044;p21"/>
          <p:cNvSpPr txBox="1">
            <a:spLocks noGrp="1"/>
          </p:cNvSpPr>
          <p:nvPr>
            <p:ph type="subTitle" idx="1"/>
          </p:nvPr>
        </p:nvSpPr>
        <p:spPr>
          <a:xfrm>
            <a:off x="720000" y="2604475"/>
            <a:ext cx="27399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6" name="Google Shape;2046;p22"/>
          <p:cNvGrpSpPr/>
          <p:nvPr/>
        </p:nvGrpSpPr>
        <p:grpSpPr>
          <a:xfrm>
            <a:off x="6817988" y="4604000"/>
            <a:ext cx="868475" cy="868475"/>
            <a:chOff x="251825" y="3973125"/>
            <a:chExt cx="868475" cy="868475"/>
          </a:xfrm>
        </p:grpSpPr>
        <p:sp>
          <p:nvSpPr>
            <p:cNvPr id="2047" name="Google Shape;2047;p22"/>
            <p:cNvSpPr/>
            <p:nvPr/>
          </p:nvSpPr>
          <p:spPr>
            <a:xfrm>
              <a:off x="251825" y="3973125"/>
              <a:ext cx="868475" cy="868475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2"/>
            <p:cNvSpPr/>
            <p:nvPr/>
          </p:nvSpPr>
          <p:spPr>
            <a:xfrm>
              <a:off x="305150" y="4026450"/>
              <a:ext cx="761825" cy="761825"/>
            </a:xfrm>
            <a:custGeom>
              <a:avLst/>
              <a:gdLst/>
              <a:ahLst/>
              <a:cxnLst/>
              <a:rect l="l" t="t" r="r" b="b"/>
              <a:pathLst>
                <a:path w="30473" h="30473" extrusionOk="0">
                  <a:moveTo>
                    <a:pt x="15236" y="138"/>
                  </a:moveTo>
                  <a:cubicBezTo>
                    <a:pt x="23571" y="138"/>
                    <a:pt x="30351" y="6902"/>
                    <a:pt x="30335" y="15236"/>
                  </a:cubicBezTo>
                  <a:cubicBezTo>
                    <a:pt x="30335" y="23555"/>
                    <a:pt x="23555" y="30350"/>
                    <a:pt x="15236" y="30350"/>
                  </a:cubicBezTo>
                  <a:cubicBezTo>
                    <a:pt x="6918" y="30350"/>
                    <a:pt x="138" y="23570"/>
                    <a:pt x="138" y="15236"/>
                  </a:cubicBezTo>
                  <a:cubicBezTo>
                    <a:pt x="138" y="6918"/>
                    <a:pt x="6918" y="138"/>
                    <a:pt x="15236" y="138"/>
                  </a:cubicBezTo>
                  <a:close/>
                  <a:moveTo>
                    <a:pt x="15236" y="0"/>
                  </a:moveTo>
                  <a:cubicBezTo>
                    <a:pt x="6841" y="0"/>
                    <a:pt x="1" y="6841"/>
                    <a:pt x="1" y="15236"/>
                  </a:cubicBezTo>
                  <a:cubicBezTo>
                    <a:pt x="1" y="23647"/>
                    <a:pt x="6841" y="30472"/>
                    <a:pt x="15236" y="30472"/>
                  </a:cubicBezTo>
                  <a:cubicBezTo>
                    <a:pt x="23631" y="30472"/>
                    <a:pt x="30472" y="23647"/>
                    <a:pt x="30472" y="15236"/>
                  </a:cubicBezTo>
                  <a:cubicBezTo>
                    <a:pt x="30472" y="6841"/>
                    <a:pt x="23631" y="0"/>
                    <a:pt x="15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2"/>
            <p:cNvSpPr/>
            <p:nvPr/>
          </p:nvSpPr>
          <p:spPr>
            <a:xfrm>
              <a:off x="358475" y="4079400"/>
              <a:ext cx="655175" cy="655175"/>
            </a:xfrm>
            <a:custGeom>
              <a:avLst/>
              <a:gdLst/>
              <a:ahLst/>
              <a:cxnLst/>
              <a:rect l="l" t="t" r="r" b="b"/>
              <a:pathLst>
                <a:path w="26207" h="26207" extrusionOk="0">
                  <a:moveTo>
                    <a:pt x="13103" y="153"/>
                  </a:moveTo>
                  <a:cubicBezTo>
                    <a:pt x="20249" y="153"/>
                    <a:pt x="26054" y="5958"/>
                    <a:pt x="26069" y="13118"/>
                  </a:cubicBezTo>
                  <a:cubicBezTo>
                    <a:pt x="26069" y="20279"/>
                    <a:pt x="20249" y="26099"/>
                    <a:pt x="13103" y="26099"/>
                  </a:cubicBezTo>
                  <a:cubicBezTo>
                    <a:pt x="5943" y="26099"/>
                    <a:pt x="138" y="20264"/>
                    <a:pt x="138" y="13118"/>
                  </a:cubicBezTo>
                  <a:cubicBezTo>
                    <a:pt x="138" y="5958"/>
                    <a:pt x="5958" y="153"/>
                    <a:pt x="13103" y="153"/>
                  </a:cubicBezTo>
                  <a:close/>
                  <a:moveTo>
                    <a:pt x="13103" y="0"/>
                  </a:moveTo>
                  <a:cubicBezTo>
                    <a:pt x="5897" y="0"/>
                    <a:pt x="1" y="5881"/>
                    <a:pt x="1" y="13103"/>
                  </a:cubicBezTo>
                  <a:cubicBezTo>
                    <a:pt x="1" y="20325"/>
                    <a:pt x="5897" y="26206"/>
                    <a:pt x="13103" y="26206"/>
                  </a:cubicBezTo>
                  <a:cubicBezTo>
                    <a:pt x="20325" y="26206"/>
                    <a:pt x="26206" y="20340"/>
                    <a:pt x="26206" y="13103"/>
                  </a:cubicBezTo>
                  <a:cubicBezTo>
                    <a:pt x="26206" y="5881"/>
                    <a:pt x="20325" y="0"/>
                    <a:pt x="13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2"/>
            <p:cNvSpPr/>
            <p:nvPr/>
          </p:nvSpPr>
          <p:spPr>
            <a:xfrm>
              <a:off x="411800" y="4132725"/>
              <a:ext cx="548525" cy="548500"/>
            </a:xfrm>
            <a:custGeom>
              <a:avLst/>
              <a:gdLst/>
              <a:ahLst/>
              <a:cxnLst/>
              <a:rect l="l" t="t" r="r" b="b"/>
              <a:pathLst>
                <a:path w="21941" h="21940" extrusionOk="0">
                  <a:moveTo>
                    <a:pt x="10970" y="153"/>
                  </a:moveTo>
                  <a:cubicBezTo>
                    <a:pt x="16943" y="153"/>
                    <a:pt x="21788" y="5013"/>
                    <a:pt x="21788" y="10970"/>
                  </a:cubicBezTo>
                  <a:cubicBezTo>
                    <a:pt x="21788" y="16927"/>
                    <a:pt x="16943" y="21788"/>
                    <a:pt x="10970" y="21788"/>
                  </a:cubicBezTo>
                  <a:cubicBezTo>
                    <a:pt x="5013" y="21788"/>
                    <a:pt x="153" y="16927"/>
                    <a:pt x="153" y="10970"/>
                  </a:cubicBezTo>
                  <a:cubicBezTo>
                    <a:pt x="153" y="5013"/>
                    <a:pt x="5013" y="153"/>
                    <a:pt x="10970" y="153"/>
                  </a:cubicBezTo>
                  <a:close/>
                  <a:moveTo>
                    <a:pt x="10970" y="0"/>
                  </a:moveTo>
                  <a:cubicBezTo>
                    <a:pt x="4922" y="0"/>
                    <a:pt x="1" y="4937"/>
                    <a:pt x="1" y="10970"/>
                  </a:cubicBezTo>
                  <a:cubicBezTo>
                    <a:pt x="1" y="17034"/>
                    <a:pt x="4937" y="21940"/>
                    <a:pt x="10970" y="21940"/>
                  </a:cubicBezTo>
                  <a:cubicBezTo>
                    <a:pt x="17019" y="21940"/>
                    <a:pt x="21925" y="17034"/>
                    <a:pt x="21940" y="10970"/>
                  </a:cubicBezTo>
                  <a:cubicBezTo>
                    <a:pt x="21940" y="4906"/>
                    <a:pt x="17034" y="0"/>
                    <a:pt x="10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2051;p22"/>
          <p:cNvGrpSpPr/>
          <p:nvPr/>
        </p:nvGrpSpPr>
        <p:grpSpPr>
          <a:xfrm>
            <a:off x="130004" y="181889"/>
            <a:ext cx="7970546" cy="4857386"/>
            <a:chOff x="130004" y="181889"/>
            <a:chExt cx="7970546" cy="4857386"/>
          </a:xfrm>
        </p:grpSpPr>
        <p:sp>
          <p:nvSpPr>
            <p:cNvPr id="2052" name="Google Shape;2052;p22"/>
            <p:cNvSpPr/>
            <p:nvPr/>
          </p:nvSpPr>
          <p:spPr>
            <a:xfrm>
              <a:off x="2679038" y="181889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3" name="Google Shape;2053;p22"/>
            <p:cNvGrpSpPr/>
            <p:nvPr/>
          </p:nvGrpSpPr>
          <p:grpSpPr>
            <a:xfrm>
              <a:off x="6094586" y="4611016"/>
              <a:ext cx="2005964" cy="428259"/>
              <a:chOff x="6094586" y="4611016"/>
              <a:chExt cx="2005964" cy="428259"/>
            </a:xfrm>
          </p:grpSpPr>
          <p:sp>
            <p:nvSpPr>
              <p:cNvPr id="2054" name="Google Shape;2054;p22"/>
              <p:cNvSpPr/>
              <p:nvPr/>
            </p:nvSpPr>
            <p:spPr>
              <a:xfrm>
                <a:off x="7746700" y="4756089"/>
                <a:ext cx="353850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30000" h="11709" extrusionOk="0">
                    <a:moveTo>
                      <a:pt x="6218" y="1"/>
                    </a:moveTo>
                    <a:cubicBezTo>
                      <a:pt x="5997" y="1"/>
                      <a:pt x="5773" y="13"/>
                      <a:pt x="5546" y="38"/>
                    </a:cubicBezTo>
                    <a:cubicBezTo>
                      <a:pt x="2880" y="343"/>
                      <a:pt x="701" y="2521"/>
                      <a:pt x="396" y="5188"/>
                    </a:cubicBezTo>
                    <a:cubicBezTo>
                      <a:pt x="0" y="8722"/>
                      <a:pt x="2758" y="11709"/>
                      <a:pt x="6217" y="11709"/>
                    </a:cubicBezTo>
                    <a:cubicBezTo>
                      <a:pt x="8091" y="11709"/>
                      <a:pt x="9767" y="10825"/>
                      <a:pt x="10833" y="9423"/>
                    </a:cubicBezTo>
                    <a:cubicBezTo>
                      <a:pt x="11793" y="8189"/>
                      <a:pt x="13225" y="7412"/>
                      <a:pt x="14794" y="7412"/>
                    </a:cubicBezTo>
                    <a:lnTo>
                      <a:pt x="15206" y="7412"/>
                    </a:lnTo>
                    <a:cubicBezTo>
                      <a:pt x="16760" y="7412"/>
                      <a:pt x="18192" y="8189"/>
                      <a:pt x="19167" y="9423"/>
                    </a:cubicBezTo>
                    <a:cubicBezTo>
                      <a:pt x="20234" y="10825"/>
                      <a:pt x="21910" y="11709"/>
                      <a:pt x="23784" y="11709"/>
                    </a:cubicBezTo>
                    <a:cubicBezTo>
                      <a:pt x="27242" y="11709"/>
                      <a:pt x="30000" y="8722"/>
                      <a:pt x="29604" y="5188"/>
                    </a:cubicBezTo>
                    <a:cubicBezTo>
                      <a:pt x="29314" y="2521"/>
                      <a:pt x="27135" y="343"/>
                      <a:pt x="24469" y="38"/>
                    </a:cubicBezTo>
                    <a:cubicBezTo>
                      <a:pt x="24245" y="13"/>
                      <a:pt x="24024" y="1"/>
                      <a:pt x="23805" y="1"/>
                    </a:cubicBezTo>
                    <a:cubicBezTo>
                      <a:pt x="21864" y="1"/>
                      <a:pt x="20145" y="947"/>
                      <a:pt x="19091" y="2384"/>
                    </a:cubicBezTo>
                    <a:cubicBezTo>
                      <a:pt x="18192" y="3603"/>
                      <a:pt x="16729" y="4304"/>
                      <a:pt x="15221" y="4304"/>
                    </a:cubicBezTo>
                    <a:lnTo>
                      <a:pt x="14794" y="4304"/>
                    </a:lnTo>
                    <a:cubicBezTo>
                      <a:pt x="13271" y="4304"/>
                      <a:pt x="11823" y="3603"/>
                      <a:pt x="10940" y="2384"/>
                    </a:cubicBezTo>
                    <a:cubicBezTo>
                      <a:pt x="9873" y="935"/>
                      <a:pt x="8156" y="1"/>
                      <a:pt x="6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5" name="Google Shape;2055;p22"/>
              <p:cNvGrpSpPr/>
              <p:nvPr/>
            </p:nvGrpSpPr>
            <p:grpSpPr>
              <a:xfrm>
                <a:off x="6094586" y="4611016"/>
                <a:ext cx="663196" cy="428259"/>
                <a:chOff x="422475" y="2462475"/>
                <a:chExt cx="988075" cy="638050"/>
              </a:xfrm>
            </p:grpSpPr>
            <p:sp>
              <p:nvSpPr>
                <p:cNvPr id="2056" name="Google Shape;2056;p22"/>
                <p:cNvSpPr/>
                <p:nvPr/>
              </p:nvSpPr>
              <p:spPr>
                <a:xfrm>
                  <a:off x="958775" y="2825850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74" y="3734"/>
                      </a:cubicBezTo>
                      <a:cubicBezTo>
                        <a:pt x="2910" y="3734"/>
                        <a:pt x="3748" y="2896"/>
                        <a:pt x="3748" y="1860"/>
                      </a:cubicBezTo>
                      <a:cubicBezTo>
                        <a:pt x="3748" y="839"/>
                        <a:pt x="2910" y="1"/>
                        <a:pt x="18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2"/>
                <p:cNvSpPr/>
                <p:nvPr/>
              </p:nvSpPr>
              <p:spPr>
                <a:xfrm>
                  <a:off x="958775" y="3007175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910" y="3733"/>
                        <a:pt x="3748" y="2895"/>
                        <a:pt x="3748" y="1874"/>
                      </a:cubicBezTo>
                      <a:cubicBezTo>
                        <a:pt x="3748" y="838"/>
                        <a:pt x="2910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2"/>
                <p:cNvSpPr/>
                <p:nvPr/>
              </p:nvSpPr>
              <p:spPr>
                <a:xfrm>
                  <a:off x="775175" y="2825875"/>
                  <a:ext cx="103250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0" h="3733" extrusionOk="0">
                      <a:moveTo>
                        <a:pt x="2069" y="0"/>
                      </a:moveTo>
                      <a:cubicBezTo>
                        <a:pt x="1235" y="0"/>
                        <a:pt x="478" y="553"/>
                        <a:pt x="260" y="1386"/>
                      </a:cubicBezTo>
                      <a:cubicBezTo>
                        <a:pt x="1" y="2392"/>
                        <a:pt x="595" y="3413"/>
                        <a:pt x="1600" y="3672"/>
                      </a:cubicBezTo>
                      <a:cubicBezTo>
                        <a:pt x="1757" y="3713"/>
                        <a:pt x="1915" y="3732"/>
                        <a:pt x="2070" y="3732"/>
                      </a:cubicBezTo>
                      <a:cubicBezTo>
                        <a:pt x="2895" y="3732"/>
                        <a:pt x="3653" y="3177"/>
                        <a:pt x="3871" y="2331"/>
                      </a:cubicBezTo>
                      <a:cubicBezTo>
                        <a:pt x="4130" y="1341"/>
                        <a:pt x="3535" y="320"/>
                        <a:pt x="2545" y="61"/>
                      </a:cubicBezTo>
                      <a:cubicBezTo>
                        <a:pt x="2386" y="20"/>
                        <a:pt x="2226" y="0"/>
                        <a:pt x="20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9" name="Google Shape;2059;p22"/>
                <p:cNvGrpSpPr/>
                <p:nvPr/>
              </p:nvGrpSpPr>
              <p:grpSpPr>
                <a:xfrm>
                  <a:off x="422475" y="2462475"/>
                  <a:ext cx="988075" cy="638050"/>
                  <a:chOff x="422475" y="2462475"/>
                  <a:chExt cx="988075" cy="638050"/>
                </a:xfrm>
              </p:grpSpPr>
              <p:sp>
                <p:nvSpPr>
                  <p:cNvPr id="2060" name="Google Shape;2060;p22"/>
                  <p:cNvSpPr/>
                  <p:nvPr/>
                </p:nvSpPr>
                <p:spPr>
                  <a:xfrm>
                    <a:off x="1317200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59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1" name="Google Shape;2061;p22"/>
                  <p:cNvSpPr/>
                  <p:nvPr/>
                </p:nvSpPr>
                <p:spPr>
                  <a:xfrm>
                    <a:off x="1138175" y="2462475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75"/>
                        </a:cubicBezTo>
                        <a:cubicBezTo>
                          <a:pt x="1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33" y="2896"/>
                          <a:pt x="3733" y="1875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22"/>
                  <p:cNvSpPr/>
                  <p:nvPr/>
                </p:nvSpPr>
                <p:spPr>
                  <a:xfrm>
                    <a:off x="1138175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59"/>
                        </a:cubicBezTo>
                        <a:cubicBezTo>
                          <a:pt x="1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22"/>
                  <p:cNvSpPr/>
                  <p:nvPr/>
                </p:nvSpPr>
                <p:spPr>
                  <a:xfrm>
                    <a:off x="601500" y="2825850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60"/>
                        </a:cubicBezTo>
                        <a:cubicBezTo>
                          <a:pt x="0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18" y="2896"/>
                          <a:pt x="3733" y="1860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22"/>
                  <p:cNvSpPr/>
                  <p:nvPr/>
                </p:nvSpPr>
                <p:spPr>
                  <a:xfrm>
                    <a:off x="422475" y="3007175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0"/>
                        </a:moveTo>
                        <a:cubicBezTo>
                          <a:pt x="838" y="0"/>
                          <a:pt x="0" y="838"/>
                          <a:pt x="0" y="1874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74"/>
                        </a:cubicBezTo>
                        <a:cubicBezTo>
                          <a:pt x="3733" y="838"/>
                          <a:pt x="2895" y="0"/>
                          <a:pt x="18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065" name="Google Shape;2065;p22"/>
            <p:cNvGrpSpPr/>
            <p:nvPr/>
          </p:nvGrpSpPr>
          <p:grpSpPr>
            <a:xfrm rot="5400000">
              <a:off x="3344692" y="70838"/>
              <a:ext cx="165214" cy="387322"/>
              <a:chOff x="2726525" y="1148000"/>
              <a:chExt cx="224750" cy="526825"/>
            </a:xfrm>
          </p:grpSpPr>
          <p:sp>
            <p:nvSpPr>
              <p:cNvPr id="2066" name="Google Shape;2066;p22"/>
              <p:cNvSpPr/>
              <p:nvPr/>
            </p:nvSpPr>
            <p:spPr>
              <a:xfrm>
                <a:off x="2726525" y="1597850"/>
                <a:ext cx="7697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2"/>
              <p:cNvSpPr/>
              <p:nvPr/>
            </p:nvSpPr>
            <p:spPr>
              <a:xfrm>
                <a:off x="2726525" y="1447775"/>
                <a:ext cx="76975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2"/>
              <p:cNvSpPr/>
              <p:nvPr/>
            </p:nvSpPr>
            <p:spPr>
              <a:xfrm>
                <a:off x="287392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0"/>
                    </a:moveTo>
                    <a:cubicBezTo>
                      <a:pt x="686" y="0"/>
                      <a:pt x="1" y="686"/>
                      <a:pt x="1" y="1539"/>
                    </a:cubicBezTo>
                    <a:cubicBezTo>
                      <a:pt x="1" y="2392"/>
                      <a:pt x="686" y="3078"/>
                      <a:pt x="1540" y="3078"/>
                    </a:cubicBezTo>
                    <a:cubicBezTo>
                      <a:pt x="2393" y="3078"/>
                      <a:pt x="3094" y="2392"/>
                      <a:pt x="3094" y="1539"/>
                    </a:cubicBezTo>
                    <a:cubicBezTo>
                      <a:pt x="3094" y="686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2"/>
              <p:cNvSpPr/>
              <p:nvPr/>
            </p:nvSpPr>
            <p:spPr>
              <a:xfrm>
                <a:off x="287392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686" y="0"/>
                      <a:pt x="1" y="701"/>
                      <a:pt x="1" y="1539"/>
                    </a:cubicBezTo>
                    <a:cubicBezTo>
                      <a:pt x="1" y="2392"/>
                      <a:pt x="686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2"/>
              <p:cNvSpPr/>
              <p:nvPr/>
            </p:nvSpPr>
            <p:spPr>
              <a:xfrm>
                <a:off x="287392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22"/>
              <p:cNvSpPr/>
              <p:nvPr/>
            </p:nvSpPr>
            <p:spPr>
              <a:xfrm>
                <a:off x="287392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2" name="Google Shape;2072;p22"/>
            <p:cNvGrpSpPr/>
            <p:nvPr/>
          </p:nvGrpSpPr>
          <p:grpSpPr>
            <a:xfrm>
              <a:off x="130004" y="4288378"/>
              <a:ext cx="387138" cy="495347"/>
              <a:chOff x="0" y="505065"/>
              <a:chExt cx="387138" cy="495347"/>
            </a:xfrm>
          </p:grpSpPr>
          <p:sp>
            <p:nvSpPr>
              <p:cNvPr id="2073" name="Google Shape;2073;p22"/>
              <p:cNvSpPr/>
              <p:nvPr/>
            </p:nvSpPr>
            <p:spPr>
              <a:xfrm rot="5400000">
                <a:off x="106287" y="508967"/>
                <a:ext cx="64432" cy="56629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3081" extrusionOk="0">
                    <a:moveTo>
                      <a:pt x="1750" y="1"/>
                    </a:moveTo>
                    <a:cubicBezTo>
                      <a:pt x="1553" y="1"/>
                      <a:pt x="1353" y="38"/>
                      <a:pt x="1159" y="116"/>
                    </a:cubicBezTo>
                    <a:cubicBezTo>
                      <a:pt x="382" y="436"/>
                      <a:pt x="1" y="1350"/>
                      <a:pt x="321" y="2127"/>
                    </a:cubicBezTo>
                    <a:cubicBezTo>
                      <a:pt x="574" y="2726"/>
                      <a:pt x="1149" y="3081"/>
                      <a:pt x="1756" y="3081"/>
                    </a:cubicBezTo>
                    <a:cubicBezTo>
                      <a:pt x="1953" y="3081"/>
                      <a:pt x="2153" y="3044"/>
                      <a:pt x="2347" y="2965"/>
                    </a:cubicBezTo>
                    <a:cubicBezTo>
                      <a:pt x="3124" y="2645"/>
                      <a:pt x="3505" y="1731"/>
                      <a:pt x="3185" y="954"/>
                    </a:cubicBezTo>
                    <a:cubicBezTo>
                      <a:pt x="2932" y="356"/>
                      <a:pt x="2357" y="1"/>
                      <a:pt x="1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 rot="5400000">
                <a:off x="110063" y="617624"/>
                <a:ext cx="56860" cy="56868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702" y="0"/>
                      <a:pt x="1" y="701"/>
                      <a:pt x="1" y="1539"/>
                    </a:cubicBezTo>
                    <a:cubicBezTo>
                      <a:pt x="1" y="2392"/>
                      <a:pt x="702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 rot="5400000">
                <a:off x="13" y="726262"/>
                <a:ext cx="56566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 rot="5400000">
                <a:off x="110210" y="726124"/>
                <a:ext cx="56566" cy="56868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 rot="5400000">
                <a:off x="218156" y="834809"/>
                <a:ext cx="61068" cy="56776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89" extrusionOk="0">
                    <a:moveTo>
                      <a:pt x="1659" y="1"/>
                    </a:moveTo>
                    <a:cubicBezTo>
                      <a:pt x="917" y="1"/>
                      <a:pt x="262" y="546"/>
                      <a:pt x="138" y="1301"/>
                    </a:cubicBezTo>
                    <a:cubicBezTo>
                      <a:pt x="1" y="2139"/>
                      <a:pt x="580" y="2931"/>
                      <a:pt x="1418" y="3068"/>
                    </a:cubicBezTo>
                    <a:cubicBezTo>
                      <a:pt x="1501" y="3082"/>
                      <a:pt x="1583" y="3088"/>
                      <a:pt x="1665" y="3088"/>
                    </a:cubicBezTo>
                    <a:cubicBezTo>
                      <a:pt x="2406" y="3088"/>
                      <a:pt x="3062" y="2543"/>
                      <a:pt x="3185" y="1788"/>
                    </a:cubicBezTo>
                    <a:cubicBezTo>
                      <a:pt x="3322" y="950"/>
                      <a:pt x="2743" y="158"/>
                      <a:pt x="1905" y="21"/>
                    </a:cubicBezTo>
                    <a:cubicBezTo>
                      <a:pt x="1823" y="7"/>
                      <a:pt x="1740" y="1"/>
                      <a:pt x="1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 rot="5400000">
                <a:off x="328354" y="834947"/>
                <a:ext cx="61068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074" extrusionOk="0">
                    <a:moveTo>
                      <a:pt x="1654" y="1"/>
                    </a:moveTo>
                    <a:cubicBezTo>
                      <a:pt x="914" y="1"/>
                      <a:pt x="261" y="532"/>
                      <a:pt x="138" y="1286"/>
                    </a:cubicBezTo>
                    <a:cubicBezTo>
                      <a:pt x="1" y="2124"/>
                      <a:pt x="565" y="2916"/>
                      <a:pt x="1418" y="3053"/>
                    </a:cubicBezTo>
                    <a:cubicBezTo>
                      <a:pt x="1502" y="3067"/>
                      <a:pt x="1587" y="3074"/>
                      <a:pt x="1670" y="3074"/>
                    </a:cubicBezTo>
                    <a:cubicBezTo>
                      <a:pt x="2409" y="3074"/>
                      <a:pt x="3062" y="2542"/>
                      <a:pt x="3185" y="1789"/>
                    </a:cubicBezTo>
                    <a:cubicBezTo>
                      <a:pt x="3322" y="951"/>
                      <a:pt x="2743" y="143"/>
                      <a:pt x="1905" y="21"/>
                    </a:cubicBezTo>
                    <a:cubicBezTo>
                      <a:pt x="1821" y="7"/>
                      <a:pt x="1737" y="1"/>
                      <a:pt x="1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 rot="5400000">
                <a:off x="220261" y="943686"/>
                <a:ext cx="56860" cy="56592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39" y="1"/>
                    </a:moveTo>
                    <a:cubicBezTo>
                      <a:pt x="686" y="1"/>
                      <a:pt x="0" y="686"/>
                      <a:pt x="0" y="1540"/>
                    </a:cubicBezTo>
                    <a:cubicBezTo>
                      <a:pt x="0" y="2393"/>
                      <a:pt x="686" y="3078"/>
                      <a:pt x="1539" y="3078"/>
                    </a:cubicBezTo>
                    <a:cubicBezTo>
                      <a:pt x="2392" y="3078"/>
                      <a:pt x="3093" y="2393"/>
                      <a:pt x="3093" y="1540"/>
                    </a:cubicBezTo>
                    <a:cubicBezTo>
                      <a:pt x="3093" y="686"/>
                      <a:pt x="2392" y="1"/>
                      <a:pt x="1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0" name="Google Shape;2080;p22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2081" name="Google Shape;2081;p22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2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2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2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2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2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2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2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2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2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2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2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2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2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2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2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2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2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2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2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2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2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2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2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2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2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2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2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2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2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2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2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2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2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2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2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2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2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2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2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2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2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2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2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2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2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2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2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2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2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2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2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2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2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2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2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2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2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2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2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22"/>
          <p:cNvSpPr txBox="1">
            <a:spLocks noGrp="1"/>
          </p:cNvSpPr>
          <p:nvPr>
            <p:ph type="title"/>
          </p:nvPr>
        </p:nvSpPr>
        <p:spPr>
          <a:xfrm>
            <a:off x="5729000" y="1554825"/>
            <a:ext cx="27018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4" name="Google Shape;2154;p22"/>
          <p:cNvSpPr txBox="1">
            <a:spLocks noGrp="1"/>
          </p:cNvSpPr>
          <p:nvPr>
            <p:ph type="subTitle" idx="1"/>
          </p:nvPr>
        </p:nvSpPr>
        <p:spPr>
          <a:xfrm>
            <a:off x="5729128" y="2562000"/>
            <a:ext cx="27018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1" name="Google Shape;2621;p27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2622" name="Google Shape;2622;p27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7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7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7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7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7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7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7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7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7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7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7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7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7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7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7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7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7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7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7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7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7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7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7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7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7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7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7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7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7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7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7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7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7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7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7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7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4" name="Google Shape;2694;p27"/>
          <p:cNvGrpSpPr/>
          <p:nvPr/>
        </p:nvGrpSpPr>
        <p:grpSpPr>
          <a:xfrm rot="5400000">
            <a:off x="8430780" y="1017727"/>
            <a:ext cx="296335" cy="177851"/>
            <a:chOff x="883725" y="1215425"/>
            <a:chExt cx="441500" cy="264975"/>
          </a:xfrm>
        </p:grpSpPr>
        <p:grpSp>
          <p:nvGrpSpPr>
            <p:cNvPr id="2695" name="Google Shape;2695;p27"/>
            <p:cNvGrpSpPr/>
            <p:nvPr/>
          </p:nvGrpSpPr>
          <p:grpSpPr>
            <a:xfrm>
              <a:off x="883725" y="1215425"/>
              <a:ext cx="268575" cy="264975"/>
              <a:chOff x="883725" y="1215425"/>
              <a:chExt cx="268575" cy="264975"/>
            </a:xfrm>
          </p:grpSpPr>
          <p:sp>
            <p:nvSpPr>
              <p:cNvPr id="2696" name="Google Shape;2696;p27"/>
              <p:cNvSpPr/>
              <p:nvPr/>
            </p:nvSpPr>
            <p:spPr>
              <a:xfrm>
                <a:off x="883725" y="1390800"/>
                <a:ext cx="101725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3584" extrusionOk="0">
                    <a:moveTo>
                      <a:pt x="2039" y="1"/>
                    </a:moveTo>
                    <a:cubicBezTo>
                      <a:pt x="1336" y="1"/>
                      <a:pt x="671" y="413"/>
                      <a:pt x="382" y="1106"/>
                    </a:cubicBezTo>
                    <a:cubicBezTo>
                      <a:pt x="1" y="2036"/>
                      <a:pt x="443" y="3072"/>
                      <a:pt x="1357" y="3453"/>
                    </a:cubicBezTo>
                    <a:cubicBezTo>
                      <a:pt x="1578" y="3541"/>
                      <a:pt x="1807" y="3583"/>
                      <a:pt x="2033" y="3583"/>
                    </a:cubicBezTo>
                    <a:cubicBezTo>
                      <a:pt x="2740" y="3583"/>
                      <a:pt x="3411" y="3170"/>
                      <a:pt x="3688" y="2477"/>
                    </a:cubicBezTo>
                    <a:cubicBezTo>
                      <a:pt x="4069" y="1548"/>
                      <a:pt x="3627" y="512"/>
                      <a:pt x="2713" y="131"/>
                    </a:cubicBezTo>
                    <a:cubicBezTo>
                      <a:pt x="2492" y="43"/>
                      <a:pt x="2263" y="1"/>
                      <a:pt x="20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7"/>
              <p:cNvSpPr/>
              <p:nvPr/>
            </p:nvSpPr>
            <p:spPr>
              <a:xfrm>
                <a:off x="884125" y="1215425"/>
                <a:ext cx="101325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3588" extrusionOk="0">
                    <a:moveTo>
                      <a:pt x="2017" y="1"/>
                    </a:moveTo>
                    <a:cubicBezTo>
                      <a:pt x="1316" y="1"/>
                      <a:pt x="654" y="422"/>
                      <a:pt x="366" y="1113"/>
                    </a:cubicBezTo>
                    <a:cubicBezTo>
                      <a:pt x="0" y="2027"/>
                      <a:pt x="427" y="3078"/>
                      <a:pt x="1341" y="3459"/>
                    </a:cubicBezTo>
                    <a:cubicBezTo>
                      <a:pt x="1562" y="3546"/>
                      <a:pt x="1790" y="3587"/>
                      <a:pt x="2013" y="3587"/>
                    </a:cubicBezTo>
                    <a:cubicBezTo>
                      <a:pt x="2727" y="3587"/>
                      <a:pt x="3397" y="3165"/>
                      <a:pt x="3687" y="2469"/>
                    </a:cubicBezTo>
                    <a:cubicBezTo>
                      <a:pt x="4053" y="1555"/>
                      <a:pt x="3626" y="519"/>
                      <a:pt x="2697" y="138"/>
                    </a:cubicBezTo>
                    <a:cubicBezTo>
                      <a:pt x="2474" y="45"/>
                      <a:pt x="2243" y="1"/>
                      <a:pt x="20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7"/>
              <p:cNvSpPr/>
              <p:nvPr/>
            </p:nvSpPr>
            <p:spPr>
              <a:xfrm>
                <a:off x="1062750" y="1215425"/>
                <a:ext cx="895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3581" extrusionOk="0">
                    <a:moveTo>
                      <a:pt x="1799" y="1"/>
                    </a:moveTo>
                    <a:cubicBezTo>
                      <a:pt x="808" y="1"/>
                      <a:pt x="1" y="808"/>
                      <a:pt x="1" y="1798"/>
                    </a:cubicBezTo>
                    <a:cubicBezTo>
                      <a:pt x="1" y="2789"/>
                      <a:pt x="808" y="3581"/>
                      <a:pt x="1799" y="3581"/>
                    </a:cubicBezTo>
                    <a:cubicBezTo>
                      <a:pt x="2774" y="3581"/>
                      <a:pt x="3581" y="2789"/>
                      <a:pt x="3581" y="1798"/>
                    </a:cubicBezTo>
                    <a:cubicBezTo>
                      <a:pt x="3581" y="808"/>
                      <a:pt x="2774" y="1"/>
                      <a:pt x="17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9" name="Google Shape;2699;p27"/>
            <p:cNvSpPr/>
            <p:nvPr/>
          </p:nvSpPr>
          <p:spPr>
            <a:xfrm>
              <a:off x="1235675" y="1215425"/>
              <a:ext cx="89550" cy="89525"/>
            </a:xfrm>
            <a:custGeom>
              <a:avLst/>
              <a:gdLst/>
              <a:ahLst/>
              <a:cxnLst/>
              <a:rect l="l" t="t" r="r" b="b"/>
              <a:pathLst>
                <a:path w="3582" h="3581" extrusionOk="0">
                  <a:moveTo>
                    <a:pt x="1784" y="1"/>
                  </a:moveTo>
                  <a:cubicBezTo>
                    <a:pt x="793" y="1"/>
                    <a:pt x="1" y="808"/>
                    <a:pt x="1" y="1798"/>
                  </a:cubicBezTo>
                  <a:cubicBezTo>
                    <a:pt x="1" y="2789"/>
                    <a:pt x="793" y="3581"/>
                    <a:pt x="1784" y="3581"/>
                  </a:cubicBezTo>
                  <a:cubicBezTo>
                    <a:pt x="2774" y="3581"/>
                    <a:pt x="3581" y="2789"/>
                    <a:pt x="3581" y="1798"/>
                  </a:cubicBezTo>
                  <a:cubicBezTo>
                    <a:pt x="3581" y="808"/>
                    <a:pt x="2774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0" name="Google Shape;2700;p27"/>
          <p:cNvGrpSpPr/>
          <p:nvPr/>
        </p:nvGrpSpPr>
        <p:grpSpPr>
          <a:xfrm>
            <a:off x="8709938" y="297138"/>
            <a:ext cx="868475" cy="868475"/>
            <a:chOff x="251825" y="3973125"/>
            <a:chExt cx="868475" cy="868475"/>
          </a:xfrm>
        </p:grpSpPr>
        <p:sp>
          <p:nvSpPr>
            <p:cNvPr id="2701" name="Google Shape;2701;p27"/>
            <p:cNvSpPr/>
            <p:nvPr/>
          </p:nvSpPr>
          <p:spPr>
            <a:xfrm>
              <a:off x="251825" y="3973125"/>
              <a:ext cx="868475" cy="868475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05150" y="4026450"/>
              <a:ext cx="761825" cy="761825"/>
            </a:xfrm>
            <a:custGeom>
              <a:avLst/>
              <a:gdLst/>
              <a:ahLst/>
              <a:cxnLst/>
              <a:rect l="l" t="t" r="r" b="b"/>
              <a:pathLst>
                <a:path w="30473" h="30473" extrusionOk="0">
                  <a:moveTo>
                    <a:pt x="15236" y="138"/>
                  </a:moveTo>
                  <a:cubicBezTo>
                    <a:pt x="23571" y="138"/>
                    <a:pt x="30351" y="6902"/>
                    <a:pt x="30335" y="15236"/>
                  </a:cubicBezTo>
                  <a:cubicBezTo>
                    <a:pt x="30335" y="23555"/>
                    <a:pt x="23555" y="30350"/>
                    <a:pt x="15236" y="30350"/>
                  </a:cubicBezTo>
                  <a:cubicBezTo>
                    <a:pt x="6918" y="30350"/>
                    <a:pt x="138" y="23570"/>
                    <a:pt x="138" y="15236"/>
                  </a:cubicBezTo>
                  <a:cubicBezTo>
                    <a:pt x="138" y="6918"/>
                    <a:pt x="6918" y="138"/>
                    <a:pt x="15236" y="138"/>
                  </a:cubicBezTo>
                  <a:close/>
                  <a:moveTo>
                    <a:pt x="15236" y="0"/>
                  </a:moveTo>
                  <a:cubicBezTo>
                    <a:pt x="6841" y="0"/>
                    <a:pt x="1" y="6841"/>
                    <a:pt x="1" y="15236"/>
                  </a:cubicBezTo>
                  <a:cubicBezTo>
                    <a:pt x="1" y="23647"/>
                    <a:pt x="6841" y="30472"/>
                    <a:pt x="15236" y="30472"/>
                  </a:cubicBezTo>
                  <a:cubicBezTo>
                    <a:pt x="23631" y="30472"/>
                    <a:pt x="30472" y="23647"/>
                    <a:pt x="30472" y="15236"/>
                  </a:cubicBezTo>
                  <a:cubicBezTo>
                    <a:pt x="30472" y="6841"/>
                    <a:pt x="23631" y="0"/>
                    <a:pt x="15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358475" y="4079400"/>
              <a:ext cx="655175" cy="655175"/>
            </a:xfrm>
            <a:custGeom>
              <a:avLst/>
              <a:gdLst/>
              <a:ahLst/>
              <a:cxnLst/>
              <a:rect l="l" t="t" r="r" b="b"/>
              <a:pathLst>
                <a:path w="26207" h="26207" extrusionOk="0">
                  <a:moveTo>
                    <a:pt x="13103" y="153"/>
                  </a:moveTo>
                  <a:cubicBezTo>
                    <a:pt x="20249" y="153"/>
                    <a:pt x="26054" y="5958"/>
                    <a:pt x="26069" y="13118"/>
                  </a:cubicBezTo>
                  <a:cubicBezTo>
                    <a:pt x="26069" y="20279"/>
                    <a:pt x="20249" y="26099"/>
                    <a:pt x="13103" y="26099"/>
                  </a:cubicBezTo>
                  <a:cubicBezTo>
                    <a:pt x="5943" y="26099"/>
                    <a:pt x="138" y="20264"/>
                    <a:pt x="138" y="13118"/>
                  </a:cubicBezTo>
                  <a:cubicBezTo>
                    <a:pt x="138" y="5958"/>
                    <a:pt x="5958" y="153"/>
                    <a:pt x="13103" y="153"/>
                  </a:cubicBezTo>
                  <a:close/>
                  <a:moveTo>
                    <a:pt x="13103" y="0"/>
                  </a:moveTo>
                  <a:cubicBezTo>
                    <a:pt x="5897" y="0"/>
                    <a:pt x="1" y="5881"/>
                    <a:pt x="1" y="13103"/>
                  </a:cubicBezTo>
                  <a:cubicBezTo>
                    <a:pt x="1" y="20325"/>
                    <a:pt x="5897" y="26206"/>
                    <a:pt x="13103" y="26206"/>
                  </a:cubicBezTo>
                  <a:cubicBezTo>
                    <a:pt x="20325" y="26206"/>
                    <a:pt x="26206" y="20340"/>
                    <a:pt x="26206" y="13103"/>
                  </a:cubicBezTo>
                  <a:cubicBezTo>
                    <a:pt x="26206" y="5881"/>
                    <a:pt x="20325" y="0"/>
                    <a:pt x="13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411800" y="4132725"/>
              <a:ext cx="548525" cy="548500"/>
            </a:xfrm>
            <a:custGeom>
              <a:avLst/>
              <a:gdLst/>
              <a:ahLst/>
              <a:cxnLst/>
              <a:rect l="l" t="t" r="r" b="b"/>
              <a:pathLst>
                <a:path w="21941" h="21940" extrusionOk="0">
                  <a:moveTo>
                    <a:pt x="10970" y="153"/>
                  </a:moveTo>
                  <a:cubicBezTo>
                    <a:pt x="16943" y="153"/>
                    <a:pt x="21788" y="5013"/>
                    <a:pt x="21788" y="10970"/>
                  </a:cubicBezTo>
                  <a:cubicBezTo>
                    <a:pt x="21788" y="16927"/>
                    <a:pt x="16943" y="21788"/>
                    <a:pt x="10970" y="21788"/>
                  </a:cubicBezTo>
                  <a:cubicBezTo>
                    <a:pt x="5013" y="21788"/>
                    <a:pt x="153" y="16927"/>
                    <a:pt x="153" y="10970"/>
                  </a:cubicBezTo>
                  <a:cubicBezTo>
                    <a:pt x="153" y="5013"/>
                    <a:pt x="5013" y="153"/>
                    <a:pt x="10970" y="153"/>
                  </a:cubicBezTo>
                  <a:close/>
                  <a:moveTo>
                    <a:pt x="10970" y="0"/>
                  </a:moveTo>
                  <a:cubicBezTo>
                    <a:pt x="4922" y="0"/>
                    <a:pt x="1" y="4937"/>
                    <a:pt x="1" y="10970"/>
                  </a:cubicBezTo>
                  <a:cubicBezTo>
                    <a:pt x="1" y="17034"/>
                    <a:pt x="4937" y="21940"/>
                    <a:pt x="10970" y="21940"/>
                  </a:cubicBezTo>
                  <a:cubicBezTo>
                    <a:pt x="17019" y="21940"/>
                    <a:pt x="21925" y="17034"/>
                    <a:pt x="21940" y="10970"/>
                  </a:cubicBezTo>
                  <a:cubicBezTo>
                    <a:pt x="21940" y="4906"/>
                    <a:pt x="17034" y="0"/>
                    <a:pt x="10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5" name="Google Shape;270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06" name="Google Shape;2706;p27"/>
          <p:cNvSpPr txBox="1">
            <a:spLocks noGrp="1"/>
          </p:cNvSpPr>
          <p:nvPr>
            <p:ph type="subTitle" idx="1"/>
          </p:nvPr>
        </p:nvSpPr>
        <p:spPr>
          <a:xfrm>
            <a:off x="4832078" y="1782375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7" name="Google Shape;2707;p27"/>
          <p:cNvSpPr txBox="1">
            <a:spLocks noGrp="1"/>
          </p:cNvSpPr>
          <p:nvPr>
            <p:ph type="subTitle" idx="2"/>
          </p:nvPr>
        </p:nvSpPr>
        <p:spPr>
          <a:xfrm>
            <a:off x="1057900" y="1782375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8" name="Google Shape;2708;p27"/>
          <p:cNvGrpSpPr/>
          <p:nvPr/>
        </p:nvGrpSpPr>
        <p:grpSpPr>
          <a:xfrm>
            <a:off x="314828" y="111241"/>
            <a:ext cx="8573051" cy="4892968"/>
            <a:chOff x="314828" y="111241"/>
            <a:chExt cx="8573051" cy="4892968"/>
          </a:xfrm>
        </p:grpSpPr>
        <p:sp>
          <p:nvSpPr>
            <p:cNvPr id="2709" name="Google Shape;2709;p27"/>
            <p:cNvSpPr/>
            <p:nvPr/>
          </p:nvSpPr>
          <p:spPr>
            <a:xfrm rot="5400000">
              <a:off x="8641900" y="1440739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0" name="Google Shape;2710;p27"/>
            <p:cNvGrpSpPr/>
            <p:nvPr/>
          </p:nvGrpSpPr>
          <p:grpSpPr>
            <a:xfrm>
              <a:off x="314828" y="111241"/>
              <a:ext cx="8353042" cy="4892968"/>
              <a:chOff x="314828" y="111241"/>
              <a:chExt cx="8353042" cy="4892968"/>
            </a:xfrm>
          </p:grpSpPr>
          <p:grpSp>
            <p:nvGrpSpPr>
              <p:cNvPr id="2711" name="Google Shape;2711;p27"/>
              <p:cNvGrpSpPr/>
              <p:nvPr/>
            </p:nvGrpSpPr>
            <p:grpSpPr>
              <a:xfrm>
                <a:off x="8004674" y="111241"/>
                <a:ext cx="663196" cy="428259"/>
                <a:chOff x="422475" y="2462475"/>
                <a:chExt cx="988075" cy="638050"/>
              </a:xfrm>
            </p:grpSpPr>
            <p:sp>
              <p:nvSpPr>
                <p:cNvPr id="2712" name="Google Shape;2712;p27"/>
                <p:cNvSpPr/>
                <p:nvPr/>
              </p:nvSpPr>
              <p:spPr>
                <a:xfrm>
                  <a:off x="958775" y="2825850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74" y="3734"/>
                      </a:cubicBezTo>
                      <a:cubicBezTo>
                        <a:pt x="2910" y="3734"/>
                        <a:pt x="3748" y="2896"/>
                        <a:pt x="3748" y="1860"/>
                      </a:cubicBezTo>
                      <a:cubicBezTo>
                        <a:pt x="3748" y="839"/>
                        <a:pt x="2910" y="1"/>
                        <a:pt x="18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3" name="Google Shape;2713;p27"/>
                <p:cNvSpPr/>
                <p:nvPr/>
              </p:nvSpPr>
              <p:spPr>
                <a:xfrm>
                  <a:off x="958775" y="3007175"/>
                  <a:ext cx="937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3734" extrusionOk="0">
                      <a:moveTo>
                        <a:pt x="1874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910" y="3733"/>
                        <a:pt x="3748" y="2895"/>
                        <a:pt x="3748" y="1874"/>
                      </a:cubicBezTo>
                      <a:cubicBezTo>
                        <a:pt x="3748" y="838"/>
                        <a:pt x="2910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4" name="Google Shape;2714;p27"/>
                <p:cNvSpPr/>
                <p:nvPr/>
              </p:nvSpPr>
              <p:spPr>
                <a:xfrm>
                  <a:off x="775175" y="2825875"/>
                  <a:ext cx="103250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0" h="3733" extrusionOk="0">
                      <a:moveTo>
                        <a:pt x="2069" y="0"/>
                      </a:moveTo>
                      <a:cubicBezTo>
                        <a:pt x="1235" y="0"/>
                        <a:pt x="478" y="553"/>
                        <a:pt x="260" y="1386"/>
                      </a:cubicBezTo>
                      <a:cubicBezTo>
                        <a:pt x="1" y="2392"/>
                        <a:pt x="595" y="3413"/>
                        <a:pt x="1600" y="3672"/>
                      </a:cubicBezTo>
                      <a:cubicBezTo>
                        <a:pt x="1757" y="3713"/>
                        <a:pt x="1915" y="3732"/>
                        <a:pt x="2070" y="3732"/>
                      </a:cubicBezTo>
                      <a:cubicBezTo>
                        <a:pt x="2895" y="3732"/>
                        <a:pt x="3653" y="3177"/>
                        <a:pt x="3871" y="2331"/>
                      </a:cubicBezTo>
                      <a:cubicBezTo>
                        <a:pt x="4130" y="1341"/>
                        <a:pt x="3535" y="320"/>
                        <a:pt x="2545" y="61"/>
                      </a:cubicBezTo>
                      <a:cubicBezTo>
                        <a:pt x="2386" y="20"/>
                        <a:pt x="2226" y="0"/>
                        <a:pt x="20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15" name="Google Shape;2715;p27"/>
                <p:cNvGrpSpPr/>
                <p:nvPr/>
              </p:nvGrpSpPr>
              <p:grpSpPr>
                <a:xfrm>
                  <a:off x="422475" y="2462475"/>
                  <a:ext cx="988075" cy="638050"/>
                  <a:chOff x="422475" y="2462475"/>
                  <a:chExt cx="988075" cy="638050"/>
                </a:xfrm>
              </p:grpSpPr>
              <p:sp>
                <p:nvSpPr>
                  <p:cNvPr id="2716" name="Google Shape;2716;p27"/>
                  <p:cNvSpPr/>
                  <p:nvPr/>
                </p:nvSpPr>
                <p:spPr>
                  <a:xfrm>
                    <a:off x="1317200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59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7" name="Google Shape;2717;p27"/>
                  <p:cNvSpPr/>
                  <p:nvPr/>
                </p:nvSpPr>
                <p:spPr>
                  <a:xfrm>
                    <a:off x="1138175" y="2462475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75"/>
                        </a:cubicBezTo>
                        <a:cubicBezTo>
                          <a:pt x="1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33" y="2896"/>
                          <a:pt x="3733" y="1875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8" name="Google Shape;2718;p27"/>
                  <p:cNvSpPr/>
                  <p:nvPr/>
                </p:nvSpPr>
                <p:spPr>
                  <a:xfrm>
                    <a:off x="1138175" y="2644550"/>
                    <a:ext cx="93350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734" extrusionOk="0">
                        <a:moveTo>
                          <a:pt x="1859" y="1"/>
                        </a:moveTo>
                        <a:cubicBezTo>
                          <a:pt x="838" y="1"/>
                          <a:pt x="1" y="839"/>
                          <a:pt x="1" y="1859"/>
                        </a:cubicBezTo>
                        <a:cubicBezTo>
                          <a:pt x="1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59"/>
                        </a:cubicBezTo>
                        <a:cubicBezTo>
                          <a:pt x="3733" y="823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9" name="Google Shape;2719;p27"/>
                  <p:cNvSpPr/>
                  <p:nvPr/>
                </p:nvSpPr>
                <p:spPr>
                  <a:xfrm>
                    <a:off x="601500" y="2825850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1"/>
                        </a:moveTo>
                        <a:cubicBezTo>
                          <a:pt x="838" y="1"/>
                          <a:pt x="0" y="839"/>
                          <a:pt x="0" y="1860"/>
                        </a:cubicBezTo>
                        <a:cubicBezTo>
                          <a:pt x="0" y="2896"/>
                          <a:pt x="838" y="3734"/>
                          <a:pt x="1859" y="3734"/>
                        </a:cubicBezTo>
                        <a:cubicBezTo>
                          <a:pt x="2895" y="3734"/>
                          <a:pt x="3718" y="2896"/>
                          <a:pt x="3733" y="1860"/>
                        </a:cubicBezTo>
                        <a:cubicBezTo>
                          <a:pt x="3733" y="839"/>
                          <a:pt x="2895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0" name="Google Shape;2720;p27"/>
                  <p:cNvSpPr/>
                  <p:nvPr/>
                </p:nvSpPr>
                <p:spPr>
                  <a:xfrm>
                    <a:off x="422475" y="3007175"/>
                    <a:ext cx="93325" cy="9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3" h="3734" extrusionOk="0">
                        <a:moveTo>
                          <a:pt x="1859" y="0"/>
                        </a:moveTo>
                        <a:cubicBezTo>
                          <a:pt x="838" y="0"/>
                          <a:pt x="0" y="838"/>
                          <a:pt x="0" y="1874"/>
                        </a:cubicBezTo>
                        <a:cubicBezTo>
                          <a:pt x="0" y="2895"/>
                          <a:pt x="838" y="3733"/>
                          <a:pt x="1859" y="3733"/>
                        </a:cubicBezTo>
                        <a:cubicBezTo>
                          <a:pt x="2895" y="3733"/>
                          <a:pt x="3733" y="2895"/>
                          <a:pt x="3733" y="1874"/>
                        </a:cubicBezTo>
                        <a:cubicBezTo>
                          <a:pt x="3733" y="838"/>
                          <a:pt x="2895" y="0"/>
                          <a:pt x="185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21" name="Google Shape;2721;p27"/>
              <p:cNvGrpSpPr/>
              <p:nvPr/>
            </p:nvGrpSpPr>
            <p:grpSpPr>
              <a:xfrm>
                <a:off x="314828" y="4616894"/>
                <a:ext cx="423124" cy="184345"/>
                <a:chOff x="1034575" y="1934950"/>
                <a:chExt cx="630400" cy="274650"/>
              </a:xfrm>
            </p:grpSpPr>
            <p:sp>
              <p:nvSpPr>
                <p:cNvPr id="2722" name="Google Shape;2722;p27"/>
                <p:cNvSpPr/>
                <p:nvPr/>
              </p:nvSpPr>
              <p:spPr>
                <a:xfrm>
                  <a:off x="1034575" y="21162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74" y="0"/>
                      </a:moveTo>
                      <a:cubicBezTo>
                        <a:pt x="838" y="0"/>
                        <a:pt x="31" y="838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3" name="Google Shape;2723;p27"/>
                <p:cNvSpPr/>
                <p:nvPr/>
              </p:nvSpPr>
              <p:spPr>
                <a:xfrm>
                  <a:off x="1213600" y="1934950"/>
                  <a:ext cx="93350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3" extrusionOk="0">
                      <a:moveTo>
                        <a:pt x="1874" y="0"/>
                      </a:moveTo>
                      <a:cubicBezTo>
                        <a:pt x="838" y="0"/>
                        <a:pt x="31" y="823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2724;p27"/>
                <p:cNvSpPr/>
                <p:nvPr/>
              </p:nvSpPr>
              <p:spPr>
                <a:xfrm>
                  <a:off x="1392625" y="1934950"/>
                  <a:ext cx="93325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3" extrusionOk="0">
                      <a:moveTo>
                        <a:pt x="1874" y="0"/>
                      </a:moveTo>
                      <a:cubicBezTo>
                        <a:pt x="838" y="0"/>
                        <a:pt x="0" y="823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5" name="Google Shape;2725;p27"/>
                <p:cNvSpPr/>
                <p:nvPr/>
              </p:nvSpPr>
              <p:spPr>
                <a:xfrm>
                  <a:off x="1571650" y="1934950"/>
                  <a:ext cx="93325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3" extrusionOk="0">
                      <a:moveTo>
                        <a:pt x="1874" y="0"/>
                      </a:moveTo>
                      <a:cubicBezTo>
                        <a:pt x="838" y="0"/>
                        <a:pt x="0" y="823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6" name="Google Shape;2726;p27"/>
              <p:cNvGrpSpPr/>
              <p:nvPr/>
            </p:nvGrpSpPr>
            <p:grpSpPr>
              <a:xfrm>
                <a:off x="1134939" y="4616888"/>
                <a:ext cx="165214" cy="387322"/>
                <a:chOff x="860180" y="1148000"/>
                <a:chExt cx="224750" cy="526825"/>
              </a:xfrm>
            </p:grpSpPr>
            <p:sp>
              <p:nvSpPr>
                <p:cNvPr id="2727" name="Google Shape;2727;p27"/>
                <p:cNvSpPr/>
                <p:nvPr/>
              </p:nvSpPr>
              <p:spPr>
                <a:xfrm>
                  <a:off x="860180" y="1597850"/>
                  <a:ext cx="76975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" h="3079" extrusionOk="0">
                      <a:moveTo>
                        <a:pt x="1539" y="0"/>
                      </a:moveTo>
                      <a:cubicBezTo>
                        <a:pt x="686" y="0"/>
                        <a:pt x="0" y="686"/>
                        <a:pt x="0" y="1539"/>
                      </a:cubicBezTo>
                      <a:cubicBezTo>
                        <a:pt x="0" y="2392"/>
                        <a:pt x="686" y="3078"/>
                        <a:pt x="1539" y="3078"/>
                      </a:cubicBezTo>
                      <a:cubicBezTo>
                        <a:pt x="2392" y="3078"/>
                        <a:pt x="3078" y="2392"/>
                        <a:pt x="3078" y="1539"/>
                      </a:cubicBezTo>
                      <a:cubicBezTo>
                        <a:pt x="3078" y="686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27"/>
                <p:cNvSpPr/>
                <p:nvPr/>
              </p:nvSpPr>
              <p:spPr>
                <a:xfrm>
                  <a:off x="860180" y="1447775"/>
                  <a:ext cx="76975" cy="7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9" h="3094" extrusionOk="0">
                      <a:moveTo>
                        <a:pt x="1539" y="0"/>
                      </a:moveTo>
                      <a:cubicBezTo>
                        <a:pt x="686" y="0"/>
                        <a:pt x="0" y="701"/>
                        <a:pt x="0" y="1539"/>
                      </a:cubicBezTo>
                      <a:cubicBezTo>
                        <a:pt x="0" y="2392"/>
                        <a:pt x="686" y="3093"/>
                        <a:pt x="1539" y="3093"/>
                      </a:cubicBezTo>
                      <a:cubicBezTo>
                        <a:pt x="2392" y="3093"/>
                        <a:pt x="3078" y="2392"/>
                        <a:pt x="3078" y="1539"/>
                      </a:cubicBezTo>
                      <a:cubicBezTo>
                        <a:pt x="3078" y="701"/>
                        <a:pt x="2392" y="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" name="Google Shape;2729;p27"/>
                <p:cNvSpPr/>
                <p:nvPr/>
              </p:nvSpPr>
              <p:spPr>
                <a:xfrm>
                  <a:off x="1007580" y="1597850"/>
                  <a:ext cx="77350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40" y="0"/>
                      </a:moveTo>
                      <a:cubicBezTo>
                        <a:pt x="686" y="0"/>
                        <a:pt x="1" y="686"/>
                        <a:pt x="1" y="1539"/>
                      </a:cubicBezTo>
                      <a:cubicBezTo>
                        <a:pt x="1" y="2392"/>
                        <a:pt x="686" y="3078"/>
                        <a:pt x="1540" y="3078"/>
                      </a:cubicBezTo>
                      <a:cubicBezTo>
                        <a:pt x="2393" y="3078"/>
                        <a:pt x="3094" y="2392"/>
                        <a:pt x="3094" y="1539"/>
                      </a:cubicBezTo>
                      <a:cubicBezTo>
                        <a:pt x="3094" y="686"/>
                        <a:pt x="2393" y="0"/>
                        <a:pt x="15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2730;p27"/>
                <p:cNvSpPr/>
                <p:nvPr/>
              </p:nvSpPr>
              <p:spPr>
                <a:xfrm>
                  <a:off x="1007580" y="1447775"/>
                  <a:ext cx="77350" cy="7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94" extrusionOk="0">
                      <a:moveTo>
                        <a:pt x="1540" y="0"/>
                      </a:moveTo>
                      <a:cubicBezTo>
                        <a:pt x="686" y="0"/>
                        <a:pt x="1" y="701"/>
                        <a:pt x="1" y="1539"/>
                      </a:cubicBezTo>
                      <a:cubicBezTo>
                        <a:pt x="1" y="2392"/>
                        <a:pt x="686" y="3093"/>
                        <a:pt x="1540" y="3093"/>
                      </a:cubicBezTo>
                      <a:cubicBezTo>
                        <a:pt x="2393" y="3093"/>
                        <a:pt x="3094" y="2392"/>
                        <a:pt x="3094" y="1539"/>
                      </a:cubicBezTo>
                      <a:cubicBezTo>
                        <a:pt x="3094" y="701"/>
                        <a:pt x="2393" y="0"/>
                        <a:pt x="15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1" name="Google Shape;2731;p27"/>
                <p:cNvSpPr/>
                <p:nvPr/>
              </p:nvSpPr>
              <p:spPr>
                <a:xfrm>
                  <a:off x="1007580" y="1298075"/>
                  <a:ext cx="77350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40" y="1"/>
                      </a:moveTo>
                      <a:cubicBezTo>
                        <a:pt x="686" y="1"/>
                        <a:pt x="1" y="686"/>
                        <a:pt x="1" y="1540"/>
                      </a:cubicBezTo>
                      <a:cubicBezTo>
                        <a:pt x="1" y="2393"/>
                        <a:pt x="686" y="3078"/>
                        <a:pt x="1540" y="3078"/>
                      </a:cubicBezTo>
                      <a:cubicBezTo>
                        <a:pt x="2393" y="3078"/>
                        <a:pt x="3094" y="2393"/>
                        <a:pt x="3094" y="1540"/>
                      </a:cubicBezTo>
                      <a:cubicBezTo>
                        <a:pt x="3094" y="686"/>
                        <a:pt x="2393" y="1"/>
                        <a:pt x="15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2732;p27"/>
                <p:cNvSpPr/>
                <p:nvPr/>
              </p:nvSpPr>
              <p:spPr>
                <a:xfrm>
                  <a:off x="1007580" y="1148000"/>
                  <a:ext cx="77350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4" h="3079" extrusionOk="0">
                      <a:moveTo>
                        <a:pt x="1540" y="1"/>
                      </a:moveTo>
                      <a:cubicBezTo>
                        <a:pt x="686" y="1"/>
                        <a:pt x="1" y="686"/>
                        <a:pt x="1" y="1540"/>
                      </a:cubicBezTo>
                      <a:cubicBezTo>
                        <a:pt x="1" y="2393"/>
                        <a:pt x="686" y="3078"/>
                        <a:pt x="1540" y="3078"/>
                      </a:cubicBezTo>
                      <a:cubicBezTo>
                        <a:pt x="2393" y="3078"/>
                        <a:pt x="3094" y="2393"/>
                        <a:pt x="3094" y="1540"/>
                      </a:cubicBezTo>
                      <a:cubicBezTo>
                        <a:pt x="3094" y="686"/>
                        <a:pt x="2393" y="1"/>
                        <a:pt x="15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3" name="Google Shape;2733;p27"/>
              <p:cNvSpPr/>
              <p:nvPr/>
            </p:nvSpPr>
            <p:spPr>
              <a:xfrm>
                <a:off x="630685" y="4866089"/>
                <a:ext cx="353850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30000" h="11709" extrusionOk="0">
                    <a:moveTo>
                      <a:pt x="6218" y="1"/>
                    </a:moveTo>
                    <a:cubicBezTo>
                      <a:pt x="5997" y="1"/>
                      <a:pt x="5773" y="13"/>
                      <a:pt x="5546" y="38"/>
                    </a:cubicBezTo>
                    <a:cubicBezTo>
                      <a:pt x="2880" y="343"/>
                      <a:pt x="701" y="2521"/>
                      <a:pt x="396" y="5188"/>
                    </a:cubicBezTo>
                    <a:cubicBezTo>
                      <a:pt x="0" y="8722"/>
                      <a:pt x="2758" y="11709"/>
                      <a:pt x="6217" y="11709"/>
                    </a:cubicBezTo>
                    <a:cubicBezTo>
                      <a:pt x="8091" y="11709"/>
                      <a:pt x="9767" y="10825"/>
                      <a:pt x="10833" y="9423"/>
                    </a:cubicBezTo>
                    <a:cubicBezTo>
                      <a:pt x="11793" y="8189"/>
                      <a:pt x="13225" y="7412"/>
                      <a:pt x="14794" y="7412"/>
                    </a:cubicBezTo>
                    <a:lnTo>
                      <a:pt x="15206" y="7412"/>
                    </a:lnTo>
                    <a:cubicBezTo>
                      <a:pt x="16760" y="7412"/>
                      <a:pt x="18192" y="8189"/>
                      <a:pt x="19167" y="9423"/>
                    </a:cubicBezTo>
                    <a:cubicBezTo>
                      <a:pt x="20234" y="10825"/>
                      <a:pt x="21910" y="11709"/>
                      <a:pt x="23784" y="11709"/>
                    </a:cubicBezTo>
                    <a:cubicBezTo>
                      <a:pt x="27242" y="11709"/>
                      <a:pt x="30000" y="8722"/>
                      <a:pt x="29604" y="5188"/>
                    </a:cubicBezTo>
                    <a:cubicBezTo>
                      <a:pt x="29314" y="2521"/>
                      <a:pt x="27135" y="343"/>
                      <a:pt x="24469" y="38"/>
                    </a:cubicBezTo>
                    <a:cubicBezTo>
                      <a:pt x="24245" y="13"/>
                      <a:pt x="24024" y="1"/>
                      <a:pt x="23805" y="1"/>
                    </a:cubicBezTo>
                    <a:cubicBezTo>
                      <a:pt x="21864" y="1"/>
                      <a:pt x="20145" y="947"/>
                      <a:pt x="19091" y="2384"/>
                    </a:cubicBezTo>
                    <a:cubicBezTo>
                      <a:pt x="18192" y="3603"/>
                      <a:pt x="16729" y="4304"/>
                      <a:pt x="15221" y="4304"/>
                    </a:cubicBezTo>
                    <a:lnTo>
                      <a:pt x="14794" y="4304"/>
                    </a:lnTo>
                    <a:cubicBezTo>
                      <a:pt x="13271" y="4304"/>
                      <a:pt x="11823" y="3603"/>
                      <a:pt x="10940" y="2384"/>
                    </a:cubicBezTo>
                    <a:cubicBezTo>
                      <a:pt x="9873" y="935"/>
                      <a:pt x="8156" y="1"/>
                      <a:pt x="6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29"/>
          <p:cNvGrpSpPr/>
          <p:nvPr/>
        </p:nvGrpSpPr>
        <p:grpSpPr>
          <a:xfrm>
            <a:off x="150" y="-50"/>
            <a:ext cx="9144037" cy="5143425"/>
            <a:chOff x="154" y="-50"/>
            <a:chExt cx="9144037" cy="5064919"/>
          </a:xfrm>
        </p:grpSpPr>
        <p:sp>
          <p:nvSpPr>
            <p:cNvPr id="2839" name="Google Shape;2839;p29"/>
            <p:cNvSpPr/>
            <p:nvPr/>
          </p:nvSpPr>
          <p:spPr>
            <a:xfrm>
              <a:off x="192175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38439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58234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77455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969448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116453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135961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155182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174672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194180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2134019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2331967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2523993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272194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291415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3112106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3304322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3499214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369429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388937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408159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427648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447156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4663785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4861733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5053759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524884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5443924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5639006" y="-50"/>
              <a:ext cx="8789" cy="5064906"/>
            </a:xfrm>
            <a:custGeom>
              <a:avLst/>
              <a:gdLst/>
              <a:ahLst/>
              <a:cxnLst/>
              <a:rect l="l" t="t" r="r" b="b"/>
              <a:pathLst>
                <a:path w="46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5831031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6028980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622119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6419145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661136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6803386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700133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7193551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739150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7583525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777860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7973690" y="-50"/>
              <a:ext cx="5923" cy="5064906"/>
            </a:xfrm>
            <a:custGeom>
              <a:avLst/>
              <a:gdLst/>
              <a:ahLst/>
              <a:cxnLst/>
              <a:rect l="l" t="t" r="r" b="b"/>
              <a:pathLst>
                <a:path w="31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9"/>
            <p:cNvSpPr/>
            <p:nvPr/>
          </p:nvSpPr>
          <p:spPr>
            <a:xfrm>
              <a:off x="816877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0" y="0"/>
                  </a:moveTo>
                  <a:lnTo>
                    <a:pt x="0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9"/>
            <p:cNvSpPr/>
            <p:nvPr/>
          </p:nvSpPr>
          <p:spPr>
            <a:xfrm>
              <a:off x="8360797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7" y="2690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9"/>
            <p:cNvSpPr/>
            <p:nvPr/>
          </p:nvSpPr>
          <p:spPr>
            <a:xfrm>
              <a:off x="8558746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9"/>
            <p:cNvSpPr/>
            <p:nvPr/>
          </p:nvSpPr>
          <p:spPr>
            <a:xfrm>
              <a:off x="8750962" y="-50"/>
              <a:ext cx="8980" cy="5064906"/>
            </a:xfrm>
            <a:custGeom>
              <a:avLst/>
              <a:gdLst/>
              <a:ahLst/>
              <a:cxnLst/>
              <a:rect l="l" t="t" r="r" b="b"/>
              <a:pathLst>
                <a:path w="47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46" y="2690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9"/>
            <p:cNvSpPr/>
            <p:nvPr/>
          </p:nvSpPr>
          <p:spPr>
            <a:xfrm>
              <a:off x="8948911" y="-50"/>
              <a:ext cx="6114" cy="5064906"/>
            </a:xfrm>
            <a:custGeom>
              <a:avLst/>
              <a:gdLst/>
              <a:ahLst/>
              <a:cxnLst/>
              <a:rect l="l" t="t" r="r" b="b"/>
              <a:pathLst>
                <a:path w="32" h="26907" extrusionOk="0">
                  <a:moveTo>
                    <a:pt x="1" y="0"/>
                  </a:moveTo>
                  <a:lnTo>
                    <a:pt x="1" y="26907"/>
                  </a:lnTo>
                  <a:lnTo>
                    <a:pt x="31" y="2690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9"/>
            <p:cNvSpPr/>
            <p:nvPr/>
          </p:nvSpPr>
          <p:spPr>
            <a:xfrm>
              <a:off x="154" y="50558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9"/>
            <p:cNvSpPr/>
            <p:nvPr/>
          </p:nvSpPr>
          <p:spPr>
            <a:xfrm>
              <a:off x="154" y="4863771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9"/>
            <p:cNvSpPr/>
            <p:nvPr/>
          </p:nvSpPr>
          <p:spPr>
            <a:xfrm>
              <a:off x="154" y="4665732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9"/>
            <p:cNvSpPr/>
            <p:nvPr/>
          </p:nvSpPr>
          <p:spPr>
            <a:xfrm>
              <a:off x="154" y="447342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9"/>
            <p:cNvSpPr/>
            <p:nvPr/>
          </p:nvSpPr>
          <p:spPr>
            <a:xfrm>
              <a:off x="154" y="4278256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9"/>
            <p:cNvSpPr/>
            <p:nvPr/>
          </p:nvSpPr>
          <p:spPr>
            <a:xfrm>
              <a:off x="154" y="4083084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9"/>
            <p:cNvSpPr/>
            <p:nvPr/>
          </p:nvSpPr>
          <p:spPr>
            <a:xfrm>
              <a:off x="154" y="3888103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9"/>
            <p:cNvSpPr/>
            <p:nvPr/>
          </p:nvSpPr>
          <p:spPr>
            <a:xfrm>
              <a:off x="154" y="369579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9"/>
            <p:cNvSpPr/>
            <p:nvPr/>
          </p:nvSpPr>
          <p:spPr>
            <a:xfrm>
              <a:off x="154" y="350062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9"/>
            <p:cNvSpPr/>
            <p:nvPr/>
          </p:nvSpPr>
          <p:spPr>
            <a:xfrm>
              <a:off x="154" y="3305455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9"/>
            <p:cNvSpPr/>
            <p:nvPr/>
          </p:nvSpPr>
          <p:spPr>
            <a:xfrm>
              <a:off x="154" y="3113342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9"/>
            <p:cNvSpPr/>
            <p:nvPr/>
          </p:nvSpPr>
          <p:spPr>
            <a:xfrm>
              <a:off x="154" y="291530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9"/>
            <p:cNvSpPr/>
            <p:nvPr/>
          </p:nvSpPr>
          <p:spPr>
            <a:xfrm>
              <a:off x="154" y="272299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9"/>
            <p:cNvSpPr/>
            <p:nvPr/>
          </p:nvSpPr>
          <p:spPr>
            <a:xfrm>
              <a:off x="154" y="2524959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9"/>
            <p:cNvSpPr/>
            <p:nvPr/>
          </p:nvSpPr>
          <p:spPr>
            <a:xfrm>
              <a:off x="154" y="2332846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9"/>
            <p:cNvSpPr/>
            <p:nvPr/>
          </p:nvSpPr>
          <p:spPr>
            <a:xfrm>
              <a:off x="154" y="2137674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9"/>
            <p:cNvSpPr/>
            <p:nvPr/>
          </p:nvSpPr>
          <p:spPr>
            <a:xfrm>
              <a:off x="154" y="1942502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9"/>
            <p:cNvSpPr/>
            <p:nvPr/>
          </p:nvSpPr>
          <p:spPr>
            <a:xfrm>
              <a:off x="154" y="1747330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9"/>
            <p:cNvSpPr/>
            <p:nvPr/>
          </p:nvSpPr>
          <p:spPr>
            <a:xfrm>
              <a:off x="154" y="1555217"/>
              <a:ext cx="9144037" cy="5926"/>
            </a:xfrm>
            <a:custGeom>
              <a:avLst/>
              <a:gdLst/>
              <a:ahLst/>
              <a:cxnLst/>
              <a:rect l="l" t="t" r="r" b="b"/>
              <a:pathLst>
                <a:path w="47857" h="31" extrusionOk="0">
                  <a:moveTo>
                    <a:pt x="0" y="0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9"/>
            <p:cNvSpPr/>
            <p:nvPr/>
          </p:nvSpPr>
          <p:spPr>
            <a:xfrm>
              <a:off x="154" y="1357178"/>
              <a:ext cx="9144037" cy="8793"/>
            </a:xfrm>
            <a:custGeom>
              <a:avLst/>
              <a:gdLst/>
              <a:ahLst/>
              <a:cxnLst/>
              <a:rect l="l" t="t" r="r" b="b"/>
              <a:pathLst>
                <a:path w="47857" h="46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9"/>
            <p:cNvSpPr/>
            <p:nvPr/>
          </p:nvSpPr>
          <p:spPr>
            <a:xfrm>
              <a:off x="154" y="1164874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9"/>
            <p:cNvSpPr/>
            <p:nvPr/>
          </p:nvSpPr>
          <p:spPr>
            <a:xfrm>
              <a:off x="154" y="972569"/>
              <a:ext cx="9144037" cy="6117"/>
            </a:xfrm>
            <a:custGeom>
              <a:avLst/>
              <a:gdLst/>
              <a:ahLst/>
              <a:cxnLst/>
              <a:rect l="l" t="t" r="r" b="b"/>
              <a:pathLst>
                <a:path w="47857" h="32" extrusionOk="0">
                  <a:moveTo>
                    <a:pt x="0" y="1"/>
                  </a:moveTo>
                  <a:lnTo>
                    <a:pt x="0" y="31"/>
                  </a:lnTo>
                  <a:lnTo>
                    <a:pt x="47856" y="31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9"/>
            <p:cNvSpPr/>
            <p:nvPr/>
          </p:nvSpPr>
          <p:spPr>
            <a:xfrm>
              <a:off x="154" y="774530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7"/>
                  </a:lnTo>
                  <a:lnTo>
                    <a:pt x="47856" y="47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9"/>
            <p:cNvSpPr/>
            <p:nvPr/>
          </p:nvSpPr>
          <p:spPr>
            <a:xfrm>
              <a:off x="154" y="582417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9"/>
            <p:cNvSpPr/>
            <p:nvPr/>
          </p:nvSpPr>
          <p:spPr>
            <a:xfrm>
              <a:off x="154" y="384378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0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0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9"/>
            <p:cNvSpPr/>
            <p:nvPr/>
          </p:nvSpPr>
          <p:spPr>
            <a:xfrm>
              <a:off x="154" y="192073"/>
              <a:ext cx="9144037" cy="8984"/>
            </a:xfrm>
            <a:custGeom>
              <a:avLst/>
              <a:gdLst/>
              <a:ahLst/>
              <a:cxnLst/>
              <a:rect l="l" t="t" r="r" b="b"/>
              <a:pathLst>
                <a:path w="47857" h="47" extrusionOk="0">
                  <a:moveTo>
                    <a:pt x="0" y="1"/>
                  </a:moveTo>
                  <a:lnTo>
                    <a:pt x="0" y="46"/>
                  </a:lnTo>
                  <a:lnTo>
                    <a:pt x="47856" y="46"/>
                  </a:lnTo>
                  <a:lnTo>
                    <a:pt x="47856" y="1"/>
                  </a:lnTo>
                  <a:close/>
                </a:path>
              </a:pathLst>
            </a:custGeom>
            <a:solidFill>
              <a:srgbClr val="B4B6B9">
                <a:alpha val="9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1" name="Google Shape;2911;p29"/>
          <p:cNvGrpSpPr/>
          <p:nvPr/>
        </p:nvGrpSpPr>
        <p:grpSpPr>
          <a:xfrm>
            <a:off x="-474766" y="638422"/>
            <a:ext cx="10086755" cy="4263934"/>
            <a:chOff x="-474766" y="638422"/>
            <a:chExt cx="10086755" cy="4263934"/>
          </a:xfrm>
        </p:grpSpPr>
        <p:grpSp>
          <p:nvGrpSpPr>
            <p:cNvPr id="2912" name="Google Shape;2912;p29"/>
            <p:cNvGrpSpPr/>
            <p:nvPr/>
          </p:nvGrpSpPr>
          <p:grpSpPr>
            <a:xfrm>
              <a:off x="8424002" y="638422"/>
              <a:ext cx="1187987" cy="1187987"/>
              <a:chOff x="2206213" y="3973125"/>
              <a:chExt cx="868475" cy="868475"/>
            </a:xfrm>
          </p:grpSpPr>
          <p:grpSp>
            <p:nvGrpSpPr>
              <p:cNvPr id="2913" name="Google Shape;2913;p29"/>
              <p:cNvGrpSpPr/>
              <p:nvPr/>
            </p:nvGrpSpPr>
            <p:grpSpPr>
              <a:xfrm>
                <a:off x="2206213" y="3973125"/>
                <a:ext cx="868475" cy="868475"/>
                <a:chOff x="251825" y="3973125"/>
                <a:chExt cx="868475" cy="868475"/>
              </a:xfrm>
            </p:grpSpPr>
            <p:sp>
              <p:nvSpPr>
                <p:cNvPr id="2914" name="Google Shape;2914;p29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29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29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7" name="Google Shape;2917;p29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8" name="Google Shape;2918;p29"/>
              <p:cNvGrpSpPr/>
              <p:nvPr/>
            </p:nvGrpSpPr>
            <p:grpSpPr>
              <a:xfrm>
                <a:off x="2475700" y="4266988"/>
                <a:ext cx="329500" cy="280750"/>
                <a:chOff x="3412525" y="4281650"/>
                <a:chExt cx="329500" cy="280750"/>
              </a:xfrm>
            </p:grpSpPr>
            <p:grpSp>
              <p:nvGrpSpPr>
                <p:cNvPr id="2919" name="Google Shape;2919;p29"/>
                <p:cNvGrpSpPr/>
                <p:nvPr/>
              </p:nvGrpSpPr>
              <p:grpSpPr>
                <a:xfrm>
                  <a:off x="3475000" y="4281650"/>
                  <a:ext cx="267025" cy="280750"/>
                  <a:chOff x="3475000" y="4281650"/>
                  <a:chExt cx="267025" cy="280750"/>
                </a:xfrm>
              </p:grpSpPr>
              <p:sp>
                <p:nvSpPr>
                  <p:cNvPr id="2920" name="Google Shape;2920;p29"/>
                  <p:cNvSpPr/>
                  <p:nvPr/>
                </p:nvSpPr>
                <p:spPr>
                  <a:xfrm>
                    <a:off x="3475000" y="4281650"/>
                    <a:ext cx="84575" cy="8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3" h="3399" extrusionOk="0">
                        <a:moveTo>
                          <a:pt x="1691" y="214"/>
                        </a:moveTo>
                        <a:cubicBezTo>
                          <a:pt x="2514" y="214"/>
                          <a:pt x="3169" y="884"/>
                          <a:pt x="3169" y="1707"/>
                        </a:cubicBezTo>
                        <a:cubicBezTo>
                          <a:pt x="3169" y="2514"/>
                          <a:pt x="2514" y="3185"/>
                          <a:pt x="1691" y="3185"/>
                        </a:cubicBezTo>
                        <a:cubicBezTo>
                          <a:pt x="868" y="3185"/>
                          <a:pt x="198" y="2514"/>
                          <a:pt x="198" y="1707"/>
                        </a:cubicBezTo>
                        <a:cubicBezTo>
                          <a:pt x="198" y="884"/>
                          <a:pt x="868" y="214"/>
                          <a:pt x="1691" y="214"/>
                        </a:cubicBezTo>
                        <a:close/>
                        <a:moveTo>
                          <a:pt x="1691" y="1"/>
                        </a:moveTo>
                        <a:cubicBezTo>
                          <a:pt x="762" y="1"/>
                          <a:pt x="0" y="762"/>
                          <a:pt x="0" y="1707"/>
                        </a:cubicBezTo>
                        <a:cubicBezTo>
                          <a:pt x="0" y="2636"/>
                          <a:pt x="762" y="3398"/>
                          <a:pt x="1691" y="3398"/>
                        </a:cubicBezTo>
                        <a:cubicBezTo>
                          <a:pt x="2621" y="3398"/>
                          <a:pt x="3382" y="2636"/>
                          <a:pt x="3382" y="1707"/>
                        </a:cubicBezTo>
                        <a:cubicBezTo>
                          <a:pt x="3382" y="762"/>
                          <a:pt x="2621" y="1"/>
                          <a:pt x="16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29"/>
                  <p:cNvSpPr/>
                  <p:nvPr/>
                </p:nvSpPr>
                <p:spPr>
                  <a:xfrm>
                    <a:off x="3475000" y="4477425"/>
                    <a:ext cx="84575" cy="8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3" h="3399" extrusionOk="0">
                        <a:moveTo>
                          <a:pt x="1691" y="214"/>
                        </a:moveTo>
                        <a:cubicBezTo>
                          <a:pt x="2514" y="214"/>
                          <a:pt x="3169" y="884"/>
                          <a:pt x="3169" y="1692"/>
                        </a:cubicBezTo>
                        <a:cubicBezTo>
                          <a:pt x="3169" y="2515"/>
                          <a:pt x="2514" y="3185"/>
                          <a:pt x="1691" y="3185"/>
                        </a:cubicBezTo>
                        <a:cubicBezTo>
                          <a:pt x="868" y="3185"/>
                          <a:pt x="198" y="2515"/>
                          <a:pt x="198" y="1692"/>
                        </a:cubicBezTo>
                        <a:cubicBezTo>
                          <a:pt x="198" y="884"/>
                          <a:pt x="868" y="214"/>
                          <a:pt x="1691" y="214"/>
                        </a:cubicBezTo>
                        <a:close/>
                        <a:moveTo>
                          <a:pt x="1691" y="1"/>
                        </a:moveTo>
                        <a:cubicBezTo>
                          <a:pt x="762" y="1"/>
                          <a:pt x="0" y="763"/>
                          <a:pt x="0" y="1692"/>
                        </a:cubicBezTo>
                        <a:cubicBezTo>
                          <a:pt x="0" y="2637"/>
                          <a:pt x="762" y="3398"/>
                          <a:pt x="1691" y="3398"/>
                        </a:cubicBezTo>
                        <a:cubicBezTo>
                          <a:pt x="2621" y="3398"/>
                          <a:pt x="3382" y="2637"/>
                          <a:pt x="3382" y="1692"/>
                        </a:cubicBezTo>
                        <a:cubicBezTo>
                          <a:pt x="3382" y="763"/>
                          <a:pt x="2621" y="1"/>
                          <a:pt x="16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29"/>
                  <p:cNvSpPr/>
                  <p:nvPr/>
                </p:nvSpPr>
                <p:spPr>
                  <a:xfrm>
                    <a:off x="3657050" y="4379925"/>
                    <a:ext cx="84975" cy="8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9" h="3383" extrusionOk="0">
                        <a:moveTo>
                          <a:pt x="1707" y="183"/>
                        </a:moveTo>
                        <a:cubicBezTo>
                          <a:pt x="2499" y="183"/>
                          <a:pt x="3170" y="854"/>
                          <a:pt x="3185" y="1676"/>
                        </a:cubicBezTo>
                        <a:cubicBezTo>
                          <a:pt x="3185" y="2499"/>
                          <a:pt x="2515" y="3154"/>
                          <a:pt x="1707" y="3154"/>
                        </a:cubicBezTo>
                        <a:cubicBezTo>
                          <a:pt x="884" y="3154"/>
                          <a:pt x="214" y="2499"/>
                          <a:pt x="214" y="1676"/>
                        </a:cubicBezTo>
                        <a:cubicBezTo>
                          <a:pt x="214" y="854"/>
                          <a:pt x="884" y="183"/>
                          <a:pt x="1707" y="183"/>
                        </a:cubicBezTo>
                        <a:close/>
                        <a:moveTo>
                          <a:pt x="1707" y="0"/>
                        </a:moveTo>
                        <a:cubicBezTo>
                          <a:pt x="763" y="0"/>
                          <a:pt x="1" y="762"/>
                          <a:pt x="1" y="1692"/>
                        </a:cubicBezTo>
                        <a:cubicBezTo>
                          <a:pt x="1" y="2621"/>
                          <a:pt x="763" y="3383"/>
                          <a:pt x="1707" y="3383"/>
                        </a:cubicBezTo>
                        <a:cubicBezTo>
                          <a:pt x="2637" y="3383"/>
                          <a:pt x="3398" y="2621"/>
                          <a:pt x="3398" y="1692"/>
                        </a:cubicBezTo>
                        <a:cubicBezTo>
                          <a:pt x="3398" y="762"/>
                          <a:pt x="2637" y="0"/>
                          <a:pt x="170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23" name="Google Shape;2923;p29"/>
                <p:cNvGrpSpPr/>
                <p:nvPr/>
              </p:nvGrpSpPr>
              <p:grpSpPr>
                <a:xfrm>
                  <a:off x="3412525" y="4283650"/>
                  <a:ext cx="270075" cy="275975"/>
                  <a:chOff x="3412525" y="4283650"/>
                  <a:chExt cx="270075" cy="275975"/>
                </a:xfrm>
              </p:grpSpPr>
              <p:sp>
                <p:nvSpPr>
                  <p:cNvPr id="2924" name="Google Shape;2924;p29"/>
                  <p:cNvSpPr/>
                  <p:nvPr/>
                </p:nvSpPr>
                <p:spPr>
                  <a:xfrm>
                    <a:off x="3412525" y="4381550"/>
                    <a:ext cx="88000" cy="8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0" h="3208" extrusionOk="0">
                        <a:moveTo>
                          <a:pt x="1760" y="0"/>
                        </a:moveTo>
                        <a:cubicBezTo>
                          <a:pt x="1349" y="0"/>
                          <a:pt x="937" y="156"/>
                          <a:pt x="625" y="469"/>
                        </a:cubicBezTo>
                        <a:cubicBezTo>
                          <a:pt x="0" y="1093"/>
                          <a:pt x="0" y="2114"/>
                          <a:pt x="625" y="2739"/>
                        </a:cubicBezTo>
                        <a:cubicBezTo>
                          <a:pt x="937" y="3051"/>
                          <a:pt x="1349" y="3207"/>
                          <a:pt x="1760" y="3207"/>
                        </a:cubicBezTo>
                        <a:cubicBezTo>
                          <a:pt x="2171" y="3207"/>
                          <a:pt x="2583" y="3051"/>
                          <a:pt x="2895" y="2739"/>
                        </a:cubicBezTo>
                        <a:cubicBezTo>
                          <a:pt x="3520" y="2114"/>
                          <a:pt x="3520" y="1093"/>
                          <a:pt x="2895" y="469"/>
                        </a:cubicBezTo>
                        <a:cubicBezTo>
                          <a:pt x="2583" y="156"/>
                          <a:pt x="2171" y="0"/>
                          <a:pt x="176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29"/>
                  <p:cNvSpPr/>
                  <p:nvPr/>
                </p:nvSpPr>
                <p:spPr>
                  <a:xfrm>
                    <a:off x="3594600" y="4283650"/>
                    <a:ext cx="87625" cy="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5" h="3193" extrusionOk="0">
                        <a:moveTo>
                          <a:pt x="1752" y="1"/>
                        </a:moveTo>
                        <a:cubicBezTo>
                          <a:pt x="1345" y="1"/>
                          <a:pt x="937" y="157"/>
                          <a:pt x="625" y="469"/>
                        </a:cubicBezTo>
                        <a:cubicBezTo>
                          <a:pt x="0" y="1094"/>
                          <a:pt x="0" y="2099"/>
                          <a:pt x="625" y="2724"/>
                        </a:cubicBezTo>
                        <a:cubicBezTo>
                          <a:pt x="937" y="3036"/>
                          <a:pt x="1345" y="3192"/>
                          <a:pt x="1752" y="3192"/>
                        </a:cubicBezTo>
                        <a:cubicBezTo>
                          <a:pt x="2160" y="3192"/>
                          <a:pt x="2567" y="3036"/>
                          <a:pt x="2880" y="2724"/>
                        </a:cubicBezTo>
                        <a:cubicBezTo>
                          <a:pt x="3504" y="2099"/>
                          <a:pt x="3504" y="1094"/>
                          <a:pt x="2880" y="469"/>
                        </a:cubicBezTo>
                        <a:cubicBezTo>
                          <a:pt x="2567" y="157"/>
                          <a:pt x="2160" y="1"/>
                          <a:pt x="175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29"/>
                  <p:cNvSpPr/>
                  <p:nvPr/>
                </p:nvSpPr>
                <p:spPr>
                  <a:xfrm>
                    <a:off x="3594600" y="4479825"/>
                    <a:ext cx="88000" cy="7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0" h="3192" extrusionOk="0">
                        <a:moveTo>
                          <a:pt x="1760" y="0"/>
                        </a:moveTo>
                        <a:cubicBezTo>
                          <a:pt x="1348" y="0"/>
                          <a:pt x="937" y="156"/>
                          <a:pt x="625" y="469"/>
                        </a:cubicBezTo>
                        <a:cubicBezTo>
                          <a:pt x="0" y="1093"/>
                          <a:pt x="0" y="2099"/>
                          <a:pt x="625" y="2723"/>
                        </a:cubicBezTo>
                        <a:cubicBezTo>
                          <a:pt x="937" y="3036"/>
                          <a:pt x="1348" y="3192"/>
                          <a:pt x="1760" y="3192"/>
                        </a:cubicBezTo>
                        <a:cubicBezTo>
                          <a:pt x="2171" y="3192"/>
                          <a:pt x="2583" y="3036"/>
                          <a:pt x="2895" y="2723"/>
                        </a:cubicBezTo>
                        <a:cubicBezTo>
                          <a:pt x="3520" y="2099"/>
                          <a:pt x="3520" y="1093"/>
                          <a:pt x="2895" y="469"/>
                        </a:cubicBezTo>
                        <a:cubicBezTo>
                          <a:pt x="2583" y="156"/>
                          <a:pt x="2171" y="0"/>
                          <a:pt x="176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27" name="Google Shape;2927;p29"/>
              <p:cNvGrpSpPr/>
              <p:nvPr/>
            </p:nvGrpSpPr>
            <p:grpSpPr>
              <a:xfrm>
                <a:off x="2387713" y="4067894"/>
                <a:ext cx="505475" cy="653650"/>
                <a:chOff x="3326050" y="4019975"/>
                <a:chExt cx="505475" cy="653650"/>
              </a:xfrm>
            </p:grpSpPr>
            <p:sp>
              <p:nvSpPr>
                <p:cNvPr id="2928" name="Google Shape;2928;p29"/>
                <p:cNvSpPr/>
                <p:nvPr/>
              </p:nvSpPr>
              <p:spPr>
                <a:xfrm>
                  <a:off x="3326050" y="4633600"/>
                  <a:ext cx="40025" cy="4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1601" extrusionOk="0">
                      <a:moveTo>
                        <a:pt x="808" y="1"/>
                      </a:moveTo>
                      <a:cubicBezTo>
                        <a:pt x="366" y="1"/>
                        <a:pt x="1" y="366"/>
                        <a:pt x="1" y="793"/>
                      </a:cubicBezTo>
                      <a:cubicBezTo>
                        <a:pt x="1" y="1235"/>
                        <a:pt x="366" y="1600"/>
                        <a:pt x="808" y="1600"/>
                      </a:cubicBezTo>
                      <a:cubicBezTo>
                        <a:pt x="1250" y="1600"/>
                        <a:pt x="1601" y="1235"/>
                        <a:pt x="1601" y="793"/>
                      </a:cubicBezTo>
                      <a:cubicBezTo>
                        <a:pt x="1601" y="366"/>
                        <a:pt x="1250" y="1"/>
                        <a:pt x="8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9" name="Google Shape;2929;p29"/>
                <p:cNvSpPr/>
                <p:nvPr/>
              </p:nvSpPr>
              <p:spPr>
                <a:xfrm>
                  <a:off x="3558025" y="4019975"/>
                  <a:ext cx="40025" cy="4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1601" extrusionOk="0">
                      <a:moveTo>
                        <a:pt x="808" y="0"/>
                      </a:moveTo>
                      <a:cubicBezTo>
                        <a:pt x="366" y="0"/>
                        <a:pt x="0" y="351"/>
                        <a:pt x="0" y="793"/>
                      </a:cubicBezTo>
                      <a:cubicBezTo>
                        <a:pt x="0" y="1235"/>
                        <a:pt x="366" y="1600"/>
                        <a:pt x="808" y="1600"/>
                      </a:cubicBezTo>
                      <a:cubicBezTo>
                        <a:pt x="1250" y="1600"/>
                        <a:pt x="1600" y="1235"/>
                        <a:pt x="1600" y="793"/>
                      </a:cubicBezTo>
                      <a:cubicBezTo>
                        <a:pt x="1600" y="351"/>
                        <a:pt x="125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0" name="Google Shape;2930;p29"/>
                <p:cNvSpPr/>
                <p:nvPr/>
              </p:nvSpPr>
              <p:spPr>
                <a:xfrm>
                  <a:off x="3788075" y="4633975"/>
                  <a:ext cx="43450" cy="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" h="1586" extrusionOk="0">
                      <a:moveTo>
                        <a:pt x="869" y="1"/>
                      </a:moveTo>
                      <a:cubicBezTo>
                        <a:pt x="664" y="1"/>
                        <a:pt x="458" y="77"/>
                        <a:pt x="306" y="229"/>
                      </a:cubicBezTo>
                      <a:cubicBezTo>
                        <a:pt x="1" y="534"/>
                        <a:pt x="1" y="1052"/>
                        <a:pt x="306" y="1357"/>
                      </a:cubicBezTo>
                      <a:cubicBezTo>
                        <a:pt x="458" y="1509"/>
                        <a:pt x="664" y="1585"/>
                        <a:pt x="869" y="1585"/>
                      </a:cubicBezTo>
                      <a:cubicBezTo>
                        <a:pt x="1075" y="1585"/>
                        <a:pt x="1281" y="1509"/>
                        <a:pt x="1433" y="1357"/>
                      </a:cubicBezTo>
                      <a:cubicBezTo>
                        <a:pt x="1738" y="1037"/>
                        <a:pt x="1738" y="534"/>
                        <a:pt x="1433" y="229"/>
                      </a:cubicBezTo>
                      <a:cubicBezTo>
                        <a:pt x="1281" y="77"/>
                        <a:pt x="1075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31" name="Google Shape;2931;p29"/>
            <p:cNvGrpSpPr/>
            <p:nvPr/>
          </p:nvGrpSpPr>
          <p:grpSpPr>
            <a:xfrm>
              <a:off x="-474766" y="3714368"/>
              <a:ext cx="1187987" cy="1187987"/>
              <a:chOff x="4671950" y="4007025"/>
              <a:chExt cx="868475" cy="868475"/>
            </a:xfrm>
          </p:grpSpPr>
          <p:grpSp>
            <p:nvGrpSpPr>
              <p:cNvPr id="2932" name="Google Shape;2932;p29"/>
              <p:cNvGrpSpPr/>
              <p:nvPr/>
            </p:nvGrpSpPr>
            <p:grpSpPr>
              <a:xfrm>
                <a:off x="4671950" y="4007025"/>
                <a:ext cx="868475" cy="868475"/>
                <a:chOff x="251825" y="3973125"/>
                <a:chExt cx="868475" cy="868475"/>
              </a:xfrm>
            </p:grpSpPr>
            <p:sp>
              <p:nvSpPr>
                <p:cNvPr id="2933" name="Google Shape;2933;p29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4" name="Google Shape;2934;p29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5" name="Google Shape;2935;p29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6" name="Google Shape;2936;p29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7" name="Google Shape;2937;p29"/>
              <p:cNvGrpSpPr/>
              <p:nvPr/>
            </p:nvGrpSpPr>
            <p:grpSpPr>
              <a:xfrm>
                <a:off x="5007513" y="4340513"/>
                <a:ext cx="197350" cy="201500"/>
                <a:chOff x="5389375" y="3288100"/>
                <a:chExt cx="197350" cy="201500"/>
              </a:xfrm>
            </p:grpSpPr>
            <p:sp>
              <p:nvSpPr>
                <p:cNvPr id="2938" name="Google Shape;2938;p29"/>
                <p:cNvSpPr/>
                <p:nvPr/>
              </p:nvSpPr>
              <p:spPr>
                <a:xfrm>
                  <a:off x="5498700" y="3290875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59" y="0"/>
                      </a:moveTo>
                      <a:cubicBezTo>
                        <a:pt x="1034" y="0"/>
                        <a:pt x="369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07" y="3193"/>
                        <a:pt x="1628" y="3206"/>
                        <a:pt x="1747" y="3206"/>
                      </a:cubicBezTo>
                      <a:cubicBezTo>
                        <a:pt x="2472" y="3206"/>
                        <a:pt x="3137" y="2709"/>
                        <a:pt x="3307" y="1976"/>
                      </a:cubicBezTo>
                      <a:cubicBezTo>
                        <a:pt x="3520" y="1108"/>
                        <a:pt x="2987" y="255"/>
                        <a:pt x="2118" y="41"/>
                      </a:cubicBezTo>
                      <a:cubicBezTo>
                        <a:pt x="1998" y="14"/>
                        <a:pt x="1878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9" name="Google Shape;2939;p29"/>
                <p:cNvSpPr/>
                <p:nvPr/>
              </p:nvSpPr>
              <p:spPr>
                <a:xfrm>
                  <a:off x="5499850" y="3404650"/>
                  <a:ext cx="84975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" h="3398" extrusionOk="0">
                      <a:moveTo>
                        <a:pt x="1692" y="214"/>
                      </a:moveTo>
                      <a:cubicBezTo>
                        <a:pt x="2514" y="214"/>
                        <a:pt x="3185" y="884"/>
                        <a:pt x="3185" y="1707"/>
                      </a:cubicBezTo>
                      <a:cubicBezTo>
                        <a:pt x="3185" y="2514"/>
                        <a:pt x="2514" y="3185"/>
                        <a:pt x="1692" y="3185"/>
                      </a:cubicBezTo>
                      <a:cubicBezTo>
                        <a:pt x="884" y="3185"/>
                        <a:pt x="214" y="2514"/>
                        <a:pt x="214" y="1707"/>
                      </a:cubicBezTo>
                      <a:cubicBezTo>
                        <a:pt x="214" y="884"/>
                        <a:pt x="884" y="214"/>
                        <a:pt x="1692" y="214"/>
                      </a:cubicBezTo>
                      <a:close/>
                      <a:moveTo>
                        <a:pt x="1692" y="0"/>
                      </a:moveTo>
                      <a:cubicBezTo>
                        <a:pt x="762" y="0"/>
                        <a:pt x="0" y="762"/>
                        <a:pt x="0" y="1707"/>
                      </a:cubicBezTo>
                      <a:cubicBezTo>
                        <a:pt x="0" y="2636"/>
                        <a:pt x="762" y="3398"/>
                        <a:pt x="1692" y="3398"/>
                      </a:cubicBezTo>
                      <a:cubicBezTo>
                        <a:pt x="2651" y="3398"/>
                        <a:pt x="3398" y="2636"/>
                        <a:pt x="3398" y="1707"/>
                      </a:cubicBezTo>
                      <a:cubicBezTo>
                        <a:pt x="3398" y="762"/>
                        <a:pt x="2636" y="0"/>
                        <a:pt x="16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0" name="Google Shape;2940;p29"/>
                <p:cNvSpPr/>
                <p:nvPr/>
              </p:nvSpPr>
              <p:spPr>
                <a:xfrm>
                  <a:off x="5391300" y="3288100"/>
                  <a:ext cx="84950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" h="3398" extrusionOk="0">
                      <a:moveTo>
                        <a:pt x="1691" y="213"/>
                      </a:moveTo>
                      <a:cubicBezTo>
                        <a:pt x="2499" y="213"/>
                        <a:pt x="3184" y="884"/>
                        <a:pt x="3184" y="1691"/>
                      </a:cubicBezTo>
                      <a:cubicBezTo>
                        <a:pt x="3184" y="2514"/>
                        <a:pt x="2514" y="3184"/>
                        <a:pt x="1691" y="3184"/>
                      </a:cubicBezTo>
                      <a:cubicBezTo>
                        <a:pt x="884" y="3184"/>
                        <a:pt x="213" y="2514"/>
                        <a:pt x="213" y="1691"/>
                      </a:cubicBezTo>
                      <a:cubicBezTo>
                        <a:pt x="213" y="884"/>
                        <a:pt x="884" y="213"/>
                        <a:pt x="1691" y="213"/>
                      </a:cubicBezTo>
                      <a:close/>
                      <a:moveTo>
                        <a:pt x="1691" y="0"/>
                      </a:moveTo>
                      <a:cubicBezTo>
                        <a:pt x="762" y="0"/>
                        <a:pt x="0" y="762"/>
                        <a:pt x="0" y="1691"/>
                      </a:cubicBezTo>
                      <a:cubicBezTo>
                        <a:pt x="0" y="2636"/>
                        <a:pt x="762" y="3398"/>
                        <a:pt x="1691" y="3398"/>
                      </a:cubicBezTo>
                      <a:cubicBezTo>
                        <a:pt x="2636" y="3398"/>
                        <a:pt x="3398" y="2636"/>
                        <a:pt x="3398" y="1691"/>
                      </a:cubicBezTo>
                      <a:cubicBezTo>
                        <a:pt x="3398" y="762"/>
                        <a:pt x="2636" y="0"/>
                        <a:pt x="16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1" name="Google Shape;2941;p29"/>
                <p:cNvSpPr/>
                <p:nvPr/>
              </p:nvSpPr>
              <p:spPr>
                <a:xfrm>
                  <a:off x="5389375" y="3407050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69" y="0"/>
                      </a:moveTo>
                      <a:cubicBezTo>
                        <a:pt x="1038" y="0"/>
                        <a:pt x="382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10" y="3193"/>
                        <a:pt x="1632" y="3206"/>
                        <a:pt x="1752" y="3206"/>
                      </a:cubicBezTo>
                      <a:cubicBezTo>
                        <a:pt x="2483" y="3206"/>
                        <a:pt x="3139" y="2707"/>
                        <a:pt x="3322" y="1961"/>
                      </a:cubicBezTo>
                      <a:cubicBezTo>
                        <a:pt x="3520" y="1108"/>
                        <a:pt x="2987" y="239"/>
                        <a:pt x="2134" y="41"/>
                      </a:cubicBezTo>
                      <a:cubicBezTo>
                        <a:pt x="2012" y="13"/>
                        <a:pt x="1889" y="0"/>
                        <a:pt x="17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42" name="Google Shape;2942;p29"/>
              <p:cNvSpPr/>
              <p:nvPr/>
            </p:nvSpPr>
            <p:spPr>
              <a:xfrm>
                <a:off x="5465750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9"/>
              <p:cNvSpPr/>
              <p:nvPr/>
            </p:nvSpPr>
            <p:spPr>
              <a:xfrm>
                <a:off x="4702425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44" name="Google Shape;2944;p29"/>
          <p:cNvGrpSpPr/>
          <p:nvPr/>
        </p:nvGrpSpPr>
        <p:grpSpPr>
          <a:xfrm>
            <a:off x="229417" y="222819"/>
            <a:ext cx="8378272" cy="4679527"/>
            <a:chOff x="229417" y="222819"/>
            <a:chExt cx="8378272" cy="4679527"/>
          </a:xfrm>
        </p:grpSpPr>
        <p:grpSp>
          <p:nvGrpSpPr>
            <p:cNvPr id="2945" name="Google Shape;2945;p29"/>
            <p:cNvGrpSpPr/>
            <p:nvPr/>
          </p:nvGrpSpPr>
          <p:grpSpPr>
            <a:xfrm>
              <a:off x="7659818" y="222819"/>
              <a:ext cx="423124" cy="184345"/>
              <a:chOff x="1034575" y="1934950"/>
              <a:chExt cx="630400" cy="274650"/>
            </a:xfrm>
          </p:grpSpPr>
          <p:sp>
            <p:nvSpPr>
              <p:cNvPr id="2946" name="Google Shape;2946;p29"/>
              <p:cNvSpPr/>
              <p:nvPr/>
            </p:nvSpPr>
            <p:spPr>
              <a:xfrm>
                <a:off x="1034575" y="2116250"/>
                <a:ext cx="93350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3734" extrusionOk="0">
                    <a:moveTo>
                      <a:pt x="1874" y="0"/>
                    </a:moveTo>
                    <a:cubicBezTo>
                      <a:pt x="838" y="0"/>
                      <a:pt x="31" y="838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895" y="3733"/>
                      <a:pt x="3733" y="2895"/>
                      <a:pt x="3733" y="1874"/>
                    </a:cubicBezTo>
                    <a:cubicBezTo>
                      <a:pt x="3733" y="838"/>
                      <a:pt x="2895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9"/>
              <p:cNvSpPr/>
              <p:nvPr/>
            </p:nvSpPr>
            <p:spPr>
              <a:xfrm>
                <a:off x="1213600" y="1934950"/>
                <a:ext cx="93350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3733" extrusionOk="0">
                    <a:moveTo>
                      <a:pt x="1874" y="0"/>
                    </a:moveTo>
                    <a:cubicBezTo>
                      <a:pt x="838" y="0"/>
                      <a:pt x="31" y="823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895" y="3733"/>
                      <a:pt x="3733" y="2895"/>
                      <a:pt x="3733" y="1874"/>
                    </a:cubicBezTo>
                    <a:cubicBezTo>
                      <a:pt x="3733" y="838"/>
                      <a:pt x="2895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9"/>
              <p:cNvSpPr/>
              <p:nvPr/>
            </p:nvSpPr>
            <p:spPr>
              <a:xfrm>
                <a:off x="1392625" y="1934950"/>
                <a:ext cx="93325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3733" extrusionOk="0">
                    <a:moveTo>
                      <a:pt x="1874" y="0"/>
                    </a:moveTo>
                    <a:cubicBezTo>
                      <a:pt x="838" y="0"/>
                      <a:pt x="0" y="823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895" y="3733"/>
                      <a:pt x="3733" y="2895"/>
                      <a:pt x="3733" y="1874"/>
                    </a:cubicBezTo>
                    <a:cubicBezTo>
                      <a:pt x="3733" y="838"/>
                      <a:pt x="2895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9"/>
              <p:cNvSpPr/>
              <p:nvPr/>
            </p:nvSpPr>
            <p:spPr>
              <a:xfrm>
                <a:off x="1571650" y="1934950"/>
                <a:ext cx="93325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3733" extrusionOk="0">
                    <a:moveTo>
                      <a:pt x="1874" y="0"/>
                    </a:moveTo>
                    <a:cubicBezTo>
                      <a:pt x="838" y="0"/>
                      <a:pt x="0" y="823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895" y="3733"/>
                      <a:pt x="3733" y="2895"/>
                      <a:pt x="3733" y="1874"/>
                    </a:cubicBezTo>
                    <a:cubicBezTo>
                      <a:pt x="3733" y="838"/>
                      <a:pt x="2895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0" name="Google Shape;2950;p29"/>
            <p:cNvGrpSpPr/>
            <p:nvPr/>
          </p:nvGrpSpPr>
          <p:grpSpPr>
            <a:xfrm>
              <a:off x="229417" y="3079100"/>
              <a:ext cx="165214" cy="387322"/>
              <a:chOff x="2726525" y="1148000"/>
              <a:chExt cx="224750" cy="526825"/>
            </a:xfrm>
          </p:grpSpPr>
          <p:sp>
            <p:nvSpPr>
              <p:cNvPr id="2951" name="Google Shape;2951;p29"/>
              <p:cNvSpPr/>
              <p:nvPr/>
            </p:nvSpPr>
            <p:spPr>
              <a:xfrm>
                <a:off x="2726525" y="1597850"/>
                <a:ext cx="76975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79" extrusionOk="0">
                    <a:moveTo>
                      <a:pt x="1539" y="0"/>
                    </a:moveTo>
                    <a:cubicBezTo>
                      <a:pt x="686" y="0"/>
                      <a:pt x="0" y="686"/>
                      <a:pt x="0" y="1539"/>
                    </a:cubicBezTo>
                    <a:cubicBezTo>
                      <a:pt x="0" y="2392"/>
                      <a:pt x="686" y="3078"/>
                      <a:pt x="1539" y="3078"/>
                    </a:cubicBezTo>
                    <a:cubicBezTo>
                      <a:pt x="2392" y="3078"/>
                      <a:pt x="3078" y="2392"/>
                      <a:pt x="3078" y="1539"/>
                    </a:cubicBezTo>
                    <a:cubicBezTo>
                      <a:pt x="3078" y="686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9"/>
              <p:cNvSpPr/>
              <p:nvPr/>
            </p:nvSpPr>
            <p:spPr>
              <a:xfrm>
                <a:off x="2726525" y="1447775"/>
                <a:ext cx="76975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094" extrusionOk="0">
                    <a:moveTo>
                      <a:pt x="1539" y="0"/>
                    </a:moveTo>
                    <a:cubicBezTo>
                      <a:pt x="686" y="0"/>
                      <a:pt x="0" y="701"/>
                      <a:pt x="0" y="1539"/>
                    </a:cubicBezTo>
                    <a:cubicBezTo>
                      <a:pt x="0" y="2392"/>
                      <a:pt x="686" y="3093"/>
                      <a:pt x="1539" y="3093"/>
                    </a:cubicBezTo>
                    <a:cubicBezTo>
                      <a:pt x="2392" y="3093"/>
                      <a:pt x="3078" y="2392"/>
                      <a:pt x="3078" y="1539"/>
                    </a:cubicBezTo>
                    <a:cubicBezTo>
                      <a:pt x="3078" y="701"/>
                      <a:pt x="2392" y="0"/>
                      <a:pt x="1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9"/>
              <p:cNvSpPr/>
              <p:nvPr/>
            </p:nvSpPr>
            <p:spPr>
              <a:xfrm>
                <a:off x="2873925" y="159785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0"/>
                    </a:moveTo>
                    <a:cubicBezTo>
                      <a:pt x="686" y="0"/>
                      <a:pt x="1" y="686"/>
                      <a:pt x="1" y="1539"/>
                    </a:cubicBezTo>
                    <a:cubicBezTo>
                      <a:pt x="1" y="2392"/>
                      <a:pt x="686" y="3078"/>
                      <a:pt x="1540" y="3078"/>
                    </a:cubicBezTo>
                    <a:cubicBezTo>
                      <a:pt x="2393" y="3078"/>
                      <a:pt x="3094" y="2392"/>
                      <a:pt x="3094" y="1539"/>
                    </a:cubicBezTo>
                    <a:cubicBezTo>
                      <a:pt x="3094" y="686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9"/>
              <p:cNvSpPr/>
              <p:nvPr/>
            </p:nvSpPr>
            <p:spPr>
              <a:xfrm>
                <a:off x="2873925" y="1447775"/>
                <a:ext cx="77350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94" extrusionOk="0">
                    <a:moveTo>
                      <a:pt x="1540" y="0"/>
                    </a:moveTo>
                    <a:cubicBezTo>
                      <a:pt x="686" y="0"/>
                      <a:pt x="1" y="701"/>
                      <a:pt x="1" y="1539"/>
                    </a:cubicBezTo>
                    <a:cubicBezTo>
                      <a:pt x="1" y="2392"/>
                      <a:pt x="686" y="3093"/>
                      <a:pt x="1540" y="3093"/>
                    </a:cubicBezTo>
                    <a:cubicBezTo>
                      <a:pt x="2393" y="3093"/>
                      <a:pt x="3094" y="2392"/>
                      <a:pt x="3094" y="1539"/>
                    </a:cubicBezTo>
                    <a:cubicBezTo>
                      <a:pt x="3094" y="701"/>
                      <a:pt x="2393" y="0"/>
                      <a:pt x="1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9"/>
              <p:cNvSpPr/>
              <p:nvPr/>
            </p:nvSpPr>
            <p:spPr>
              <a:xfrm>
                <a:off x="2873925" y="1298075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9"/>
              <p:cNvSpPr/>
              <p:nvPr/>
            </p:nvSpPr>
            <p:spPr>
              <a:xfrm>
                <a:off x="2873925" y="1148000"/>
                <a:ext cx="7735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079" extrusionOk="0">
                    <a:moveTo>
                      <a:pt x="1540" y="1"/>
                    </a:moveTo>
                    <a:cubicBezTo>
                      <a:pt x="686" y="1"/>
                      <a:pt x="1" y="686"/>
                      <a:pt x="1" y="1540"/>
                    </a:cubicBezTo>
                    <a:cubicBezTo>
                      <a:pt x="1" y="2393"/>
                      <a:pt x="686" y="3078"/>
                      <a:pt x="1540" y="3078"/>
                    </a:cubicBezTo>
                    <a:cubicBezTo>
                      <a:pt x="2393" y="3078"/>
                      <a:pt x="3094" y="2393"/>
                      <a:pt x="3094" y="1540"/>
                    </a:cubicBezTo>
                    <a:cubicBezTo>
                      <a:pt x="3094" y="686"/>
                      <a:pt x="2393" y="1"/>
                      <a:pt x="15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7" name="Google Shape;2957;p29"/>
            <p:cNvSpPr/>
            <p:nvPr/>
          </p:nvSpPr>
          <p:spPr>
            <a:xfrm>
              <a:off x="713225" y="4764239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>
              <a:off x="8253838" y="245951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9" name="Google Shape;295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60" name="Google Shape;2960;p29"/>
          <p:cNvSpPr txBox="1">
            <a:spLocks noGrp="1"/>
          </p:cNvSpPr>
          <p:nvPr>
            <p:ph type="subTitle" idx="1"/>
          </p:nvPr>
        </p:nvSpPr>
        <p:spPr>
          <a:xfrm>
            <a:off x="2110300" y="2135575"/>
            <a:ext cx="19782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9"/>
          <p:cNvSpPr txBox="1">
            <a:spLocks noGrp="1"/>
          </p:cNvSpPr>
          <p:nvPr>
            <p:ph type="subTitle" idx="2"/>
          </p:nvPr>
        </p:nvSpPr>
        <p:spPr>
          <a:xfrm>
            <a:off x="5055491" y="2135575"/>
            <a:ext cx="19782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9"/>
          <p:cNvSpPr txBox="1">
            <a:spLocks noGrp="1"/>
          </p:cNvSpPr>
          <p:nvPr>
            <p:ph type="subTitle" idx="3"/>
          </p:nvPr>
        </p:nvSpPr>
        <p:spPr>
          <a:xfrm>
            <a:off x="2110300" y="3864175"/>
            <a:ext cx="19782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3" name="Google Shape;2963;p29"/>
          <p:cNvSpPr txBox="1">
            <a:spLocks noGrp="1"/>
          </p:cNvSpPr>
          <p:nvPr>
            <p:ph type="subTitle" idx="4"/>
          </p:nvPr>
        </p:nvSpPr>
        <p:spPr>
          <a:xfrm>
            <a:off x="5055491" y="3864175"/>
            <a:ext cx="19782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4" name="Google Shape;2964;p29"/>
          <p:cNvSpPr txBox="1">
            <a:spLocks noGrp="1"/>
          </p:cNvSpPr>
          <p:nvPr>
            <p:ph type="subTitle" idx="5"/>
          </p:nvPr>
        </p:nvSpPr>
        <p:spPr>
          <a:xfrm>
            <a:off x="2110311" y="1809475"/>
            <a:ext cx="1978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65" name="Google Shape;2965;p29"/>
          <p:cNvSpPr txBox="1">
            <a:spLocks noGrp="1"/>
          </p:cNvSpPr>
          <p:nvPr>
            <p:ph type="subTitle" idx="6"/>
          </p:nvPr>
        </p:nvSpPr>
        <p:spPr>
          <a:xfrm>
            <a:off x="2110311" y="3538075"/>
            <a:ext cx="1978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66" name="Google Shape;2966;p29"/>
          <p:cNvSpPr txBox="1">
            <a:spLocks noGrp="1"/>
          </p:cNvSpPr>
          <p:nvPr>
            <p:ph type="subTitle" idx="7"/>
          </p:nvPr>
        </p:nvSpPr>
        <p:spPr>
          <a:xfrm>
            <a:off x="5055486" y="1809475"/>
            <a:ext cx="1978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67" name="Google Shape;2967;p29"/>
          <p:cNvSpPr txBox="1">
            <a:spLocks noGrp="1"/>
          </p:cNvSpPr>
          <p:nvPr>
            <p:ph type="subTitle" idx="8"/>
          </p:nvPr>
        </p:nvSpPr>
        <p:spPr>
          <a:xfrm>
            <a:off x="5055486" y="3538075"/>
            <a:ext cx="1978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7" r:id="rId6"/>
    <p:sldLayoutId id="2147483668" r:id="rId7"/>
    <p:sldLayoutId id="2147483673" r:id="rId8"/>
    <p:sldLayoutId id="2147483675" r:id="rId9"/>
    <p:sldLayoutId id="2147483677" r:id="rId10"/>
    <p:sldLayoutId id="2147483679" r:id="rId11"/>
    <p:sldLayoutId id="2147483681" r:id="rId12"/>
    <p:sldLayoutId id="214748368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7" name="Google Shape;3677;p40"/>
          <p:cNvGrpSpPr/>
          <p:nvPr/>
        </p:nvGrpSpPr>
        <p:grpSpPr>
          <a:xfrm>
            <a:off x="4422611" y="423016"/>
            <a:ext cx="1778985" cy="1339039"/>
            <a:chOff x="4422611" y="423016"/>
            <a:chExt cx="1778985" cy="1339039"/>
          </a:xfrm>
        </p:grpSpPr>
        <p:grpSp>
          <p:nvGrpSpPr>
            <p:cNvPr id="3678" name="Google Shape;3678;p40"/>
            <p:cNvGrpSpPr/>
            <p:nvPr/>
          </p:nvGrpSpPr>
          <p:grpSpPr>
            <a:xfrm>
              <a:off x="5013609" y="574069"/>
              <a:ext cx="1187987" cy="1187987"/>
              <a:chOff x="4671950" y="4007025"/>
              <a:chExt cx="868475" cy="868475"/>
            </a:xfrm>
          </p:grpSpPr>
          <p:grpSp>
            <p:nvGrpSpPr>
              <p:cNvPr id="3679" name="Google Shape;3679;p40"/>
              <p:cNvGrpSpPr/>
              <p:nvPr/>
            </p:nvGrpSpPr>
            <p:grpSpPr>
              <a:xfrm>
                <a:off x="4671950" y="4007025"/>
                <a:ext cx="868475" cy="868475"/>
                <a:chOff x="251825" y="3973125"/>
                <a:chExt cx="868475" cy="868475"/>
              </a:xfrm>
            </p:grpSpPr>
            <p:sp>
              <p:nvSpPr>
                <p:cNvPr id="3680" name="Google Shape;3680;p40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40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40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40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4" name="Google Shape;3684;p40"/>
              <p:cNvGrpSpPr/>
              <p:nvPr/>
            </p:nvGrpSpPr>
            <p:grpSpPr>
              <a:xfrm>
                <a:off x="5007513" y="4340513"/>
                <a:ext cx="197350" cy="201500"/>
                <a:chOff x="5389375" y="3288100"/>
                <a:chExt cx="197350" cy="201500"/>
              </a:xfrm>
            </p:grpSpPr>
            <p:sp>
              <p:nvSpPr>
                <p:cNvPr id="3685" name="Google Shape;3685;p40"/>
                <p:cNvSpPr/>
                <p:nvPr/>
              </p:nvSpPr>
              <p:spPr>
                <a:xfrm>
                  <a:off x="5498700" y="3290875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59" y="0"/>
                      </a:moveTo>
                      <a:cubicBezTo>
                        <a:pt x="1034" y="0"/>
                        <a:pt x="369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07" y="3193"/>
                        <a:pt x="1628" y="3206"/>
                        <a:pt x="1747" y="3206"/>
                      </a:cubicBezTo>
                      <a:cubicBezTo>
                        <a:pt x="2472" y="3206"/>
                        <a:pt x="3137" y="2709"/>
                        <a:pt x="3307" y="1976"/>
                      </a:cubicBezTo>
                      <a:cubicBezTo>
                        <a:pt x="3520" y="1108"/>
                        <a:pt x="2987" y="255"/>
                        <a:pt x="2118" y="41"/>
                      </a:cubicBezTo>
                      <a:cubicBezTo>
                        <a:pt x="1998" y="14"/>
                        <a:pt x="1878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40"/>
                <p:cNvSpPr/>
                <p:nvPr/>
              </p:nvSpPr>
              <p:spPr>
                <a:xfrm>
                  <a:off x="5499850" y="3404650"/>
                  <a:ext cx="84975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" h="3398" extrusionOk="0">
                      <a:moveTo>
                        <a:pt x="1692" y="214"/>
                      </a:moveTo>
                      <a:cubicBezTo>
                        <a:pt x="2514" y="214"/>
                        <a:pt x="3185" y="884"/>
                        <a:pt x="3185" y="1707"/>
                      </a:cubicBezTo>
                      <a:cubicBezTo>
                        <a:pt x="3185" y="2514"/>
                        <a:pt x="2514" y="3185"/>
                        <a:pt x="1692" y="3185"/>
                      </a:cubicBezTo>
                      <a:cubicBezTo>
                        <a:pt x="884" y="3185"/>
                        <a:pt x="214" y="2514"/>
                        <a:pt x="214" y="1707"/>
                      </a:cubicBezTo>
                      <a:cubicBezTo>
                        <a:pt x="214" y="884"/>
                        <a:pt x="884" y="214"/>
                        <a:pt x="1692" y="214"/>
                      </a:cubicBezTo>
                      <a:close/>
                      <a:moveTo>
                        <a:pt x="1692" y="0"/>
                      </a:moveTo>
                      <a:cubicBezTo>
                        <a:pt x="762" y="0"/>
                        <a:pt x="0" y="762"/>
                        <a:pt x="0" y="1707"/>
                      </a:cubicBezTo>
                      <a:cubicBezTo>
                        <a:pt x="0" y="2636"/>
                        <a:pt x="762" y="3398"/>
                        <a:pt x="1692" y="3398"/>
                      </a:cubicBezTo>
                      <a:cubicBezTo>
                        <a:pt x="2651" y="3398"/>
                        <a:pt x="3398" y="2636"/>
                        <a:pt x="3398" y="1707"/>
                      </a:cubicBezTo>
                      <a:cubicBezTo>
                        <a:pt x="3398" y="762"/>
                        <a:pt x="2636" y="0"/>
                        <a:pt x="16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40"/>
                <p:cNvSpPr/>
                <p:nvPr/>
              </p:nvSpPr>
              <p:spPr>
                <a:xfrm>
                  <a:off x="5391300" y="3288100"/>
                  <a:ext cx="84950" cy="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" h="3398" extrusionOk="0">
                      <a:moveTo>
                        <a:pt x="1691" y="213"/>
                      </a:moveTo>
                      <a:cubicBezTo>
                        <a:pt x="2499" y="213"/>
                        <a:pt x="3184" y="884"/>
                        <a:pt x="3184" y="1691"/>
                      </a:cubicBezTo>
                      <a:cubicBezTo>
                        <a:pt x="3184" y="2514"/>
                        <a:pt x="2514" y="3184"/>
                        <a:pt x="1691" y="3184"/>
                      </a:cubicBezTo>
                      <a:cubicBezTo>
                        <a:pt x="884" y="3184"/>
                        <a:pt x="213" y="2514"/>
                        <a:pt x="213" y="1691"/>
                      </a:cubicBezTo>
                      <a:cubicBezTo>
                        <a:pt x="213" y="884"/>
                        <a:pt x="884" y="213"/>
                        <a:pt x="1691" y="213"/>
                      </a:cubicBezTo>
                      <a:close/>
                      <a:moveTo>
                        <a:pt x="1691" y="0"/>
                      </a:moveTo>
                      <a:cubicBezTo>
                        <a:pt x="762" y="0"/>
                        <a:pt x="0" y="762"/>
                        <a:pt x="0" y="1691"/>
                      </a:cubicBezTo>
                      <a:cubicBezTo>
                        <a:pt x="0" y="2636"/>
                        <a:pt x="762" y="3398"/>
                        <a:pt x="1691" y="3398"/>
                      </a:cubicBezTo>
                      <a:cubicBezTo>
                        <a:pt x="2636" y="3398"/>
                        <a:pt x="3398" y="2636"/>
                        <a:pt x="3398" y="1691"/>
                      </a:cubicBezTo>
                      <a:cubicBezTo>
                        <a:pt x="3398" y="762"/>
                        <a:pt x="2636" y="0"/>
                        <a:pt x="16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40"/>
                <p:cNvSpPr/>
                <p:nvPr/>
              </p:nvSpPr>
              <p:spPr>
                <a:xfrm>
                  <a:off x="5389375" y="3407050"/>
                  <a:ext cx="88025" cy="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207" extrusionOk="0">
                      <a:moveTo>
                        <a:pt x="1769" y="0"/>
                      </a:moveTo>
                      <a:cubicBezTo>
                        <a:pt x="1038" y="0"/>
                        <a:pt x="382" y="497"/>
                        <a:pt x="199" y="1230"/>
                      </a:cubicBezTo>
                      <a:cubicBezTo>
                        <a:pt x="1" y="2098"/>
                        <a:pt x="534" y="2951"/>
                        <a:pt x="1387" y="3165"/>
                      </a:cubicBezTo>
                      <a:cubicBezTo>
                        <a:pt x="1510" y="3193"/>
                        <a:pt x="1632" y="3206"/>
                        <a:pt x="1752" y="3206"/>
                      </a:cubicBezTo>
                      <a:cubicBezTo>
                        <a:pt x="2483" y="3206"/>
                        <a:pt x="3139" y="2707"/>
                        <a:pt x="3322" y="1961"/>
                      </a:cubicBezTo>
                      <a:cubicBezTo>
                        <a:pt x="3520" y="1108"/>
                        <a:pt x="2987" y="239"/>
                        <a:pt x="2134" y="41"/>
                      </a:cubicBezTo>
                      <a:cubicBezTo>
                        <a:pt x="2012" y="13"/>
                        <a:pt x="1889" y="0"/>
                        <a:pt x="17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89" name="Google Shape;3689;p40"/>
              <p:cNvSpPr/>
              <p:nvPr/>
            </p:nvSpPr>
            <p:spPr>
              <a:xfrm>
                <a:off x="5465750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0"/>
              <p:cNvSpPr/>
              <p:nvPr/>
            </p:nvSpPr>
            <p:spPr>
              <a:xfrm>
                <a:off x="4702425" y="4421300"/>
                <a:ext cx="4422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597" extrusionOk="0">
                    <a:moveTo>
                      <a:pt x="874" y="1"/>
                    </a:moveTo>
                    <a:cubicBezTo>
                      <a:pt x="519" y="1"/>
                      <a:pt x="198" y="244"/>
                      <a:pt x="107" y="619"/>
                    </a:cubicBezTo>
                    <a:cubicBezTo>
                      <a:pt x="1" y="1045"/>
                      <a:pt x="275" y="1472"/>
                      <a:pt x="702" y="1579"/>
                    </a:cubicBezTo>
                    <a:cubicBezTo>
                      <a:pt x="759" y="1591"/>
                      <a:pt x="817" y="1597"/>
                      <a:pt x="875" y="1597"/>
                    </a:cubicBezTo>
                    <a:cubicBezTo>
                      <a:pt x="1241" y="1597"/>
                      <a:pt x="1582" y="1353"/>
                      <a:pt x="1662" y="984"/>
                    </a:cubicBezTo>
                    <a:cubicBezTo>
                      <a:pt x="1768" y="558"/>
                      <a:pt x="1494" y="116"/>
                      <a:pt x="1067" y="25"/>
                    </a:cubicBezTo>
                    <a:cubicBezTo>
                      <a:pt x="1003" y="8"/>
                      <a:pt x="938" y="1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1" name="Google Shape;3691;p40"/>
            <p:cNvGrpSpPr/>
            <p:nvPr/>
          </p:nvGrpSpPr>
          <p:grpSpPr>
            <a:xfrm>
              <a:off x="4422611" y="423016"/>
              <a:ext cx="663196" cy="428259"/>
              <a:chOff x="422475" y="2462475"/>
              <a:chExt cx="988075" cy="638050"/>
            </a:xfrm>
          </p:grpSpPr>
          <p:sp>
            <p:nvSpPr>
              <p:cNvPr id="3692" name="Google Shape;3692;p40"/>
              <p:cNvSpPr/>
              <p:nvPr/>
            </p:nvSpPr>
            <p:spPr>
              <a:xfrm>
                <a:off x="958775" y="2825850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1"/>
                    </a:moveTo>
                    <a:cubicBezTo>
                      <a:pt x="838" y="1"/>
                      <a:pt x="0" y="839"/>
                      <a:pt x="0" y="1860"/>
                    </a:cubicBezTo>
                    <a:cubicBezTo>
                      <a:pt x="0" y="2896"/>
                      <a:pt x="838" y="3734"/>
                      <a:pt x="1874" y="3734"/>
                    </a:cubicBezTo>
                    <a:cubicBezTo>
                      <a:pt x="2910" y="3734"/>
                      <a:pt x="3748" y="2896"/>
                      <a:pt x="3748" y="1860"/>
                    </a:cubicBezTo>
                    <a:cubicBezTo>
                      <a:pt x="3748" y="839"/>
                      <a:pt x="2910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0"/>
              <p:cNvSpPr/>
              <p:nvPr/>
            </p:nvSpPr>
            <p:spPr>
              <a:xfrm>
                <a:off x="958775" y="3007175"/>
                <a:ext cx="93725" cy="93350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734" extrusionOk="0">
                    <a:moveTo>
                      <a:pt x="1874" y="0"/>
                    </a:moveTo>
                    <a:cubicBezTo>
                      <a:pt x="838" y="0"/>
                      <a:pt x="0" y="838"/>
                      <a:pt x="0" y="1874"/>
                    </a:cubicBezTo>
                    <a:cubicBezTo>
                      <a:pt x="0" y="2895"/>
                      <a:pt x="838" y="3733"/>
                      <a:pt x="1874" y="3733"/>
                    </a:cubicBezTo>
                    <a:cubicBezTo>
                      <a:pt x="2910" y="3733"/>
                      <a:pt x="3748" y="2895"/>
                      <a:pt x="3748" y="1874"/>
                    </a:cubicBezTo>
                    <a:cubicBezTo>
                      <a:pt x="3748" y="838"/>
                      <a:pt x="2910" y="0"/>
                      <a:pt x="1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0"/>
              <p:cNvSpPr/>
              <p:nvPr/>
            </p:nvSpPr>
            <p:spPr>
              <a:xfrm>
                <a:off x="775175" y="2825875"/>
                <a:ext cx="103250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3733" extrusionOk="0">
                    <a:moveTo>
                      <a:pt x="2069" y="0"/>
                    </a:moveTo>
                    <a:cubicBezTo>
                      <a:pt x="1235" y="0"/>
                      <a:pt x="478" y="553"/>
                      <a:pt x="260" y="1386"/>
                    </a:cubicBezTo>
                    <a:cubicBezTo>
                      <a:pt x="1" y="2392"/>
                      <a:pt x="595" y="3413"/>
                      <a:pt x="1600" y="3672"/>
                    </a:cubicBezTo>
                    <a:cubicBezTo>
                      <a:pt x="1757" y="3713"/>
                      <a:pt x="1915" y="3732"/>
                      <a:pt x="2070" y="3732"/>
                    </a:cubicBezTo>
                    <a:cubicBezTo>
                      <a:pt x="2895" y="3732"/>
                      <a:pt x="3653" y="3177"/>
                      <a:pt x="3871" y="2331"/>
                    </a:cubicBezTo>
                    <a:cubicBezTo>
                      <a:pt x="4130" y="1341"/>
                      <a:pt x="3535" y="320"/>
                      <a:pt x="2545" y="61"/>
                    </a:cubicBezTo>
                    <a:cubicBezTo>
                      <a:pt x="2386" y="20"/>
                      <a:pt x="2226" y="0"/>
                      <a:pt x="2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5" name="Google Shape;3695;p40"/>
              <p:cNvGrpSpPr/>
              <p:nvPr/>
            </p:nvGrpSpPr>
            <p:grpSpPr>
              <a:xfrm>
                <a:off x="422475" y="2462475"/>
                <a:ext cx="988075" cy="638050"/>
                <a:chOff x="422475" y="2462475"/>
                <a:chExt cx="988075" cy="638050"/>
              </a:xfrm>
            </p:grpSpPr>
            <p:sp>
              <p:nvSpPr>
                <p:cNvPr id="3696" name="Google Shape;3696;p40"/>
                <p:cNvSpPr/>
                <p:nvPr/>
              </p:nvSpPr>
              <p:spPr>
                <a:xfrm>
                  <a:off x="1317200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59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40"/>
                <p:cNvSpPr/>
                <p:nvPr/>
              </p:nvSpPr>
              <p:spPr>
                <a:xfrm>
                  <a:off x="1138175" y="2462475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75"/>
                      </a:cubicBezTo>
                      <a:cubicBezTo>
                        <a:pt x="1" y="2896"/>
                        <a:pt x="838" y="3734"/>
                        <a:pt x="1859" y="3734"/>
                      </a:cubicBezTo>
                      <a:cubicBezTo>
                        <a:pt x="2895" y="3734"/>
                        <a:pt x="3733" y="2896"/>
                        <a:pt x="3733" y="1875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40"/>
                <p:cNvSpPr/>
                <p:nvPr/>
              </p:nvSpPr>
              <p:spPr>
                <a:xfrm>
                  <a:off x="1138175" y="26445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59" y="1"/>
                      </a:moveTo>
                      <a:cubicBezTo>
                        <a:pt x="838" y="1"/>
                        <a:pt x="1" y="839"/>
                        <a:pt x="1" y="1859"/>
                      </a:cubicBezTo>
                      <a:cubicBezTo>
                        <a:pt x="1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59"/>
                      </a:cubicBezTo>
                      <a:cubicBezTo>
                        <a:pt x="3733" y="823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40"/>
                <p:cNvSpPr/>
                <p:nvPr/>
              </p:nvSpPr>
              <p:spPr>
                <a:xfrm>
                  <a:off x="601500" y="2825850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1"/>
                      </a:moveTo>
                      <a:cubicBezTo>
                        <a:pt x="838" y="1"/>
                        <a:pt x="0" y="839"/>
                        <a:pt x="0" y="1860"/>
                      </a:cubicBezTo>
                      <a:cubicBezTo>
                        <a:pt x="0" y="2896"/>
                        <a:pt x="838" y="3734"/>
                        <a:pt x="1859" y="3734"/>
                      </a:cubicBezTo>
                      <a:cubicBezTo>
                        <a:pt x="2895" y="3734"/>
                        <a:pt x="3718" y="2896"/>
                        <a:pt x="3733" y="1860"/>
                      </a:cubicBezTo>
                      <a:cubicBezTo>
                        <a:pt x="3733" y="839"/>
                        <a:pt x="2895" y="1"/>
                        <a:pt x="18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40"/>
                <p:cNvSpPr/>
                <p:nvPr/>
              </p:nvSpPr>
              <p:spPr>
                <a:xfrm>
                  <a:off x="422475" y="3007175"/>
                  <a:ext cx="93325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4" extrusionOk="0">
                      <a:moveTo>
                        <a:pt x="1859" y="0"/>
                      </a:moveTo>
                      <a:cubicBezTo>
                        <a:pt x="838" y="0"/>
                        <a:pt x="0" y="838"/>
                        <a:pt x="0" y="1874"/>
                      </a:cubicBezTo>
                      <a:cubicBezTo>
                        <a:pt x="0" y="2895"/>
                        <a:pt x="838" y="3733"/>
                        <a:pt x="1859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71" name="Google Shape;3671;p40"/>
          <p:cNvSpPr txBox="1">
            <a:spLocks noGrp="1"/>
          </p:cNvSpPr>
          <p:nvPr>
            <p:ph type="ctrTitle"/>
          </p:nvPr>
        </p:nvSpPr>
        <p:spPr>
          <a:xfrm>
            <a:off x="399249" y="794906"/>
            <a:ext cx="4816200" cy="20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Sales Forecasting for </a:t>
            </a:r>
            <a:r>
              <a:rPr lang="en-US" dirty="0">
                <a:solidFill>
                  <a:schemeClr val="accent3"/>
                </a:solidFill>
              </a:rPr>
              <a:t>Furniture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Store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672" name="Google Shape;3672;p40"/>
          <p:cNvSpPr txBox="1">
            <a:spLocks noGrp="1"/>
          </p:cNvSpPr>
          <p:nvPr>
            <p:ph type="subTitle" idx="1"/>
          </p:nvPr>
        </p:nvSpPr>
        <p:spPr>
          <a:xfrm>
            <a:off x="399249" y="3900977"/>
            <a:ext cx="8145047" cy="94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Name:</a:t>
            </a:r>
            <a:r>
              <a:rPr lang="en" dirty="0" smtClean="0"/>
              <a:t> Samarth Pansala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Date:</a:t>
            </a:r>
            <a:r>
              <a:rPr lang="en-IN" dirty="0" smtClean="0"/>
              <a:t> 22</a:t>
            </a:r>
            <a:r>
              <a:rPr lang="en-IN" baseline="30000" dirty="0" smtClean="0"/>
              <a:t>nd</a:t>
            </a:r>
            <a:r>
              <a:rPr lang="en-IN" dirty="0" smtClean="0"/>
              <a:t> August, 2024 </a:t>
            </a:r>
          </a:p>
        </p:txBody>
      </p:sp>
      <p:grpSp>
        <p:nvGrpSpPr>
          <p:cNvPr id="3673" name="Google Shape;3673;p40"/>
          <p:cNvGrpSpPr/>
          <p:nvPr/>
        </p:nvGrpSpPr>
        <p:grpSpPr>
          <a:xfrm>
            <a:off x="399249" y="2884518"/>
            <a:ext cx="3895838" cy="138108"/>
            <a:chOff x="733350" y="3117200"/>
            <a:chExt cx="3895838" cy="138108"/>
          </a:xfrm>
        </p:grpSpPr>
        <p:cxnSp>
          <p:nvCxnSpPr>
            <p:cNvPr id="3674" name="Google Shape;3674;p40"/>
            <p:cNvCxnSpPr/>
            <p:nvPr/>
          </p:nvCxnSpPr>
          <p:spPr>
            <a:xfrm>
              <a:off x="733350" y="3186250"/>
              <a:ext cx="376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5" name="Google Shape;3675;p40"/>
            <p:cNvSpPr/>
            <p:nvPr/>
          </p:nvSpPr>
          <p:spPr>
            <a:xfrm>
              <a:off x="4275338" y="3117200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1" name="Google Shape;3701;p40"/>
          <p:cNvSpPr txBox="1">
            <a:spLocks noGrp="1"/>
          </p:cNvSpPr>
          <p:nvPr>
            <p:ph type="subTitle" idx="3"/>
          </p:nvPr>
        </p:nvSpPr>
        <p:spPr>
          <a:xfrm>
            <a:off x="785700" y="283750"/>
            <a:ext cx="15555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</a:t>
            </a:r>
            <a:endParaRPr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42" y="1189676"/>
            <a:ext cx="3475610" cy="2316168"/>
          </a:xfrm>
          <a:prstGeom prst="round2DiagRect">
            <a:avLst>
              <a:gd name="adj1" fmla="val 43018"/>
              <a:gd name="adj2" fmla="val 0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9" name="Google Shape;4259;p59"/>
          <p:cNvGrpSpPr/>
          <p:nvPr/>
        </p:nvGrpSpPr>
        <p:grpSpPr>
          <a:xfrm>
            <a:off x="713225" y="1360800"/>
            <a:ext cx="4301400" cy="2421900"/>
            <a:chOff x="713225" y="1360800"/>
            <a:chExt cx="4301400" cy="2421900"/>
          </a:xfrm>
        </p:grpSpPr>
        <p:sp>
          <p:nvSpPr>
            <p:cNvPr id="4260" name="Google Shape;4260;p59"/>
            <p:cNvSpPr/>
            <p:nvPr/>
          </p:nvSpPr>
          <p:spPr>
            <a:xfrm>
              <a:off x="713225" y="1360800"/>
              <a:ext cx="4301400" cy="2421900"/>
            </a:xfrm>
            <a:prstGeom prst="roundRect">
              <a:avLst>
                <a:gd name="adj" fmla="val 6377"/>
              </a:avLst>
            </a:pr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9"/>
            <p:cNvSpPr/>
            <p:nvPr/>
          </p:nvSpPr>
          <p:spPr>
            <a:xfrm>
              <a:off x="4804525" y="2416200"/>
              <a:ext cx="84000" cy="311100"/>
            </a:xfrm>
            <a:prstGeom prst="roundRect">
              <a:avLst>
                <a:gd name="adj" fmla="val 6377"/>
              </a:avLst>
            </a:pr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2" name="Google Shape;4262;p59"/>
          <p:cNvSpPr txBox="1">
            <a:spLocks noGrp="1"/>
          </p:cNvSpPr>
          <p:nvPr>
            <p:ph type="title"/>
          </p:nvPr>
        </p:nvSpPr>
        <p:spPr>
          <a:xfrm>
            <a:off x="5729000" y="1554825"/>
            <a:ext cx="27018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Thank You</a:t>
            </a:r>
            <a:endParaRPr dirty="0"/>
          </a:p>
        </p:txBody>
      </p:sp>
      <p:sp>
        <p:nvSpPr>
          <p:cNvPr id="4263" name="Google Shape;4263;p59"/>
          <p:cNvSpPr txBox="1">
            <a:spLocks noGrp="1"/>
          </p:cNvSpPr>
          <p:nvPr>
            <p:ph type="subTitle" idx="1"/>
          </p:nvPr>
        </p:nvSpPr>
        <p:spPr>
          <a:xfrm>
            <a:off x="5729128" y="2562000"/>
            <a:ext cx="27018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264" name="Google Shape;4264;p5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59" y="1503802"/>
            <a:ext cx="3204320" cy="2136000"/>
          </a:xfrm>
          <a:prstGeom prst="roundRect">
            <a:avLst>
              <a:gd name="adj" fmla="val 3448"/>
            </a:avLst>
          </a:prstGeom>
          <a:noFill/>
          <a:ln>
            <a:noFill/>
          </a:ln>
        </p:spPr>
      </p:pic>
      <p:grpSp>
        <p:nvGrpSpPr>
          <p:cNvPr id="4265" name="Google Shape;4265;p59"/>
          <p:cNvGrpSpPr/>
          <p:nvPr/>
        </p:nvGrpSpPr>
        <p:grpSpPr>
          <a:xfrm>
            <a:off x="1332100" y="3712638"/>
            <a:ext cx="4712075" cy="138108"/>
            <a:chOff x="-82887" y="3117200"/>
            <a:chExt cx="4712075" cy="138108"/>
          </a:xfrm>
        </p:grpSpPr>
        <p:cxnSp>
          <p:nvCxnSpPr>
            <p:cNvPr id="4266" name="Google Shape;4266;p59"/>
            <p:cNvCxnSpPr/>
            <p:nvPr/>
          </p:nvCxnSpPr>
          <p:spPr>
            <a:xfrm>
              <a:off x="-82887" y="3186245"/>
              <a:ext cx="458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67" name="Google Shape;4267;p59"/>
            <p:cNvSpPr/>
            <p:nvPr/>
          </p:nvSpPr>
          <p:spPr>
            <a:xfrm>
              <a:off x="4275338" y="3117200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contents</a:t>
            </a:r>
            <a:endParaRPr sz="2800"/>
          </a:p>
        </p:txBody>
      </p:sp>
      <p:sp>
        <p:nvSpPr>
          <p:cNvPr id="3716" name="Google Shape;3716;p42"/>
          <p:cNvSpPr txBox="1">
            <a:spLocks noGrp="1"/>
          </p:cNvSpPr>
          <p:nvPr>
            <p:ph type="subTitle" idx="17"/>
          </p:nvPr>
        </p:nvSpPr>
        <p:spPr>
          <a:xfrm>
            <a:off x="3419275" y="1660250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Dataset Overview</a:t>
            </a:r>
            <a:endParaRPr dirty="0"/>
          </a:p>
        </p:txBody>
      </p:sp>
      <p:sp>
        <p:nvSpPr>
          <p:cNvPr id="3717" name="Google Shape;3717;p42"/>
          <p:cNvSpPr txBox="1">
            <a:spLocks noGrp="1"/>
          </p:cNvSpPr>
          <p:nvPr>
            <p:ph type="subTitle" idx="1"/>
          </p:nvPr>
        </p:nvSpPr>
        <p:spPr>
          <a:xfrm>
            <a:off x="720000" y="2195882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8" name="Google Shape;3718;p42"/>
          <p:cNvSpPr txBox="1">
            <a:spLocks noGrp="1"/>
          </p:cNvSpPr>
          <p:nvPr>
            <p:ph type="subTitle" idx="2"/>
          </p:nvPr>
        </p:nvSpPr>
        <p:spPr>
          <a:xfrm>
            <a:off x="3419275" y="2195882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9" name="Google Shape;3719;p42"/>
          <p:cNvSpPr txBox="1">
            <a:spLocks noGrp="1"/>
          </p:cNvSpPr>
          <p:nvPr>
            <p:ph type="subTitle" idx="3"/>
          </p:nvPr>
        </p:nvSpPr>
        <p:spPr>
          <a:xfrm>
            <a:off x="720000" y="4027075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0" name="Google Shape;3720;p42"/>
          <p:cNvSpPr txBox="1">
            <a:spLocks noGrp="1"/>
          </p:cNvSpPr>
          <p:nvPr>
            <p:ph type="subTitle" idx="4"/>
          </p:nvPr>
        </p:nvSpPr>
        <p:spPr>
          <a:xfrm>
            <a:off x="3419275" y="4027075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1" name="Google Shape;3721;p42"/>
          <p:cNvSpPr txBox="1">
            <a:spLocks noGrp="1"/>
          </p:cNvSpPr>
          <p:nvPr>
            <p:ph type="subTitle" idx="5"/>
          </p:nvPr>
        </p:nvSpPr>
        <p:spPr>
          <a:xfrm>
            <a:off x="6118550" y="2195882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2" name="Google Shape;3722;p42"/>
          <p:cNvSpPr txBox="1">
            <a:spLocks noGrp="1"/>
          </p:cNvSpPr>
          <p:nvPr>
            <p:ph type="subTitle" idx="6"/>
          </p:nvPr>
        </p:nvSpPr>
        <p:spPr>
          <a:xfrm>
            <a:off x="6118550" y="4027075"/>
            <a:ext cx="21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3" name="Google Shape;3723;p42"/>
          <p:cNvSpPr txBox="1">
            <a:spLocks noGrp="1"/>
          </p:cNvSpPr>
          <p:nvPr>
            <p:ph type="title" idx="7"/>
          </p:nvPr>
        </p:nvSpPr>
        <p:spPr>
          <a:xfrm>
            <a:off x="825049" y="1236651"/>
            <a:ext cx="734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4" name="Google Shape;3724;p42"/>
          <p:cNvSpPr txBox="1">
            <a:spLocks noGrp="1"/>
          </p:cNvSpPr>
          <p:nvPr>
            <p:ph type="title" idx="8"/>
          </p:nvPr>
        </p:nvSpPr>
        <p:spPr>
          <a:xfrm>
            <a:off x="825049" y="3075175"/>
            <a:ext cx="734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25" name="Google Shape;3725;p42"/>
          <p:cNvSpPr txBox="1">
            <a:spLocks noGrp="1"/>
          </p:cNvSpPr>
          <p:nvPr>
            <p:ph type="title" idx="9"/>
          </p:nvPr>
        </p:nvSpPr>
        <p:spPr>
          <a:xfrm>
            <a:off x="3518566" y="1236650"/>
            <a:ext cx="734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26" name="Google Shape;3726;p42"/>
          <p:cNvSpPr txBox="1">
            <a:spLocks noGrp="1"/>
          </p:cNvSpPr>
          <p:nvPr>
            <p:ph type="title" idx="13"/>
          </p:nvPr>
        </p:nvSpPr>
        <p:spPr>
          <a:xfrm>
            <a:off x="3518562" y="3075175"/>
            <a:ext cx="734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27" name="Google Shape;3727;p42"/>
          <p:cNvSpPr txBox="1">
            <a:spLocks noGrp="1"/>
          </p:cNvSpPr>
          <p:nvPr>
            <p:ph type="title" idx="14"/>
          </p:nvPr>
        </p:nvSpPr>
        <p:spPr>
          <a:xfrm>
            <a:off x="6217841" y="1236650"/>
            <a:ext cx="734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8" name="Google Shape;3728;p42"/>
          <p:cNvSpPr txBox="1">
            <a:spLocks noGrp="1"/>
          </p:cNvSpPr>
          <p:nvPr>
            <p:ph type="title" idx="15"/>
          </p:nvPr>
        </p:nvSpPr>
        <p:spPr>
          <a:xfrm>
            <a:off x="6217841" y="3075175"/>
            <a:ext cx="734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29" name="Google Shape;3729;p42"/>
          <p:cNvSpPr txBox="1">
            <a:spLocks noGrp="1"/>
          </p:cNvSpPr>
          <p:nvPr>
            <p:ph type="subTitle" idx="16"/>
          </p:nvPr>
        </p:nvSpPr>
        <p:spPr>
          <a:xfrm>
            <a:off x="720000" y="1660250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Problem Statement</a:t>
            </a:r>
            <a:endParaRPr dirty="0"/>
          </a:p>
        </p:txBody>
      </p:sp>
      <p:sp>
        <p:nvSpPr>
          <p:cNvPr id="3730" name="Google Shape;3730;p42"/>
          <p:cNvSpPr txBox="1">
            <a:spLocks noGrp="1"/>
          </p:cNvSpPr>
          <p:nvPr>
            <p:ph type="subTitle" idx="18"/>
          </p:nvPr>
        </p:nvSpPr>
        <p:spPr>
          <a:xfrm>
            <a:off x="6118550" y="1660250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Data </a:t>
            </a:r>
            <a:r>
              <a:rPr lang="en-IN" dirty="0" err="1"/>
              <a:t>Preprocessing</a:t>
            </a:r>
            <a:endParaRPr dirty="0"/>
          </a:p>
        </p:txBody>
      </p:sp>
      <p:sp>
        <p:nvSpPr>
          <p:cNvPr id="3731" name="Google Shape;3731;p42"/>
          <p:cNvSpPr txBox="1">
            <a:spLocks noGrp="1"/>
          </p:cNvSpPr>
          <p:nvPr>
            <p:ph type="subTitle" idx="19"/>
          </p:nvPr>
        </p:nvSpPr>
        <p:spPr>
          <a:xfrm>
            <a:off x="720000" y="3498781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Model Development</a:t>
            </a:r>
            <a:endParaRPr dirty="0"/>
          </a:p>
        </p:txBody>
      </p:sp>
      <p:sp>
        <p:nvSpPr>
          <p:cNvPr id="3732" name="Google Shape;3732;p42"/>
          <p:cNvSpPr txBox="1">
            <a:spLocks noGrp="1"/>
          </p:cNvSpPr>
          <p:nvPr>
            <p:ph type="subTitle" idx="20"/>
          </p:nvPr>
        </p:nvSpPr>
        <p:spPr>
          <a:xfrm>
            <a:off x="3419275" y="3498781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Results and Evaluation</a:t>
            </a:r>
            <a:endParaRPr dirty="0"/>
          </a:p>
        </p:txBody>
      </p:sp>
      <p:sp>
        <p:nvSpPr>
          <p:cNvPr id="3733" name="Google Shape;3733;p42"/>
          <p:cNvSpPr txBox="1">
            <a:spLocks noGrp="1"/>
          </p:cNvSpPr>
          <p:nvPr>
            <p:ph type="subTitle" idx="21"/>
          </p:nvPr>
        </p:nvSpPr>
        <p:spPr>
          <a:xfrm>
            <a:off x="6118550" y="3498780"/>
            <a:ext cx="2133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Insights and Business </a:t>
            </a:r>
            <a:r>
              <a:rPr lang="en-IN" dirty="0" smtClean="0"/>
              <a:t>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0" name="Google Shape;3800;p44"/>
          <p:cNvGrpSpPr/>
          <p:nvPr/>
        </p:nvGrpSpPr>
        <p:grpSpPr>
          <a:xfrm>
            <a:off x="713223" y="3226159"/>
            <a:ext cx="1755131" cy="1187987"/>
            <a:chOff x="713223" y="3226159"/>
            <a:chExt cx="1755131" cy="1187987"/>
          </a:xfrm>
        </p:grpSpPr>
        <p:grpSp>
          <p:nvGrpSpPr>
            <p:cNvPr id="3801" name="Google Shape;3801;p44"/>
            <p:cNvGrpSpPr/>
            <p:nvPr/>
          </p:nvGrpSpPr>
          <p:grpSpPr>
            <a:xfrm>
              <a:off x="713223" y="3226159"/>
              <a:ext cx="1187987" cy="1187987"/>
              <a:chOff x="2206213" y="3973125"/>
              <a:chExt cx="868475" cy="868475"/>
            </a:xfrm>
          </p:grpSpPr>
          <p:grpSp>
            <p:nvGrpSpPr>
              <p:cNvPr id="3802" name="Google Shape;3802;p44"/>
              <p:cNvGrpSpPr/>
              <p:nvPr/>
            </p:nvGrpSpPr>
            <p:grpSpPr>
              <a:xfrm>
                <a:off x="2206213" y="3973125"/>
                <a:ext cx="868475" cy="868475"/>
                <a:chOff x="251825" y="3973125"/>
                <a:chExt cx="868475" cy="868475"/>
              </a:xfrm>
            </p:grpSpPr>
            <p:sp>
              <p:nvSpPr>
                <p:cNvPr id="3803" name="Google Shape;3803;p44"/>
                <p:cNvSpPr/>
                <p:nvPr/>
              </p:nvSpPr>
              <p:spPr>
                <a:xfrm>
                  <a:off x="251825" y="3973125"/>
                  <a:ext cx="868475" cy="86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9" h="34739" extrusionOk="0">
                      <a:moveTo>
                        <a:pt x="17369" y="122"/>
                      </a:moveTo>
                      <a:cubicBezTo>
                        <a:pt x="26877" y="122"/>
                        <a:pt x="34617" y="7847"/>
                        <a:pt x="34617" y="17354"/>
                      </a:cubicBezTo>
                      <a:cubicBezTo>
                        <a:pt x="34617" y="26861"/>
                        <a:pt x="26877" y="34586"/>
                        <a:pt x="17369" y="34586"/>
                      </a:cubicBezTo>
                      <a:cubicBezTo>
                        <a:pt x="7877" y="34586"/>
                        <a:pt x="138" y="26861"/>
                        <a:pt x="138" y="17354"/>
                      </a:cubicBezTo>
                      <a:cubicBezTo>
                        <a:pt x="138" y="7847"/>
                        <a:pt x="7877" y="122"/>
                        <a:pt x="17369" y="122"/>
                      </a:cubicBezTo>
                      <a:close/>
                      <a:moveTo>
                        <a:pt x="17369" y="0"/>
                      </a:moveTo>
                      <a:cubicBezTo>
                        <a:pt x="12753" y="0"/>
                        <a:pt x="8365" y="1814"/>
                        <a:pt x="5089" y="5089"/>
                      </a:cubicBezTo>
                      <a:cubicBezTo>
                        <a:pt x="1814" y="8365"/>
                        <a:pt x="0" y="12722"/>
                        <a:pt x="0" y="17369"/>
                      </a:cubicBezTo>
                      <a:cubicBezTo>
                        <a:pt x="0" y="22001"/>
                        <a:pt x="1814" y="26389"/>
                        <a:pt x="5089" y="29665"/>
                      </a:cubicBezTo>
                      <a:cubicBezTo>
                        <a:pt x="8365" y="32940"/>
                        <a:pt x="12723" y="34738"/>
                        <a:pt x="17369" y="34738"/>
                      </a:cubicBezTo>
                      <a:cubicBezTo>
                        <a:pt x="22016" y="34738"/>
                        <a:pt x="26389" y="32940"/>
                        <a:pt x="29665" y="29665"/>
                      </a:cubicBezTo>
                      <a:cubicBezTo>
                        <a:pt x="32941" y="26389"/>
                        <a:pt x="34738" y="22016"/>
                        <a:pt x="34738" y="17369"/>
                      </a:cubicBezTo>
                      <a:cubicBezTo>
                        <a:pt x="34738" y="12753"/>
                        <a:pt x="32941" y="8365"/>
                        <a:pt x="29665" y="5089"/>
                      </a:cubicBezTo>
                      <a:cubicBezTo>
                        <a:pt x="26374" y="1814"/>
                        <a:pt x="22016" y="0"/>
                        <a:pt x="173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4" name="Google Shape;3804;p44"/>
                <p:cNvSpPr/>
                <p:nvPr/>
              </p:nvSpPr>
              <p:spPr>
                <a:xfrm>
                  <a:off x="305150" y="4026450"/>
                  <a:ext cx="761825" cy="7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3" h="30473" extrusionOk="0">
                      <a:moveTo>
                        <a:pt x="15236" y="138"/>
                      </a:moveTo>
                      <a:cubicBezTo>
                        <a:pt x="23571" y="138"/>
                        <a:pt x="30351" y="6902"/>
                        <a:pt x="30335" y="15236"/>
                      </a:cubicBezTo>
                      <a:cubicBezTo>
                        <a:pt x="30335" y="23555"/>
                        <a:pt x="23555" y="30350"/>
                        <a:pt x="15236" y="30350"/>
                      </a:cubicBezTo>
                      <a:cubicBezTo>
                        <a:pt x="6918" y="30350"/>
                        <a:pt x="138" y="23570"/>
                        <a:pt x="138" y="15236"/>
                      </a:cubicBezTo>
                      <a:cubicBezTo>
                        <a:pt x="138" y="6918"/>
                        <a:pt x="6918" y="138"/>
                        <a:pt x="15236" y="138"/>
                      </a:cubicBezTo>
                      <a:close/>
                      <a:moveTo>
                        <a:pt x="15236" y="0"/>
                      </a:moveTo>
                      <a:cubicBezTo>
                        <a:pt x="6841" y="0"/>
                        <a:pt x="1" y="6841"/>
                        <a:pt x="1" y="15236"/>
                      </a:cubicBezTo>
                      <a:cubicBezTo>
                        <a:pt x="1" y="23647"/>
                        <a:pt x="6841" y="30472"/>
                        <a:pt x="15236" y="30472"/>
                      </a:cubicBezTo>
                      <a:cubicBezTo>
                        <a:pt x="23631" y="30472"/>
                        <a:pt x="30472" y="23647"/>
                        <a:pt x="30472" y="15236"/>
                      </a:cubicBezTo>
                      <a:cubicBezTo>
                        <a:pt x="30472" y="6841"/>
                        <a:pt x="23631" y="0"/>
                        <a:pt x="152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5" name="Google Shape;3805;p44"/>
                <p:cNvSpPr/>
                <p:nvPr/>
              </p:nvSpPr>
              <p:spPr>
                <a:xfrm>
                  <a:off x="358475" y="4079400"/>
                  <a:ext cx="655175" cy="6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7" h="26207" extrusionOk="0">
                      <a:moveTo>
                        <a:pt x="13103" y="153"/>
                      </a:moveTo>
                      <a:cubicBezTo>
                        <a:pt x="20249" y="153"/>
                        <a:pt x="26054" y="5958"/>
                        <a:pt x="26069" y="13118"/>
                      </a:cubicBezTo>
                      <a:cubicBezTo>
                        <a:pt x="26069" y="20279"/>
                        <a:pt x="20249" y="26099"/>
                        <a:pt x="13103" y="26099"/>
                      </a:cubicBezTo>
                      <a:cubicBezTo>
                        <a:pt x="5943" y="26099"/>
                        <a:pt x="138" y="20264"/>
                        <a:pt x="138" y="13118"/>
                      </a:cubicBezTo>
                      <a:cubicBezTo>
                        <a:pt x="138" y="5958"/>
                        <a:pt x="5958" y="153"/>
                        <a:pt x="13103" y="153"/>
                      </a:cubicBezTo>
                      <a:close/>
                      <a:moveTo>
                        <a:pt x="13103" y="0"/>
                      </a:moveTo>
                      <a:cubicBezTo>
                        <a:pt x="5897" y="0"/>
                        <a:pt x="1" y="5881"/>
                        <a:pt x="1" y="13103"/>
                      </a:cubicBezTo>
                      <a:cubicBezTo>
                        <a:pt x="1" y="20325"/>
                        <a:pt x="5897" y="26206"/>
                        <a:pt x="13103" y="26206"/>
                      </a:cubicBezTo>
                      <a:cubicBezTo>
                        <a:pt x="20325" y="26206"/>
                        <a:pt x="26206" y="20340"/>
                        <a:pt x="26206" y="13103"/>
                      </a:cubicBezTo>
                      <a:cubicBezTo>
                        <a:pt x="26206" y="5881"/>
                        <a:pt x="20325" y="0"/>
                        <a:pt x="13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6" name="Google Shape;3806;p44"/>
                <p:cNvSpPr/>
                <p:nvPr/>
              </p:nvSpPr>
              <p:spPr>
                <a:xfrm>
                  <a:off x="411800" y="4132725"/>
                  <a:ext cx="548525" cy="54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1" h="21940" extrusionOk="0">
                      <a:moveTo>
                        <a:pt x="10970" y="153"/>
                      </a:moveTo>
                      <a:cubicBezTo>
                        <a:pt x="16943" y="153"/>
                        <a:pt x="21788" y="5013"/>
                        <a:pt x="21788" y="10970"/>
                      </a:cubicBezTo>
                      <a:cubicBezTo>
                        <a:pt x="21788" y="16927"/>
                        <a:pt x="16943" y="21788"/>
                        <a:pt x="10970" y="21788"/>
                      </a:cubicBezTo>
                      <a:cubicBezTo>
                        <a:pt x="5013" y="21788"/>
                        <a:pt x="153" y="16927"/>
                        <a:pt x="153" y="10970"/>
                      </a:cubicBezTo>
                      <a:cubicBezTo>
                        <a:pt x="153" y="5013"/>
                        <a:pt x="5013" y="153"/>
                        <a:pt x="10970" y="153"/>
                      </a:cubicBezTo>
                      <a:close/>
                      <a:moveTo>
                        <a:pt x="10970" y="0"/>
                      </a:moveTo>
                      <a:cubicBezTo>
                        <a:pt x="4922" y="0"/>
                        <a:pt x="1" y="4937"/>
                        <a:pt x="1" y="10970"/>
                      </a:cubicBezTo>
                      <a:cubicBezTo>
                        <a:pt x="1" y="17034"/>
                        <a:pt x="4937" y="21940"/>
                        <a:pt x="10970" y="21940"/>
                      </a:cubicBezTo>
                      <a:cubicBezTo>
                        <a:pt x="17019" y="21940"/>
                        <a:pt x="21925" y="17034"/>
                        <a:pt x="21940" y="10970"/>
                      </a:cubicBezTo>
                      <a:cubicBezTo>
                        <a:pt x="21940" y="4906"/>
                        <a:pt x="17034" y="0"/>
                        <a:pt x="109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07" name="Google Shape;3807;p44"/>
              <p:cNvGrpSpPr/>
              <p:nvPr/>
            </p:nvGrpSpPr>
            <p:grpSpPr>
              <a:xfrm>
                <a:off x="2475700" y="4266988"/>
                <a:ext cx="329500" cy="280750"/>
                <a:chOff x="3412525" y="4281650"/>
                <a:chExt cx="329500" cy="280750"/>
              </a:xfrm>
            </p:grpSpPr>
            <p:grpSp>
              <p:nvGrpSpPr>
                <p:cNvPr id="3808" name="Google Shape;3808;p44"/>
                <p:cNvGrpSpPr/>
                <p:nvPr/>
              </p:nvGrpSpPr>
              <p:grpSpPr>
                <a:xfrm>
                  <a:off x="3475000" y="4281650"/>
                  <a:ext cx="267025" cy="280750"/>
                  <a:chOff x="3475000" y="4281650"/>
                  <a:chExt cx="267025" cy="280750"/>
                </a:xfrm>
              </p:grpSpPr>
              <p:sp>
                <p:nvSpPr>
                  <p:cNvPr id="3809" name="Google Shape;3809;p44"/>
                  <p:cNvSpPr/>
                  <p:nvPr/>
                </p:nvSpPr>
                <p:spPr>
                  <a:xfrm>
                    <a:off x="3475000" y="4281650"/>
                    <a:ext cx="84575" cy="8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3" h="3399" extrusionOk="0">
                        <a:moveTo>
                          <a:pt x="1691" y="214"/>
                        </a:moveTo>
                        <a:cubicBezTo>
                          <a:pt x="2514" y="214"/>
                          <a:pt x="3169" y="884"/>
                          <a:pt x="3169" y="1707"/>
                        </a:cubicBezTo>
                        <a:cubicBezTo>
                          <a:pt x="3169" y="2514"/>
                          <a:pt x="2514" y="3185"/>
                          <a:pt x="1691" y="3185"/>
                        </a:cubicBezTo>
                        <a:cubicBezTo>
                          <a:pt x="868" y="3185"/>
                          <a:pt x="198" y="2514"/>
                          <a:pt x="198" y="1707"/>
                        </a:cubicBezTo>
                        <a:cubicBezTo>
                          <a:pt x="198" y="884"/>
                          <a:pt x="868" y="214"/>
                          <a:pt x="1691" y="214"/>
                        </a:cubicBezTo>
                        <a:close/>
                        <a:moveTo>
                          <a:pt x="1691" y="1"/>
                        </a:moveTo>
                        <a:cubicBezTo>
                          <a:pt x="762" y="1"/>
                          <a:pt x="0" y="762"/>
                          <a:pt x="0" y="1707"/>
                        </a:cubicBezTo>
                        <a:cubicBezTo>
                          <a:pt x="0" y="2636"/>
                          <a:pt x="762" y="3398"/>
                          <a:pt x="1691" y="3398"/>
                        </a:cubicBezTo>
                        <a:cubicBezTo>
                          <a:pt x="2621" y="3398"/>
                          <a:pt x="3382" y="2636"/>
                          <a:pt x="3382" y="1707"/>
                        </a:cubicBezTo>
                        <a:cubicBezTo>
                          <a:pt x="3382" y="762"/>
                          <a:pt x="2621" y="1"/>
                          <a:pt x="16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0" name="Google Shape;3810;p44"/>
                  <p:cNvSpPr/>
                  <p:nvPr/>
                </p:nvSpPr>
                <p:spPr>
                  <a:xfrm>
                    <a:off x="3475000" y="4477425"/>
                    <a:ext cx="84575" cy="8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3" h="3399" extrusionOk="0">
                        <a:moveTo>
                          <a:pt x="1691" y="214"/>
                        </a:moveTo>
                        <a:cubicBezTo>
                          <a:pt x="2514" y="214"/>
                          <a:pt x="3169" y="884"/>
                          <a:pt x="3169" y="1692"/>
                        </a:cubicBezTo>
                        <a:cubicBezTo>
                          <a:pt x="3169" y="2515"/>
                          <a:pt x="2514" y="3185"/>
                          <a:pt x="1691" y="3185"/>
                        </a:cubicBezTo>
                        <a:cubicBezTo>
                          <a:pt x="868" y="3185"/>
                          <a:pt x="198" y="2515"/>
                          <a:pt x="198" y="1692"/>
                        </a:cubicBezTo>
                        <a:cubicBezTo>
                          <a:pt x="198" y="884"/>
                          <a:pt x="868" y="214"/>
                          <a:pt x="1691" y="214"/>
                        </a:cubicBezTo>
                        <a:close/>
                        <a:moveTo>
                          <a:pt x="1691" y="1"/>
                        </a:moveTo>
                        <a:cubicBezTo>
                          <a:pt x="762" y="1"/>
                          <a:pt x="0" y="763"/>
                          <a:pt x="0" y="1692"/>
                        </a:cubicBezTo>
                        <a:cubicBezTo>
                          <a:pt x="0" y="2637"/>
                          <a:pt x="762" y="3398"/>
                          <a:pt x="1691" y="3398"/>
                        </a:cubicBezTo>
                        <a:cubicBezTo>
                          <a:pt x="2621" y="3398"/>
                          <a:pt x="3382" y="2637"/>
                          <a:pt x="3382" y="1692"/>
                        </a:cubicBezTo>
                        <a:cubicBezTo>
                          <a:pt x="3382" y="763"/>
                          <a:pt x="2621" y="1"/>
                          <a:pt x="16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1" name="Google Shape;3811;p44"/>
                  <p:cNvSpPr/>
                  <p:nvPr/>
                </p:nvSpPr>
                <p:spPr>
                  <a:xfrm>
                    <a:off x="3657050" y="4379925"/>
                    <a:ext cx="84975" cy="8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9" h="3383" extrusionOk="0">
                        <a:moveTo>
                          <a:pt x="1707" y="183"/>
                        </a:moveTo>
                        <a:cubicBezTo>
                          <a:pt x="2499" y="183"/>
                          <a:pt x="3170" y="854"/>
                          <a:pt x="3185" y="1676"/>
                        </a:cubicBezTo>
                        <a:cubicBezTo>
                          <a:pt x="3185" y="2499"/>
                          <a:pt x="2515" y="3154"/>
                          <a:pt x="1707" y="3154"/>
                        </a:cubicBezTo>
                        <a:cubicBezTo>
                          <a:pt x="884" y="3154"/>
                          <a:pt x="214" y="2499"/>
                          <a:pt x="214" y="1676"/>
                        </a:cubicBezTo>
                        <a:cubicBezTo>
                          <a:pt x="214" y="854"/>
                          <a:pt x="884" y="183"/>
                          <a:pt x="1707" y="183"/>
                        </a:cubicBezTo>
                        <a:close/>
                        <a:moveTo>
                          <a:pt x="1707" y="0"/>
                        </a:moveTo>
                        <a:cubicBezTo>
                          <a:pt x="763" y="0"/>
                          <a:pt x="1" y="762"/>
                          <a:pt x="1" y="1692"/>
                        </a:cubicBezTo>
                        <a:cubicBezTo>
                          <a:pt x="1" y="2621"/>
                          <a:pt x="763" y="3383"/>
                          <a:pt x="1707" y="3383"/>
                        </a:cubicBezTo>
                        <a:cubicBezTo>
                          <a:pt x="2637" y="3383"/>
                          <a:pt x="3398" y="2621"/>
                          <a:pt x="3398" y="1692"/>
                        </a:cubicBezTo>
                        <a:cubicBezTo>
                          <a:pt x="3398" y="762"/>
                          <a:pt x="2637" y="0"/>
                          <a:pt x="170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12" name="Google Shape;3812;p44"/>
                <p:cNvGrpSpPr/>
                <p:nvPr/>
              </p:nvGrpSpPr>
              <p:grpSpPr>
                <a:xfrm>
                  <a:off x="3412525" y="4283650"/>
                  <a:ext cx="270075" cy="275975"/>
                  <a:chOff x="3412525" y="4283650"/>
                  <a:chExt cx="270075" cy="275975"/>
                </a:xfrm>
              </p:grpSpPr>
              <p:sp>
                <p:nvSpPr>
                  <p:cNvPr id="3813" name="Google Shape;3813;p44"/>
                  <p:cNvSpPr/>
                  <p:nvPr/>
                </p:nvSpPr>
                <p:spPr>
                  <a:xfrm>
                    <a:off x="3412525" y="4381550"/>
                    <a:ext cx="88000" cy="8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0" h="3208" extrusionOk="0">
                        <a:moveTo>
                          <a:pt x="1760" y="0"/>
                        </a:moveTo>
                        <a:cubicBezTo>
                          <a:pt x="1349" y="0"/>
                          <a:pt x="937" y="156"/>
                          <a:pt x="625" y="469"/>
                        </a:cubicBezTo>
                        <a:cubicBezTo>
                          <a:pt x="0" y="1093"/>
                          <a:pt x="0" y="2114"/>
                          <a:pt x="625" y="2739"/>
                        </a:cubicBezTo>
                        <a:cubicBezTo>
                          <a:pt x="937" y="3051"/>
                          <a:pt x="1349" y="3207"/>
                          <a:pt x="1760" y="3207"/>
                        </a:cubicBezTo>
                        <a:cubicBezTo>
                          <a:pt x="2171" y="3207"/>
                          <a:pt x="2583" y="3051"/>
                          <a:pt x="2895" y="2739"/>
                        </a:cubicBezTo>
                        <a:cubicBezTo>
                          <a:pt x="3520" y="2114"/>
                          <a:pt x="3520" y="1093"/>
                          <a:pt x="2895" y="469"/>
                        </a:cubicBezTo>
                        <a:cubicBezTo>
                          <a:pt x="2583" y="156"/>
                          <a:pt x="2171" y="0"/>
                          <a:pt x="176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4" name="Google Shape;3814;p44"/>
                  <p:cNvSpPr/>
                  <p:nvPr/>
                </p:nvSpPr>
                <p:spPr>
                  <a:xfrm>
                    <a:off x="3594600" y="4283650"/>
                    <a:ext cx="87625" cy="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5" h="3193" extrusionOk="0">
                        <a:moveTo>
                          <a:pt x="1752" y="1"/>
                        </a:moveTo>
                        <a:cubicBezTo>
                          <a:pt x="1345" y="1"/>
                          <a:pt x="937" y="157"/>
                          <a:pt x="625" y="469"/>
                        </a:cubicBezTo>
                        <a:cubicBezTo>
                          <a:pt x="0" y="1094"/>
                          <a:pt x="0" y="2099"/>
                          <a:pt x="625" y="2724"/>
                        </a:cubicBezTo>
                        <a:cubicBezTo>
                          <a:pt x="937" y="3036"/>
                          <a:pt x="1345" y="3192"/>
                          <a:pt x="1752" y="3192"/>
                        </a:cubicBezTo>
                        <a:cubicBezTo>
                          <a:pt x="2160" y="3192"/>
                          <a:pt x="2567" y="3036"/>
                          <a:pt x="2880" y="2724"/>
                        </a:cubicBezTo>
                        <a:cubicBezTo>
                          <a:pt x="3504" y="2099"/>
                          <a:pt x="3504" y="1094"/>
                          <a:pt x="2880" y="469"/>
                        </a:cubicBezTo>
                        <a:cubicBezTo>
                          <a:pt x="2567" y="157"/>
                          <a:pt x="2160" y="1"/>
                          <a:pt x="175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5" name="Google Shape;3815;p44"/>
                  <p:cNvSpPr/>
                  <p:nvPr/>
                </p:nvSpPr>
                <p:spPr>
                  <a:xfrm>
                    <a:off x="3594600" y="4479825"/>
                    <a:ext cx="88000" cy="7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0" h="3192" extrusionOk="0">
                        <a:moveTo>
                          <a:pt x="1760" y="0"/>
                        </a:moveTo>
                        <a:cubicBezTo>
                          <a:pt x="1348" y="0"/>
                          <a:pt x="937" y="156"/>
                          <a:pt x="625" y="469"/>
                        </a:cubicBezTo>
                        <a:cubicBezTo>
                          <a:pt x="0" y="1093"/>
                          <a:pt x="0" y="2099"/>
                          <a:pt x="625" y="2723"/>
                        </a:cubicBezTo>
                        <a:cubicBezTo>
                          <a:pt x="937" y="3036"/>
                          <a:pt x="1348" y="3192"/>
                          <a:pt x="1760" y="3192"/>
                        </a:cubicBezTo>
                        <a:cubicBezTo>
                          <a:pt x="2171" y="3192"/>
                          <a:pt x="2583" y="3036"/>
                          <a:pt x="2895" y="2723"/>
                        </a:cubicBezTo>
                        <a:cubicBezTo>
                          <a:pt x="3520" y="2099"/>
                          <a:pt x="3520" y="1093"/>
                          <a:pt x="2895" y="469"/>
                        </a:cubicBezTo>
                        <a:cubicBezTo>
                          <a:pt x="2583" y="156"/>
                          <a:pt x="2171" y="0"/>
                          <a:pt x="176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816" name="Google Shape;3816;p44"/>
              <p:cNvGrpSpPr/>
              <p:nvPr/>
            </p:nvGrpSpPr>
            <p:grpSpPr>
              <a:xfrm>
                <a:off x="2387713" y="4067894"/>
                <a:ext cx="505475" cy="653650"/>
                <a:chOff x="3326050" y="4019975"/>
                <a:chExt cx="505475" cy="653650"/>
              </a:xfrm>
            </p:grpSpPr>
            <p:sp>
              <p:nvSpPr>
                <p:cNvPr id="3817" name="Google Shape;3817;p44"/>
                <p:cNvSpPr/>
                <p:nvPr/>
              </p:nvSpPr>
              <p:spPr>
                <a:xfrm>
                  <a:off x="3326050" y="4633600"/>
                  <a:ext cx="40025" cy="4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1601" extrusionOk="0">
                      <a:moveTo>
                        <a:pt x="808" y="1"/>
                      </a:moveTo>
                      <a:cubicBezTo>
                        <a:pt x="366" y="1"/>
                        <a:pt x="1" y="366"/>
                        <a:pt x="1" y="793"/>
                      </a:cubicBezTo>
                      <a:cubicBezTo>
                        <a:pt x="1" y="1235"/>
                        <a:pt x="366" y="1600"/>
                        <a:pt x="808" y="1600"/>
                      </a:cubicBezTo>
                      <a:cubicBezTo>
                        <a:pt x="1250" y="1600"/>
                        <a:pt x="1601" y="1235"/>
                        <a:pt x="1601" y="793"/>
                      </a:cubicBezTo>
                      <a:cubicBezTo>
                        <a:pt x="1601" y="366"/>
                        <a:pt x="1250" y="1"/>
                        <a:pt x="8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8" name="Google Shape;3818;p44"/>
                <p:cNvSpPr/>
                <p:nvPr/>
              </p:nvSpPr>
              <p:spPr>
                <a:xfrm>
                  <a:off x="3558025" y="4019975"/>
                  <a:ext cx="40025" cy="4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1601" extrusionOk="0">
                      <a:moveTo>
                        <a:pt x="808" y="0"/>
                      </a:moveTo>
                      <a:cubicBezTo>
                        <a:pt x="366" y="0"/>
                        <a:pt x="0" y="351"/>
                        <a:pt x="0" y="793"/>
                      </a:cubicBezTo>
                      <a:cubicBezTo>
                        <a:pt x="0" y="1235"/>
                        <a:pt x="366" y="1600"/>
                        <a:pt x="808" y="1600"/>
                      </a:cubicBezTo>
                      <a:cubicBezTo>
                        <a:pt x="1250" y="1600"/>
                        <a:pt x="1600" y="1235"/>
                        <a:pt x="1600" y="793"/>
                      </a:cubicBezTo>
                      <a:cubicBezTo>
                        <a:pt x="1600" y="351"/>
                        <a:pt x="125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44"/>
                <p:cNvSpPr/>
                <p:nvPr/>
              </p:nvSpPr>
              <p:spPr>
                <a:xfrm>
                  <a:off x="3788075" y="4633975"/>
                  <a:ext cx="43450" cy="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" h="1586" extrusionOk="0">
                      <a:moveTo>
                        <a:pt x="869" y="1"/>
                      </a:moveTo>
                      <a:cubicBezTo>
                        <a:pt x="664" y="1"/>
                        <a:pt x="458" y="77"/>
                        <a:pt x="306" y="229"/>
                      </a:cubicBezTo>
                      <a:cubicBezTo>
                        <a:pt x="1" y="534"/>
                        <a:pt x="1" y="1052"/>
                        <a:pt x="306" y="1357"/>
                      </a:cubicBezTo>
                      <a:cubicBezTo>
                        <a:pt x="458" y="1509"/>
                        <a:pt x="664" y="1585"/>
                        <a:pt x="869" y="1585"/>
                      </a:cubicBezTo>
                      <a:cubicBezTo>
                        <a:pt x="1075" y="1585"/>
                        <a:pt x="1281" y="1509"/>
                        <a:pt x="1433" y="1357"/>
                      </a:cubicBezTo>
                      <a:cubicBezTo>
                        <a:pt x="1738" y="1037"/>
                        <a:pt x="1738" y="534"/>
                        <a:pt x="1433" y="229"/>
                      </a:cubicBezTo>
                      <a:cubicBezTo>
                        <a:pt x="1281" y="77"/>
                        <a:pt x="1075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20" name="Google Shape;3820;p44"/>
            <p:cNvGrpSpPr/>
            <p:nvPr/>
          </p:nvGrpSpPr>
          <p:grpSpPr>
            <a:xfrm>
              <a:off x="2045230" y="3855344"/>
              <a:ext cx="423124" cy="299258"/>
              <a:chOff x="2040055" y="3902119"/>
              <a:chExt cx="423124" cy="299258"/>
            </a:xfrm>
          </p:grpSpPr>
          <p:grpSp>
            <p:nvGrpSpPr>
              <p:cNvPr id="3821" name="Google Shape;3821;p44"/>
              <p:cNvGrpSpPr/>
              <p:nvPr/>
            </p:nvGrpSpPr>
            <p:grpSpPr>
              <a:xfrm>
                <a:off x="2162763" y="4025204"/>
                <a:ext cx="177700" cy="176173"/>
                <a:chOff x="243450" y="1216950"/>
                <a:chExt cx="264750" cy="262475"/>
              </a:xfrm>
            </p:grpSpPr>
            <p:sp>
              <p:nvSpPr>
                <p:cNvPr id="3822" name="Google Shape;3822;p44"/>
                <p:cNvSpPr/>
                <p:nvPr/>
              </p:nvSpPr>
              <p:spPr>
                <a:xfrm>
                  <a:off x="243450" y="1216950"/>
                  <a:ext cx="89525" cy="8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1" h="3581" extrusionOk="0">
                      <a:moveTo>
                        <a:pt x="1783" y="0"/>
                      </a:moveTo>
                      <a:cubicBezTo>
                        <a:pt x="793" y="0"/>
                        <a:pt x="0" y="808"/>
                        <a:pt x="0" y="1798"/>
                      </a:cubicBezTo>
                      <a:cubicBezTo>
                        <a:pt x="0" y="2789"/>
                        <a:pt x="793" y="3581"/>
                        <a:pt x="1783" y="3581"/>
                      </a:cubicBezTo>
                      <a:cubicBezTo>
                        <a:pt x="2773" y="3581"/>
                        <a:pt x="3581" y="2789"/>
                        <a:pt x="3581" y="1798"/>
                      </a:cubicBezTo>
                      <a:cubicBezTo>
                        <a:pt x="3581" y="808"/>
                        <a:pt x="2773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4"/>
                <p:cNvSpPr/>
                <p:nvPr/>
              </p:nvSpPr>
              <p:spPr>
                <a:xfrm>
                  <a:off x="418650" y="1216950"/>
                  <a:ext cx="89550" cy="8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3581" extrusionOk="0">
                      <a:moveTo>
                        <a:pt x="1783" y="0"/>
                      </a:moveTo>
                      <a:cubicBezTo>
                        <a:pt x="793" y="0"/>
                        <a:pt x="1" y="808"/>
                        <a:pt x="1" y="1798"/>
                      </a:cubicBezTo>
                      <a:cubicBezTo>
                        <a:pt x="1" y="2789"/>
                        <a:pt x="793" y="3581"/>
                        <a:pt x="1783" y="3581"/>
                      </a:cubicBezTo>
                      <a:cubicBezTo>
                        <a:pt x="2774" y="3581"/>
                        <a:pt x="3581" y="2789"/>
                        <a:pt x="3581" y="1798"/>
                      </a:cubicBezTo>
                      <a:cubicBezTo>
                        <a:pt x="3581" y="808"/>
                        <a:pt x="2774" y="0"/>
                        <a:pt x="178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4"/>
                <p:cNvSpPr/>
                <p:nvPr/>
              </p:nvSpPr>
              <p:spPr>
                <a:xfrm>
                  <a:off x="243450" y="1389875"/>
                  <a:ext cx="89525" cy="8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1" h="3582" extrusionOk="0">
                      <a:moveTo>
                        <a:pt x="1783" y="1"/>
                      </a:moveTo>
                      <a:cubicBezTo>
                        <a:pt x="793" y="1"/>
                        <a:pt x="0" y="793"/>
                        <a:pt x="0" y="1783"/>
                      </a:cubicBezTo>
                      <a:cubicBezTo>
                        <a:pt x="0" y="2774"/>
                        <a:pt x="793" y="3581"/>
                        <a:pt x="1783" y="3581"/>
                      </a:cubicBezTo>
                      <a:cubicBezTo>
                        <a:pt x="2773" y="3581"/>
                        <a:pt x="3581" y="2774"/>
                        <a:pt x="3581" y="1783"/>
                      </a:cubicBezTo>
                      <a:cubicBezTo>
                        <a:pt x="3581" y="793"/>
                        <a:pt x="2773" y="1"/>
                        <a:pt x="178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25" name="Google Shape;3825;p44"/>
              <p:cNvGrpSpPr/>
              <p:nvPr/>
            </p:nvGrpSpPr>
            <p:grpSpPr>
              <a:xfrm>
                <a:off x="2040055" y="3902119"/>
                <a:ext cx="423124" cy="184345"/>
                <a:chOff x="1034575" y="1934950"/>
                <a:chExt cx="630400" cy="274650"/>
              </a:xfrm>
            </p:grpSpPr>
            <p:sp>
              <p:nvSpPr>
                <p:cNvPr id="3826" name="Google Shape;3826;p44"/>
                <p:cNvSpPr/>
                <p:nvPr/>
              </p:nvSpPr>
              <p:spPr>
                <a:xfrm>
                  <a:off x="1034575" y="2116250"/>
                  <a:ext cx="93350" cy="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4" extrusionOk="0">
                      <a:moveTo>
                        <a:pt x="1874" y="0"/>
                      </a:moveTo>
                      <a:cubicBezTo>
                        <a:pt x="838" y="0"/>
                        <a:pt x="31" y="838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4"/>
                <p:cNvSpPr/>
                <p:nvPr/>
              </p:nvSpPr>
              <p:spPr>
                <a:xfrm>
                  <a:off x="1213600" y="1934950"/>
                  <a:ext cx="93350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4" h="3733" extrusionOk="0">
                      <a:moveTo>
                        <a:pt x="1874" y="0"/>
                      </a:moveTo>
                      <a:cubicBezTo>
                        <a:pt x="838" y="0"/>
                        <a:pt x="31" y="823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4"/>
                <p:cNvSpPr/>
                <p:nvPr/>
              </p:nvSpPr>
              <p:spPr>
                <a:xfrm>
                  <a:off x="1392625" y="1934950"/>
                  <a:ext cx="93325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3" extrusionOk="0">
                      <a:moveTo>
                        <a:pt x="1874" y="0"/>
                      </a:moveTo>
                      <a:cubicBezTo>
                        <a:pt x="838" y="0"/>
                        <a:pt x="0" y="823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4"/>
                <p:cNvSpPr/>
                <p:nvPr/>
              </p:nvSpPr>
              <p:spPr>
                <a:xfrm>
                  <a:off x="1571650" y="1934950"/>
                  <a:ext cx="93325" cy="9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733" extrusionOk="0">
                      <a:moveTo>
                        <a:pt x="1874" y="0"/>
                      </a:moveTo>
                      <a:cubicBezTo>
                        <a:pt x="838" y="0"/>
                        <a:pt x="0" y="823"/>
                        <a:pt x="0" y="1874"/>
                      </a:cubicBezTo>
                      <a:cubicBezTo>
                        <a:pt x="0" y="2895"/>
                        <a:pt x="838" y="3733"/>
                        <a:pt x="1874" y="3733"/>
                      </a:cubicBezTo>
                      <a:cubicBezTo>
                        <a:pt x="2895" y="3733"/>
                        <a:pt x="3733" y="2895"/>
                        <a:pt x="3733" y="1874"/>
                      </a:cubicBezTo>
                      <a:cubicBezTo>
                        <a:pt x="3733" y="838"/>
                        <a:pt x="2895" y="0"/>
                        <a:pt x="18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93" name="Google Shape;3793;p44"/>
          <p:cNvSpPr txBox="1">
            <a:spLocks noGrp="1"/>
          </p:cNvSpPr>
          <p:nvPr>
            <p:ph type="title"/>
          </p:nvPr>
        </p:nvSpPr>
        <p:spPr>
          <a:xfrm>
            <a:off x="4413175" y="2809150"/>
            <a:ext cx="4017600" cy="11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Problem Statement</a:t>
            </a:r>
          </a:p>
        </p:txBody>
      </p:sp>
      <p:sp>
        <p:nvSpPr>
          <p:cNvPr id="3794" name="Google Shape;3794;p44"/>
          <p:cNvSpPr txBox="1">
            <a:spLocks noGrp="1"/>
          </p:cNvSpPr>
          <p:nvPr>
            <p:ph type="subTitle" idx="1"/>
          </p:nvPr>
        </p:nvSpPr>
        <p:spPr>
          <a:xfrm>
            <a:off x="4413175" y="4229150"/>
            <a:ext cx="401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The Challenge</a:t>
            </a:r>
            <a:endParaRPr dirty="0"/>
          </a:p>
        </p:txBody>
      </p:sp>
      <p:pic>
        <p:nvPicPr>
          <p:cNvPr id="3795" name="Google Shape;3795;p44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67" y="957697"/>
            <a:ext cx="2131476" cy="2996100"/>
          </a:xfrm>
          <a:prstGeom prst="round2DiagRect">
            <a:avLst>
              <a:gd name="adj1" fmla="val 50000"/>
              <a:gd name="adj2" fmla="val 0"/>
            </a:avLst>
          </a:prstGeom>
        </p:spPr>
      </p:pic>
      <p:pic>
        <p:nvPicPr>
          <p:cNvPr id="3796" name="Google Shape;3796;p44"/>
          <p:cNvPicPr preferRelativeResize="0">
            <a:picLocks noGrp="1"/>
          </p:cNvPicPr>
          <p:nvPr>
            <p:ph type="pic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5" y="710632"/>
            <a:ext cx="3105300" cy="2071235"/>
          </a:xfrm>
          <a:prstGeom prst="round2DiagRect">
            <a:avLst>
              <a:gd name="adj1" fmla="val 0"/>
              <a:gd name="adj2" fmla="val 50000"/>
            </a:avLst>
          </a:prstGeom>
        </p:spPr>
      </p:pic>
      <p:grpSp>
        <p:nvGrpSpPr>
          <p:cNvPr id="3797" name="Google Shape;3797;p44"/>
          <p:cNvGrpSpPr/>
          <p:nvPr/>
        </p:nvGrpSpPr>
        <p:grpSpPr>
          <a:xfrm>
            <a:off x="4534925" y="4044246"/>
            <a:ext cx="3895838" cy="138108"/>
            <a:chOff x="733350" y="3117200"/>
            <a:chExt cx="3895838" cy="138108"/>
          </a:xfrm>
        </p:grpSpPr>
        <p:cxnSp>
          <p:nvCxnSpPr>
            <p:cNvPr id="3798" name="Google Shape;3798;p44"/>
            <p:cNvCxnSpPr/>
            <p:nvPr/>
          </p:nvCxnSpPr>
          <p:spPr>
            <a:xfrm>
              <a:off x="733350" y="3186250"/>
              <a:ext cx="376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9" name="Google Shape;3799;p44"/>
            <p:cNvSpPr/>
            <p:nvPr/>
          </p:nvSpPr>
          <p:spPr>
            <a:xfrm>
              <a:off x="4275338" y="3117200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0" name="Google Shape;3830;p44"/>
          <p:cNvSpPr txBox="1">
            <a:spLocks noGrp="1"/>
          </p:cNvSpPr>
          <p:nvPr>
            <p:ph type="title" idx="4"/>
          </p:nvPr>
        </p:nvSpPr>
        <p:spPr>
          <a:xfrm>
            <a:off x="932053" y="739950"/>
            <a:ext cx="1232047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Problem Statement</a:t>
            </a:r>
            <a:br>
              <a:rPr lang="en-IN" dirty="0"/>
            </a:br>
            <a:endParaRPr dirty="0"/>
          </a:p>
        </p:txBody>
      </p:sp>
      <p:sp>
        <p:nvSpPr>
          <p:cNvPr id="3836" name="Google Shape;3836;p45"/>
          <p:cNvSpPr txBox="1">
            <a:spLocks noGrp="1"/>
          </p:cNvSpPr>
          <p:nvPr>
            <p:ph type="subTitle" idx="1"/>
          </p:nvPr>
        </p:nvSpPr>
        <p:spPr>
          <a:xfrm>
            <a:off x="719999" y="2715186"/>
            <a:ext cx="6349723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Objective</a:t>
            </a:r>
            <a:r>
              <a:rPr lang="en-US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/>
              <a:t>a machine learning model to forecast future sales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the store to optimize inventory, enhance marketing efforts, and improve financial planning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/>
            <a:r>
              <a:rPr lang="en-US" b="1" dirty="0"/>
              <a:t>Key Question:</a:t>
            </a:r>
            <a:r>
              <a:rPr lang="en-US" dirty="0"/>
              <a:t> How can we predict future sales trends accurately?</a:t>
            </a:r>
          </a:p>
        </p:txBody>
      </p:sp>
      <p:sp>
        <p:nvSpPr>
          <p:cNvPr id="3837" name="Google Shape;3837;p45"/>
          <p:cNvSpPr txBox="1">
            <a:spLocks noGrp="1"/>
          </p:cNvSpPr>
          <p:nvPr>
            <p:ph type="subTitle" idx="2"/>
          </p:nvPr>
        </p:nvSpPr>
        <p:spPr>
          <a:xfrm>
            <a:off x="720000" y="1334380"/>
            <a:ext cx="6767034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 to the Problem</a:t>
            </a:r>
            <a:r>
              <a:rPr lang="en-US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furniture store struggles to predict future sales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 include inventory mismanagement, ineffective marketing, and financial uncertainties.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Dataset Overview</a:t>
            </a:r>
            <a:endParaRPr dirty="0"/>
          </a:p>
        </p:txBody>
      </p:sp>
      <p:sp>
        <p:nvSpPr>
          <p:cNvPr id="3843" name="Google Shape;3843;p46"/>
          <p:cNvSpPr txBox="1">
            <a:spLocks noGrp="1"/>
          </p:cNvSpPr>
          <p:nvPr>
            <p:ph type="subTitle" idx="1"/>
          </p:nvPr>
        </p:nvSpPr>
        <p:spPr>
          <a:xfrm>
            <a:off x="721283" y="1010229"/>
            <a:ext cx="7206081" cy="3592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 smtClean="0"/>
              <a:t>Understanding </a:t>
            </a:r>
            <a:r>
              <a:rPr lang="en-US" b="1" dirty="0"/>
              <a:t>the Data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Dataset Features: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Row </a:t>
            </a:r>
            <a:r>
              <a:rPr lang="en-US" b="1" dirty="0"/>
              <a:t>ID:</a:t>
            </a:r>
            <a:r>
              <a:rPr lang="en-US" dirty="0"/>
              <a:t> A unique identifier for each record in the </a:t>
            </a:r>
            <a:r>
              <a:rPr lang="en-US" dirty="0" smtClean="0"/>
              <a:t>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Order </a:t>
            </a:r>
            <a:r>
              <a:rPr lang="en-US" b="1" dirty="0"/>
              <a:t>ID:</a:t>
            </a:r>
            <a:r>
              <a:rPr lang="en-US" dirty="0"/>
              <a:t> Identifies each order placed by </a:t>
            </a:r>
            <a:r>
              <a:rPr lang="en-US" dirty="0" smtClean="0"/>
              <a:t>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Order </a:t>
            </a:r>
            <a:r>
              <a:rPr lang="en-US" b="1" dirty="0"/>
              <a:t>Date &amp; Ship Date:</a:t>
            </a:r>
            <a:r>
              <a:rPr lang="en-US" dirty="0"/>
              <a:t> Tracks when orders were placed and </a:t>
            </a:r>
            <a:r>
              <a:rPr lang="en-US" dirty="0" smtClean="0"/>
              <a:t>shipped.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Ship </a:t>
            </a:r>
            <a:r>
              <a:rPr lang="en-US" b="1" dirty="0"/>
              <a:t>Mode:</a:t>
            </a:r>
            <a:r>
              <a:rPr lang="en-US" dirty="0"/>
              <a:t> The method used for shipping, such as Standard or First </a:t>
            </a:r>
            <a:r>
              <a:rPr lang="en-US" dirty="0" smtClean="0"/>
              <a:t>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Customer </a:t>
            </a:r>
            <a:r>
              <a:rPr lang="en-US" b="1" dirty="0"/>
              <a:t>Details:</a:t>
            </a:r>
            <a:r>
              <a:rPr lang="en-US" dirty="0"/>
              <a:t> Includes Customer ID, Name, Segment (Consumer, Corporate, Home Office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Geographical </a:t>
            </a:r>
            <a:r>
              <a:rPr lang="en-US" b="1" dirty="0"/>
              <a:t>Data:</a:t>
            </a:r>
            <a:r>
              <a:rPr lang="en-US" dirty="0"/>
              <a:t> Country, City, State, Postal Code, </a:t>
            </a:r>
            <a:r>
              <a:rPr lang="en-US" dirty="0" smtClean="0"/>
              <a:t>Region.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Product </a:t>
            </a:r>
            <a:r>
              <a:rPr lang="en-US" b="1" dirty="0"/>
              <a:t>Information:</a:t>
            </a:r>
            <a:r>
              <a:rPr lang="en-US" dirty="0"/>
              <a:t> Product ID, Category, Sub-Category, and Product </a:t>
            </a:r>
            <a:r>
              <a:rPr lang="en-US" dirty="0" smtClean="0"/>
              <a:t>Name.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Sales</a:t>
            </a:r>
            <a:r>
              <a:rPr lang="en-US" b="1" dirty="0"/>
              <a:t>, Quantity, Discount, Profit:</a:t>
            </a:r>
            <a:r>
              <a:rPr lang="en-US" dirty="0"/>
              <a:t> Key financial metrics for each order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endParaRPr lang="en-US" dirty="0"/>
          </a:p>
          <a:p>
            <a:pPr marL="0" lvl="0" indent="0">
              <a:buSzPts val="1100"/>
              <a:buNone/>
            </a:pPr>
            <a:r>
              <a:rPr lang="en-US" b="1" dirty="0" smtClean="0"/>
              <a:t>   Purpose</a:t>
            </a:r>
            <a:r>
              <a:rPr lang="en-US" b="1" dirty="0"/>
              <a:t>:</a:t>
            </a:r>
            <a:r>
              <a:rPr lang="en-US" dirty="0"/>
              <a:t> These features help build a predictive model for future sales.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Data </a:t>
            </a:r>
            <a:r>
              <a:rPr lang="en-IN" dirty="0" err="1" smtClean="0"/>
              <a:t>Preprocessing</a:t>
            </a:r>
            <a:r>
              <a:rPr lang="en-IN" dirty="0"/>
              <a:t/>
            </a:r>
            <a:br>
              <a:rPr lang="en-IN" dirty="0"/>
            </a:br>
            <a:r>
              <a:rPr lang="en-IN" sz="1400" dirty="0" smtClean="0"/>
              <a:t>(Preparing </a:t>
            </a:r>
            <a:r>
              <a:rPr lang="en-IN" sz="1400" dirty="0"/>
              <a:t>the </a:t>
            </a:r>
            <a:r>
              <a:rPr lang="en-IN" sz="1400" dirty="0" smtClean="0"/>
              <a:t>Data)</a:t>
            </a:r>
            <a:endParaRPr sz="1400" dirty="0"/>
          </a:p>
        </p:txBody>
      </p:sp>
      <p:sp>
        <p:nvSpPr>
          <p:cNvPr id="3971" name="Google Shape;3971;p49"/>
          <p:cNvSpPr txBox="1">
            <a:spLocks noGrp="1"/>
          </p:cNvSpPr>
          <p:nvPr>
            <p:ph type="subTitle" idx="1"/>
          </p:nvPr>
        </p:nvSpPr>
        <p:spPr>
          <a:xfrm>
            <a:off x="2110300" y="2135575"/>
            <a:ext cx="19782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2" name="Google Shape;3972;p49"/>
          <p:cNvSpPr txBox="1">
            <a:spLocks noGrp="1"/>
          </p:cNvSpPr>
          <p:nvPr>
            <p:ph type="subTitle" idx="2"/>
          </p:nvPr>
        </p:nvSpPr>
        <p:spPr>
          <a:xfrm>
            <a:off x="5055491" y="2135575"/>
            <a:ext cx="19782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3" name="Google Shape;3973;p49"/>
          <p:cNvSpPr txBox="1">
            <a:spLocks noGrp="1"/>
          </p:cNvSpPr>
          <p:nvPr>
            <p:ph type="subTitle" idx="8"/>
          </p:nvPr>
        </p:nvSpPr>
        <p:spPr>
          <a:xfrm>
            <a:off x="5055486" y="3538075"/>
            <a:ext cx="1978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/>
              <a:t>4) Data Transformation</a:t>
            </a:r>
            <a:endParaRPr dirty="0"/>
          </a:p>
        </p:txBody>
      </p:sp>
      <p:sp>
        <p:nvSpPr>
          <p:cNvPr id="3974" name="Google Shape;3974;p49"/>
          <p:cNvSpPr txBox="1">
            <a:spLocks noGrp="1"/>
          </p:cNvSpPr>
          <p:nvPr>
            <p:ph type="subTitle" idx="5"/>
          </p:nvPr>
        </p:nvSpPr>
        <p:spPr>
          <a:xfrm>
            <a:off x="2110311" y="1809475"/>
            <a:ext cx="1978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/>
              <a:t>1) Handling </a:t>
            </a:r>
            <a:r>
              <a:rPr lang="en-IN" dirty="0"/>
              <a:t>Missing </a:t>
            </a:r>
            <a:r>
              <a:rPr lang="en-IN" dirty="0" smtClean="0"/>
              <a:t>Values</a:t>
            </a:r>
            <a:endParaRPr dirty="0"/>
          </a:p>
        </p:txBody>
      </p:sp>
      <p:sp>
        <p:nvSpPr>
          <p:cNvPr id="3975" name="Google Shape;3975;p49"/>
          <p:cNvSpPr txBox="1">
            <a:spLocks noGrp="1"/>
          </p:cNvSpPr>
          <p:nvPr>
            <p:ph type="subTitle" idx="6"/>
          </p:nvPr>
        </p:nvSpPr>
        <p:spPr>
          <a:xfrm>
            <a:off x="2110311" y="3538075"/>
            <a:ext cx="1978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/>
              <a:t>3) Encoding </a:t>
            </a:r>
            <a:r>
              <a:rPr lang="en-IN" dirty="0"/>
              <a:t>Categorical </a:t>
            </a:r>
            <a:r>
              <a:rPr lang="en-IN" dirty="0" smtClean="0"/>
              <a:t>Variables</a:t>
            </a:r>
            <a:endParaRPr dirty="0"/>
          </a:p>
        </p:txBody>
      </p:sp>
      <p:sp>
        <p:nvSpPr>
          <p:cNvPr id="3976" name="Google Shape;3976;p49"/>
          <p:cNvSpPr txBox="1">
            <a:spLocks noGrp="1"/>
          </p:cNvSpPr>
          <p:nvPr>
            <p:ph type="subTitle" idx="3"/>
          </p:nvPr>
        </p:nvSpPr>
        <p:spPr>
          <a:xfrm>
            <a:off x="2110300" y="3864175"/>
            <a:ext cx="19782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7" name="Google Shape;3977;p49"/>
          <p:cNvSpPr txBox="1">
            <a:spLocks noGrp="1"/>
          </p:cNvSpPr>
          <p:nvPr>
            <p:ph type="subTitle" idx="4"/>
          </p:nvPr>
        </p:nvSpPr>
        <p:spPr>
          <a:xfrm>
            <a:off x="5055491" y="3864175"/>
            <a:ext cx="19782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978" name="Google Shape;3978;p49"/>
          <p:cNvSpPr txBox="1">
            <a:spLocks noGrp="1"/>
          </p:cNvSpPr>
          <p:nvPr>
            <p:ph type="subTitle" idx="7"/>
          </p:nvPr>
        </p:nvSpPr>
        <p:spPr>
          <a:xfrm>
            <a:off x="5055486" y="1809475"/>
            <a:ext cx="1978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/>
              <a:t>2) Feature Engineering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Model Development</a:t>
            </a:r>
            <a:br>
              <a:rPr lang="en-IN" dirty="0"/>
            </a:br>
            <a:r>
              <a:rPr lang="en-IN" sz="1400" dirty="0" smtClean="0"/>
              <a:t>(Building </a:t>
            </a:r>
            <a:r>
              <a:rPr lang="en-IN" sz="1400" dirty="0"/>
              <a:t>the </a:t>
            </a:r>
            <a:r>
              <a:rPr lang="en-IN" sz="1400" dirty="0" smtClean="0"/>
              <a:t>Model)</a:t>
            </a:r>
            <a:endParaRPr sz="1400" dirty="0"/>
          </a:p>
        </p:txBody>
      </p:sp>
      <p:sp>
        <p:nvSpPr>
          <p:cNvPr id="4023" name="Google Shape;4023;p50"/>
          <p:cNvSpPr txBox="1">
            <a:spLocks noGrp="1"/>
          </p:cNvSpPr>
          <p:nvPr>
            <p:ph type="subTitle" idx="1"/>
          </p:nvPr>
        </p:nvSpPr>
        <p:spPr>
          <a:xfrm>
            <a:off x="720001" y="3902634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4" name="Google Shape;4024;p50"/>
          <p:cNvSpPr txBox="1">
            <a:spLocks noGrp="1"/>
          </p:cNvSpPr>
          <p:nvPr>
            <p:ph type="subTitle" idx="2"/>
          </p:nvPr>
        </p:nvSpPr>
        <p:spPr>
          <a:xfrm>
            <a:off x="3580050" y="390260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025" name="Google Shape;4025;p50"/>
          <p:cNvSpPr txBox="1">
            <a:spLocks noGrp="1"/>
          </p:cNvSpPr>
          <p:nvPr>
            <p:ph type="subTitle" idx="3"/>
          </p:nvPr>
        </p:nvSpPr>
        <p:spPr>
          <a:xfrm>
            <a:off x="6440099" y="3908746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6" name="Google Shape;4026;p50"/>
          <p:cNvSpPr txBox="1">
            <a:spLocks noGrp="1"/>
          </p:cNvSpPr>
          <p:nvPr>
            <p:ph type="subTitle" idx="4"/>
          </p:nvPr>
        </p:nvSpPr>
        <p:spPr>
          <a:xfrm>
            <a:off x="719100" y="3020559"/>
            <a:ext cx="2918288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/>
              <a:t>4) Evaluation </a:t>
            </a:r>
            <a:r>
              <a:rPr lang="en-IN" dirty="0"/>
              <a:t>Metrics</a:t>
            </a:r>
            <a:endParaRPr dirty="0"/>
          </a:p>
        </p:txBody>
      </p:sp>
      <p:sp>
        <p:nvSpPr>
          <p:cNvPr id="4027" name="Google Shape;4027;p50"/>
          <p:cNvSpPr txBox="1">
            <a:spLocks noGrp="1"/>
          </p:cNvSpPr>
          <p:nvPr>
            <p:ph type="subTitle" idx="5"/>
          </p:nvPr>
        </p:nvSpPr>
        <p:spPr>
          <a:xfrm>
            <a:off x="718200" y="3419559"/>
            <a:ext cx="2611195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/>
              <a:t>5) Visual </a:t>
            </a:r>
            <a:r>
              <a:rPr lang="en-IN" dirty="0"/>
              <a:t>Example</a:t>
            </a:r>
            <a:endParaRPr dirty="0"/>
          </a:p>
        </p:txBody>
      </p:sp>
      <p:sp>
        <p:nvSpPr>
          <p:cNvPr id="4028" name="Google Shape;4028;p50"/>
          <p:cNvSpPr txBox="1">
            <a:spLocks noGrp="1"/>
          </p:cNvSpPr>
          <p:nvPr>
            <p:ph type="subTitle" idx="6"/>
          </p:nvPr>
        </p:nvSpPr>
        <p:spPr>
          <a:xfrm>
            <a:off x="6440999" y="3579809"/>
            <a:ext cx="19842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9" name="Google Shape;4029;p50"/>
          <p:cNvSpPr txBox="1">
            <a:spLocks noGrp="1"/>
          </p:cNvSpPr>
          <p:nvPr>
            <p:ph type="subTitle" idx="7"/>
          </p:nvPr>
        </p:nvSpPr>
        <p:spPr>
          <a:xfrm>
            <a:off x="720001" y="2133984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0" name="Google Shape;4030;p50"/>
          <p:cNvSpPr txBox="1">
            <a:spLocks noGrp="1"/>
          </p:cNvSpPr>
          <p:nvPr>
            <p:ph type="subTitle" idx="8"/>
          </p:nvPr>
        </p:nvSpPr>
        <p:spPr>
          <a:xfrm>
            <a:off x="3580050" y="2133984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1" name="Google Shape;4031;p50"/>
          <p:cNvSpPr txBox="1">
            <a:spLocks noGrp="1"/>
          </p:cNvSpPr>
          <p:nvPr>
            <p:ph type="subTitle" idx="9"/>
          </p:nvPr>
        </p:nvSpPr>
        <p:spPr>
          <a:xfrm>
            <a:off x="6440099" y="2133984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2" name="Google Shape;4032;p50"/>
          <p:cNvSpPr txBox="1">
            <a:spLocks noGrp="1"/>
          </p:cNvSpPr>
          <p:nvPr>
            <p:ph type="subTitle" idx="13"/>
          </p:nvPr>
        </p:nvSpPr>
        <p:spPr>
          <a:xfrm>
            <a:off x="720900" y="1811134"/>
            <a:ext cx="2858249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/>
              <a:t>1) Choosing </a:t>
            </a:r>
            <a:r>
              <a:rPr lang="en-IN" dirty="0"/>
              <a:t>the </a:t>
            </a:r>
            <a:r>
              <a:rPr lang="en-IN" dirty="0" smtClean="0"/>
              <a:t>Model</a:t>
            </a:r>
            <a:endParaRPr dirty="0"/>
          </a:p>
        </p:txBody>
      </p:sp>
      <p:sp>
        <p:nvSpPr>
          <p:cNvPr id="4033" name="Google Shape;4033;p50"/>
          <p:cNvSpPr txBox="1">
            <a:spLocks noGrp="1"/>
          </p:cNvSpPr>
          <p:nvPr>
            <p:ph type="subTitle" idx="14"/>
          </p:nvPr>
        </p:nvSpPr>
        <p:spPr>
          <a:xfrm>
            <a:off x="719100" y="2216346"/>
            <a:ext cx="19842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/>
              <a:t>2) Data Splitting</a:t>
            </a:r>
            <a:endParaRPr dirty="0"/>
          </a:p>
        </p:txBody>
      </p:sp>
      <p:sp>
        <p:nvSpPr>
          <p:cNvPr id="4034" name="Google Shape;4034;p50"/>
          <p:cNvSpPr txBox="1">
            <a:spLocks noGrp="1"/>
          </p:cNvSpPr>
          <p:nvPr>
            <p:ph type="subTitle" idx="15"/>
          </p:nvPr>
        </p:nvSpPr>
        <p:spPr>
          <a:xfrm>
            <a:off x="719100" y="2621559"/>
            <a:ext cx="2316375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/>
              <a:t>3) Model </a:t>
            </a:r>
            <a:r>
              <a:rPr lang="en-IN" dirty="0"/>
              <a:t>Training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3" name="Google Shape;4213;p57"/>
          <p:cNvGrpSpPr/>
          <p:nvPr/>
        </p:nvGrpSpPr>
        <p:grpSpPr>
          <a:xfrm>
            <a:off x="822850" y="1429925"/>
            <a:ext cx="966873" cy="966873"/>
            <a:chOff x="670750" y="1311300"/>
            <a:chExt cx="966873" cy="966873"/>
          </a:xfrm>
        </p:grpSpPr>
        <p:sp>
          <p:nvSpPr>
            <p:cNvPr id="4214" name="Google Shape;4214;p57"/>
            <p:cNvSpPr/>
            <p:nvPr/>
          </p:nvSpPr>
          <p:spPr>
            <a:xfrm>
              <a:off x="719988" y="1360500"/>
              <a:ext cx="868475" cy="868475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7"/>
            <p:cNvSpPr/>
            <p:nvPr/>
          </p:nvSpPr>
          <p:spPr>
            <a:xfrm>
              <a:off x="670750" y="1311300"/>
              <a:ext cx="966873" cy="966873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6" name="Google Shape;4216;p57"/>
          <p:cNvSpPr/>
          <p:nvPr/>
        </p:nvSpPr>
        <p:spPr>
          <a:xfrm>
            <a:off x="926788" y="1533863"/>
            <a:ext cx="759000" cy="759000"/>
          </a:xfrm>
          <a:prstGeom prst="ellipse">
            <a:avLst/>
          </a:prstGeom>
          <a:solidFill>
            <a:srgbClr val="B4B6B9">
              <a:alpha val="909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7" name="Google Shape;4217;p57"/>
          <p:cNvSpPr txBox="1">
            <a:spLocks noGrp="1"/>
          </p:cNvSpPr>
          <p:nvPr>
            <p:ph type="title"/>
          </p:nvPr>
        </p:nvSpPr>
        <p:spPr>
          <a:xfrm>
            <a:off x="822846" y="2690375"/>
            <a:ext cx="13989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4218" name="Google Shape;4218;p57"/>
          <p:cNvSpPr txBox="1">
            <a:spLocks noGrp="1"/>
          </p:cNvSpPr>
          <p:nvPr>
            <p:ph type="subTitle" idx="1"/>
          </p:nvPr>
        </p:nvSpPr>
        <p:spPr>
          <a:xfrm>
            <a:off x="720000" y="348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9" name="Google Shape;4219;p57"/>
          <p:cNvSpPr txBox="1">
            <a:spLocks noGrp="1"/>
          </p:cNvSpPr>
          <p:nvPr>
            <p:ph type="title" idx="6"/>
          </p:nvPr>
        </p:nvSpPr>
        <p:spPr>
          <a:xfrm>
            <a:off x="6353646" y="2690375"/>
            <a:ext cx="1397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4220" name="Google Shape;4220;p57"/>
          <p:cNvSpPr txBox="1">
            <a:spLocks noGrp="1"/>
          </p:cNvSpPr>
          <p:nvPr>
            <p:ph type="subTitle" idx="5"/>
          </p:nvPr>
        </p:nvSpPr>
        <p:spPr>
          <a:xfrm>
            <a:off x="3485400" y="3549000"/>
            <a:ext cx="2173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Visual Representation</a:t>
            </a:r>
            <a:endParaRPr dirty="0"/>
          </a:p>
        </p:txBody>
      </p:sp>
      <p:sp>
        <p:nvSpPr>
          <p:cNvPr id="4221" name="Google Shape;4221;p57"/>
          <p:cNvSpPr txBox="1">
            <a:spLocks noGrp="1"/>
          </p:cNvSpPr>
          <p:nvPr>
            <p:ph type="subTitle" idx="8"/>
          </p:nvPr>
        </p:nvSpPr>
        <p:spPr>
          <a:xfrm>
            <a:off x="6250800" y="3537101"/>
            <a:ext cx="2173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Insights from the Results</a:t>
            </a:r>
            <a:endParaRPr dirty="0"/>
          </a:p>
        </p:txBody>
      </p:sp>
      <p:sp>
        <p:nvSpPr>
          <p:cNvPr id="4222" name="Google Shape;4222;p57"/>
          <p:cNvSpPr txBox="1">
            <a:spLocks noGrp="1"/>
          </p:cNvSpPr>
          <p:nvPr>
            <p:ph type="subTitle" idx="2"/>
          </p:nvPr>
        </p:nvSpPr>
        <p:spPr>
          <a:xfrm>
            <a:off x="720000" y="3549000"/>
            <a:ext cx="21732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Model Performance</a:t>
            </a:r>
            <a:endParaRPr dirty="0"/>
          </a:p>
        </p:txBody>
      </p:sp>
      <p:sp>
        <p:nvSpPr>
          <p:cNvPr id="4223" name="Google Shape;4223;p57"/>
          <p:cNvSpPr txBox="1">
            <a:spLocks noGrp="1"/>
          </p:cNvSpPr>
          <p:nvPr>
            <p:ph type="title" idx="3"/>
          </p:nvPr>
        </p:nvSpPr>
        <p:spPr>
          <a:xfrm>
            <a:off x="3588846" y="2690375"/>
            <a:ext cx="13977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4224" name="Google Shape;4224;p57"/>
          <p:cNvSpPr txBox="1">
            <a:spLocks noGrp="1"/>
          </p:cNvSpPr>
          <p:nvPr>
            <p:ph type="subTitle" idx="4"/>
          </p:nvPr>
        </p:nvSpPr>
        <p:spPr>
          <a:xfrm>
            <a:off x="3485400" y="348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225" name="Google Shape;4225;p57"/>
          <p:cNvSpPr txBox="1">
            <a:spLocks noGrp="1"/>
          </p:cNvSpPr>
          <p:nvPr>
            <p:ph type="subTitle" idx="7"/>
          </p:nvPr>
        </p:nvSpPr>
        <p:spPr>
          <a:xfrm>
            <a:off x="6250800" y="348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6" name="Google Shape;4226;p57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Results and Evaluation</a:t>
            </a:r>
            <a:br>
              <a:rPr lang="en-IN" dirty="0"/>
            </a:br>
            <a:r>
              <a:rPr lang="en-IN" sz="1400" dirty="0"/>
              <a:t>(Assessing the </a:t>
            </a:r>
            <a:r>
              <a:rPr lang="en-IN" sz="1400" dirty="0" smtClean="0"/>
              <a:t>Model)</a:t>
            </a:r>
            <a:endParaRPr sz="1400" dirty="0"/>
          </a:p>
        </p:txBody>
      </p:sp>
      <p:sp>
        <p:nvSpPr>
          <p:cNvPr id="4227" name="Google Shape;4227;p57"/>
          <p:cNvSpPr/>
          <p:nvPr/>
        </p:nvSpPr>
        <p:spPr>
          <a:xfrm>
            <a:off x="977413" y="1584450"/>
            <a:ext cx="657600" cy="657600"/>
          </a:xfrm>
          <a:prstGeom prst="pie">
            <a:avLst>
              <a:gd name="adj1" fmla="val 16192578"/>
              <a:gd name="adj2" fmla="val 153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8" name="Google Shape;4228;p57"/>
          <p:cNvGrpSpPr/>
          <p:nvPr/>
        </p:nvGrpSpPr>
        <p:grpSpPr>
          <a:xfrm>
            <a:off x="3582625" y="1429925"/>
            <a:ext cx="966873" cy="966873"/>
            <a:chOff x="670750" y="1311300"/>
            <a:chExt cx="966873" cy="966873"/>
          </a:xfrm>
        </p:grpSpPr>
        <p:sp>
          <p:nvSpPr>
            <p:cNvPr id="4229" name="Google Shape;4229;p57"/>
            <p:cNvSpPr/>
            <p:nvPr/>
          </p:nvSpPr>
          <p:spPr>
            <a:xfrm>
              <a:off x="719988" y="1360500"/>
              <a:ext cx="868475" cy="868475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7"/>
            <p:cNvSpPr/>
            <p:nvPr/>
          </p:nvSpPr>
          <p:spPr>
            <a:xfrm>
              <a:off x="670750" y="1311300"/>
              <a:ext cx="966873" cy="966873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1" name="Google Shape;4231;p57"/>
          <p:cNvSpPr/>
          <p:nvPr/>
        </p:nvSpPr>
        <p:spPr>
          <a:xfrm>
            <a:off x="3686563" y="1533863"/>
            <a:ext cx="759000" cy="759000"/>
          </a:xfrm>
          <a:prstGeom prst="ellipse">
            <a:avLst/>
          </a:prstGeom>
          <a:solidFill>
            <a:srgbClr val="B4B6B9">
              <a:alpha val="909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2" name="Google Shape;4232;p57"/>
          <p:cNvSpPr/>
          <p:nvPr/>
        </p:nvSpPr>
        <p:spPr>
          <a:xfrm>
            <a:off x="3737188" y="1584450"/>
            <a:ext cx="657600" cy="657600"/>
          </a:xfrm>
          <a:prstGeom prst="pie">
            <a:avLst>
              <a:gd name="adj1" fmla="val 16192578"/>
              <a:gd name="adj2" fmla="val 53638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3" name="Google Shape;4233;p57"/>
          <p:cNvGrpSpPr/>
          <p:nvPr/>
        </p:nvGrpSpPr>
        <p:grpSpPr>
          <a:xfrm>
            <a:off x="6342400" y="1429925"/>
            <a:ext cx="966873" cy="966873"/>
            <a:chOff x="670750" y="1311300"/>
            <a:chExt cx="966873" cy="966873"/>
          </a:xfrm>
        </p:grpSpPr>
        <p:sp>
          <p:nvSpPr>
            <p:cNvPr id="4234" name="Google Shape;4234;p57"/>
            <p:cNvSpPr/>
            <p:nvPr/>
          </p:nvSpPr>
          <p:spPr>
            <a:xfrm>
              <a:off x="719988" y="1360500"/>
              <a:ext cx="868475" cy="868475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7"/>
            <p:cNvSpPr/>
            <p:nvPr/>
          </p:nvSpPr>
          <p:spPr>
            <a:xfrm>
              <a:off x="670750" y="1311300"/>
              <a:ext cx="966873" cy="966873"/>
            </a:xfrm>
            <a:custGeom>
              <a:avLst/>
              <a:gdLst/>
              <a:ahLst/>
              <a:cxnLst/>
              <a:rect l="l" t="t" r="r" b="b"/>
              <a:pathLst>
                <a:path w="34739" h="34739" extrusionOk="0">
                  <a:moveTo>
                    <a:pt x="17369" y="122"/>
                  </a:moveTo>
                  <a:cubicBezTo>
                    <a:pt x="26877" y="122"/>
                    <a:pt x="34617" y="7847"/>
                    <a:pt x="34617" y="17354"/>
                  </a:cubicBezTo>
                  <a:cubicBezTo>
                    <a:pt x="34617" y="26861"/>
                    <a:pt x="26877" y="34586"/>
                    <a:pt x="17369" y="34586"/>
                  </a:cubicBezTo>
                  <a:cubicBezTo>
                    <a:pt x="7877" y="34586"/>
                    <a:pt x="138" y="26861"/>
                    <a:pt x="138" y="17354"/>
                  </a:cubicBezTo>
                  <a:cubicBezTo>
                    <a:pt x="138" y="7847"/>
                    <a:pt x="7877" y="122"/>
                    <a:pt x="17369" y="122"/>
                  </a:cubicBezTo>
                  <a:close/>
                  <a:moveTo>
                    <a:pt x="17369" y="0"/>
                  </a:moveTo>
                  <a:cubicBezTo>
                    <a:pt x="12753" y="0"/>
                    <a:pt x="8365" y="1814"/>
                    <a:pt x="5089" y="5089"/>
                  </a:cubicBezTo>
                  <a:cubicBezTo>
                    <a:pt x="1814" y="8365"/>
                    <a:pt x="0" y="12722"/>
                    <a:pt x="0" y="17369"/>
                  </a:cubicBezTo>
                  <a:cubicBezTo>
                    <a:pt x="0" y="22001"/>
                    <a:pt x="1814" y="26389"/>
                    <a:pt x="5089" y="29665"/>
                  </a:cubicBezTo>
                  <a:cubicBezTo>
                    <a:pt x="8365" y="32940"/>
                    <a:pt x="12723" y="34738"/>
                    <a:pt x="17369" y="34738"/>
                  </a:cubicBezTo>
                  <a:cubicBezTo>
                    <a:pt x="22016" y="34738"/>
                    <a:pt x="26389" y="32940"/>
                    <a:pt x="29665" y="29665"/>
                  </a:cubicBezTo>
                  <a:cubicBezTo>
                    <a:pt x="32941" y="26389"/>
                    <a:pt x="34738" y="22016"/>
                    <a:pt x="34738" y="17369"/>
                  </a:cubicBezTo>
                  <a:cubicBezTo>
                    <a:pt x="34738" y="12753"/>
                    <a:pt x="32941" y="8365"/>
                    <a:pt x="29665" y="5089"/>
                  </a:cubicBezTo>
                  <a:cubicBezTo>
                    <a:pt x="26374" y="1814"/>
                    <a:pt x="22016" y="0"/>
                    <a:pt x="17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6" name="Google Shape;4236;p57"/>
          <p:cNvSpPr/>
          <p:nvPr/>
        </p:nvSpPr>
        <p:spPr>
          <a:xfrm>
            <a:off x="6446338" y="1533863"/>
            <a:ext cx="759000" cy="759000"/>
          </a:xfrm>
          <a:prstGeom prst="ellipse">
            <a:avLst/>
          </a:prstGeom>
          <a:solidFill>
            <a:srgbClr val="B4B6B9">
              <a:alpha val="909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7" name="Google Shape;4237;p57"/>
          <p:cNvSpPr/>
          <p:nvPr/>
        </p:nvSpPr>
        <p:spPr>
          <a:xfrm>
            <a:off x="6496963" y="1584450"/>
            <a:ext cx="657600" cy="657600"/>
          </a:xfrm>
          <a:prstGeom prst="pie">
            <a:avLst>
              <a:gd name="adj1" fmla="val 16192578"/>
              <a:gd name="adj2" fmla="val 1079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38" name="Google Shape;4238;p57"/>
          <p:cNvCxnSpPr>
            <a:stCxn id="4216" idx="6"/>
            <a:endCxn id="4217" idx="3"/>
          </p:cNvCxnSpPr>
          <p:nvPr/>
        </p:nvCxnSpPr>
        <p:spPr>
          <a:xfrm>
            <a:off x="1685788" y="1913363"/>
            <a:ext cx="536100" cy="950700"/>
          </a:xfrm>
          <a:prstGeom prst="bentConnector3">
            <a:avLst>
              <a:gd name="adj1" fmla="val 14439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9" name="Google Shape;4239;p57"/>
          <p:cNvCxnSpPr>
            <a:stCxn id="4231" idx="6"/>
            <a:endCxn id="4223" idx="3"/>
          </p:cNvCxnSpPr>
          <p:nvPr/>
        </p:nvCxnSpPr>
        <p:spPr>
          <a:xfrm>
            <a:off x="4445563" y="1913363"/>
            <a:ext cx="540900" cy="950700"/>
          </a:xfrm>
          <a:prstGeom prst="bentConnector3">
            <a:avLst>
              <a:gd name="adj1" fmla="val 14403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40" name="Google Shape;4240;p57"/>
          <p:cNvCxnSpPr>
            <a:stCxn id="4236" idx="6"/>
            <a:endCxn id="4219" idx="3"/>
          </p:cNvCxnSpPr>
          <p:nvPr/>
        </p:nvCxnSpPr>
        <p:spPr>
          <a:xfrm>
            <a:off x="7205338" y="1913363"/>
            <a:ext cx="546000" cy="950700"/>
          </a:xfrm>
          <a:prstGeom prst="bentConnector3">
            <a:avLst>
              <a:gd name="adj1" fmla="val 14361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5" name="Google Shape;4245;p58"/>
          <p:cNvGrpSpPr/>
          <p:nvPr/>
        </p:nvGrpSpPr>
        <p:grpSpPr>
          <a:xfrm>
            <a:off x="4299383" y="1246606"/>
            <a:ext cx="4125777" cy="2809879"/>
            <a:chOff x="4349075" y="1204625"/>
            <a:chExt cx="3747300" cy="2552115"/>
          </a:xfrm>
        </p:grpSpPr>
        <p:sp>
          <p:nvSpPr>
            <p:cNvPr id="4246" name="Google Shape;4246;p58"/>
            <p:cNvSpPr/>
            <p:nvPr/>
          </p:nvSpPr>
          <p:spPr>
            <a:xfrm>
              <a:off x="5809786" y="3347750"/>
              <a:ext cx="825879" cy="408991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8"/>
            <p:cNvSpPr/>
            <p:nvPr/>
          </p:nvSpPr>
          <p:spPr>
            <a:xfrm>
              <a:off x="5720446" y="3643902"/>
              <a:ext cx="1004558" cy="11282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8"/>
            <p:cNvSpPr/>
            <p:nvPr/>
          </p:nvSpPr>
          <p:spPr>
            <a:xfrm>
              <a:off x="4349075" y="1204625"/>
              <a:ext cx="3747300" cy="2199600"/>
            </a:xfrm>
            <a:prstGeom prst="roundRect">
              <a:avLst>
                <a:gd name="adj" fmla="val 6377"/>
              </a:avLst>
            </a:pr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9" name="Google Shape;4249;p58"/>
          <p:cNvSpPr txBox="1">
            <a:spLocks noGrp="1"/>
          </p:cNvSpPr>
          <p:nvPr>
            <p:ph type="title"/>
          </p:nvPr>
        </p:nvSpPr>
        <p:spPr>
          <a:xfrm>
            <a:off x="720000" y="863089"/>
            <a:ext cx="3347200" cy="10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Conclusion and Future Work</a:t>
            </a:r>
            <a:endParaRPr dirty="0"/>
          </a:p>
        </p:txBody>
      </p:sp>
      <p:pic>
        <p:nvPicPr>
          <p:cNvPr id="4251" name="Google Shape;4251;p5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97" y="1376239"/>
            <a:ext cx="3799187" cy="2136000"/>
          </a:xfrm>
          <a:prstGeom prst="roundRect">
            <a:avLst>
              <a:gd name="adj" fmla="val 6058"/>
            </a:avLst>
          </a:prstGeom>
          <a:noFill/>
          <a:ln>
            <a:noFill/>
          </a:ln>
        </p:spPr>
      </p:pic>
      <p:grpSp>
        <p:nvGrpSpPr>
          <p:cNvPr id="4252" name="Google Shape;4252;p58"/>
          <p:cNvGrpSpPr/>
          <p:nvPr/>
        </p:nvGrpSpPr>
        <p:grpSpPr>
          <a:xfrm rot="10800000">
            <a:off x="3713350" y="3986559"/>
            <a:ext cx="2772050" cy="138108"/>
            <a:chOff x="1857138" y="3117200"/>
            <a:chExt cx="2772050" cy="138108"/>
          </a:xfrm>
        </p:grpSpPr>
        <p:cxnSp>
          <p:nvCxnSpPr>
            <p:cNvPr id="4253" name="Google Shape;4253;p58"/>
            <p:cNvCxnSpPr/>
            <p:nvPr/>
          </p:nvCxnSpPr>
          <p:spPr>
            <a:xfrm>
              <a:off x="1857138" y="3186245"/>
              <a:ext cx="26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4" name="Google Shape;4254;p58"/>
            <p:cNvSpPr/>
            <p:nvPr/>
          </p:nvSpPr>
          <p:spPr>
            <a:xfrm>
              <a:off x="4275338" y="3117200"/>
              <a:ext cx="353850" cy="138108"/>
            </a:xfrm>
            <a:custGeom>
              <a:avLst/>
              <a:gdLst/>
              <a:ahLst/>
              <a:cxnLst/>
              <a:rect l="l" t="t" r="r" b="b"/>
              <a:pathLst>
                <a:path w="30000" h="11709" extrusionOk="0">
                  <a:moveTo>
                    <a:pt x="6218" y="1"/>
                  </a:moveTo>
                  <a:cubicBezTo>
                    <a:pt x="5997" y="1"/>
                    <a:pt x="5773" y="13"/>
                    <a:pt x="5546" y="38"/>
                  </a:cubicBezTo>
                  <a:cubicBezTo>
                    <a:pt x="2880" y="343"/>
                    <a:pt x="701" y="2521"/>
                    <a:pt x="396" y="5188"/>
                  </a:cubicBezTo>
                  <a:cubicBezTo>
                    <a:pt x="0" y="8722"/>
                    <a:pt x="2758" y="11709"/>
                    <a:pt x="6217" y="11709"/>
                  </a:cubicBezTo>
                  <a:cubicBezTo>
                    <a:pt x="8091" y="11709"/>
                    <a:pt x="9767" y="10825"/>
                    <a:pt x="10833" y="9423"/>
                  </a:cubicBezTo>
                  <a:cubicBezTo>
                    <a:pt x="11793" y="8189"/>
                    <a:pt x="13225" y="7412"/>
                    <a:pt x="14794" y="7412"/>
                  </a:cubicBezTo>
                  <a:lnTo>
                    <a:pt x="15206" y="7412"/>
                  </a:lnTo>
                  <a:cubicBezTo>
                    <a:pt x="16760" y="7412"/>
                    <a:pt x="18192" y="8189"/>
                    <a:pt x="19167" y="9423"/>
                  </a:cubicBezTo>
                  <a:cubicBezTo>
                    <a:pt x="20234" y="10825"/>
                    <a:pt x="21910" y="11709"/>
                    <a:pt x="23784" y="11709"/>
                  </a:cubicBezTo>
                  <a:cubicBezTo>
                    <a:pt x="27242" y="11709"/>
                    <a:pt x="30000" y="8722"/>
                    <a:pt x="29604" y="5188"/>
                  </a:cubicBezTo>
                  <a:cubicBezTo>
                    <a:pt x="29314" y="2521"/>
                    <a:pt x="27135" y="343"/>
                    <a:pt x="24469" y="38"/>
                  </a:cubicBezTo>
                  <a:cubicBezTo>
                    <a:pt x="24245" y="13"/>
                    <a:pt x="24024" y="1"/>
                    <a:pt x="23805" y="1"/>
                  </a:cubicBezTo>
                  <a:cubicBezTo>
                    <a:pt x="21864" y="1"/>
                    <a:pt x="20145" y="947"/>
                    <a:pt x="19091" y="2384"/>
                  </a:cubicBezTo>
                  <a:cubicBezTo>
                    <a:pt x="18192" y="3603"/>
                    <a:pt x="16729" y="4304"/>
                    <a:pt x="15221" y="4304"/>
                  </a:cubicBezTo>
                  <a:lnTo>
                    <a:pt x="14794" y="4304"/>
                  </a:lnTo>
                  <a:cubicBezTo>
                    <a:pt x="13271" y="4304"/>
                    <a:pt x="11823" y="3603"/>
                    <a:pt x="10940" y="2384"/>
                  </a:cubicBezTo>
                  <a:cubicBezTo>
                    <a:pt x="9873" y="935"/>
                    <a:pt x="8156" y="1"/>
                    <a:pt x="6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889389"/>
            <a:ext cx="304969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model that provides actionable sales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Improvements: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Consider more advanced models, incorporate external data, and deploy the model in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Impact: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decision-making in inventory and marketing.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Health Science - Bachelor of Science in Health Science by Slidesgo">
  <a:themeElements>
    <a:clrScheme name="Simple Light">
      <a:dk1>
        <a:srgbClr val="333333"/>
      </a:dk1>
      <a:lt1>
        <a:srgbClr val="FFFFFF"/>
      </a:lt1>
      <a:dk2>
        <a:srgbClr val="B4B6B9"/>
      </a:dk2>
      <a:lt2>
        <a:srgbClr val="F8AA9B"/>
      </a:lt2>
      <a:accent1>
        <a:srgbClr val="FF6344"/>
      </a:accent1>
      <a:accent2>
        <a:srgbClr val="939AE0"/>
      </a:accent2>
      <a:accent3>
        <a:srgbClr val="000D9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230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Montserrat</vt:lpstr>
      <vt:lpstr>Roboto</vt:lpstr>
      <vt:lpstr>Arial</vt:lpstr>
      <vt:lpstr>Nunito Light</vt:lpstr>
      <vt:lpstr>Introduction to Health Science - Bachelor of Science in Health Science by Slidesgo</vt:lpstr>
      <vt:lpstr>Sales Forecasting for Furniture Store</vt:lpstr>
      <vt:lpstr>Table of contents</vt:lpstr>
      <vt:lpstr>Problem Statement</vt:lpstr>
      <vt:lpstr>Problem Statement </vt:lpstr>
      <vt:lpstr>Dataset Overview</vt:lpstr>
      <vt:lpstr>Data Preprocessing (Preparing the Data)</vt:lpstr>
      <vt:lpstr>Model Development (Building the Model)</vt:lpstr>
      <vt:lpstr>25%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All  my Juniors</dc:title>
  <dc:creator>Samarth Pansala</dc:creator>
  <cp:lastModifiedBy>Samarth Pansala</cp:lastModifiedBy>
  <cp:revision>12</cp:revision>
  <dcterms:modified xsi:type="dcterms:W3CDTF">2024-08-19T10:55:42Z</dcterms:modified>
</cp:coreProperties>
</file>