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4" r:id="rId11"/>
    <p:sldId id="275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8EB9C8-1A7E-42FE-8B64-7C425E0F718B}">
  <a:tblStyle styleId="{4E8EB9C8-1A7E-42FE-8B64-7C425E0F71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487214-741E-4659-B216-7C6AF52DE6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257b0051b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257b0051b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2" name="Google Shape;4242;g257c1beef87_0_2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3" name="Google Shape;4243;g257c1beef87_0_2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6" name="Google Shape;4256;g257c1beef87_0_2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7" name="Google Shape;4257;g257c1beef87_0_2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10" name="Google Shape;10;p2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 txBox="1">
            <a:spLocks noGrp="1"/>
          </p:cNvSpPr>
          <p:nvPr>
            <p:ph type="ctrTitle"/>
          </p:nvPr>
        </p:nvSpPr>
        <p:spPr>
          <a:xfrm>
            <a:off x="832125" y="1205275"/>
            <a:ext cx="4816200" cy="20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1"/>
          </p:nvPr>
        </p:nvSpPr>
        <p:spPr>
          <a:xfrm>
            <a:off x="832125" y="3659475"/>
            <a:ext cx="21705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2"/>
          <p:cNvSpPr>
            <a:spLocks noGrp="1"/>
          </p:cNvSpPr>
          <p:nvPr>
            <p:ph type="pic" idx="2"/>
          </p:nvPr>
        </p:nvSpPr>
        <p:spPr>
          <a:xfrm>
            <a:off x="5502400" y="539500"/>
            <a:ext cx="31467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85" name="Google Shape;85;p2"/>
          <p:cNvSpPr txBox="1">
            <a:spLocks noGrp="1"/>
          </p:cNvSpPr>
          <p:nvPr>
            <p:ph type="subTitle" idx="3"/>
          </p:nvPr>
        </p:nvSpPr>
        <p:spPr>
          <a:xfrm>
            <a:off x="785700" y="283750"/>
            <a:ext cx="1555500" cy="192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381525" y="310839"/>
            <a:ext cx="353850" cy="138108"/>
          </a:xfrm>
          <a:custGeom>
            <a:avLst/>
            <a:gdLst/>
            <a:ahLst/>
            <a:cxnLst/>
            <a:rect l="l" t="t" r="r" b="b"/>
            <a:pathLst>
              <a:path w="30000" h="11709" extrusionOk="0">
                <a:moveTo>
                  <a:pt x="6218" y="1"/>
                </a:moveTo>
                <a:cubicBezTo>
                  <a:pt x="5997" y="1"/>
                  <a:pt x="5773" y="13"/>
                  <a:pt x="5546" y="38"/>
                </a:cubicBezTo>
                <a:cubicBezTo>
                  <a:pt x="2880" y="343"/>
                  <a:pt x="701" y="2521"/>
                  <a:pt x="396" y="5188"/>
                </a:cubicBezTo>
                <a:cubicBezTo>
                  <a:pt x="0" y="8722"/>
                  <a:pt x="2758" y="11709"/>
                  <a:pt x="6217" y="11709"/>
                </a:cubicBezTo>
                <a:cubicBezTo>
                  <a:pt x="8091" y="11709"/>
                  <a:pt x="9767" y="10825"/>
                  <a:pt x="10833" y="9423"/>
                </a:cubicBezTo>
                <a:cubicBezTo>
                  <a:pt x="11793" y="8189"/>
                  <a:pt x="13225" y="7412"/>
                  <a:pt x="14794" y="7412"/>
                </a:cubicBezTo>
                <a:lnTo>
                  <a:pt x="15206" y="7412"/>
                </a:lnTo>
                <a:cubicBezTo>
                  <a:pt x="16760" y="7412"/>
                  <a:pt x="18192" y="8189"/>
                  <a:pt x="19167" y="9423"/>
                </a:cubicBezTo>
                <a:cubicBezTo>
                  <a:pt x="20234" y="10825"/>
                  <a:pt x="21910" y="11709"/>
                  <a:pt x="23784" y="11709"/>
                </a:cubicBezTo>
                <a:cubicBezTo>
                  <a:pt x="27242" y="11709"/>
                  <a:pt x="30000" y="8722"/>
                  <a:pt x="29604" y="5188"/>
                </a:cubicBezTo>
                <a:cubicBezTo>
                  <a:pt x="29314" y="2521"/>
                  <a:pt x="27135" y="343"/>
                  <a:pt x="24469" y="38"/>
                </a:cubicBezTo>
                <a:cubicBezTo>
                  <a:pt x="24245" y="13"/>
                  <a:pt x="24024" y="1"/>
                  <a:pt x="23805" y="1"/>
                </a:cubicBezTo>
                <a:cubicBezTo>
                  <a:pt x="21864" y="1"/>
                  <a:pt x="20145" y="947"/>
                  <a:pt x="19091" y="2384"/>
                </a:cubicBezTo>
                <a:cubicBezTo>
                  <a:pt x="18192" y="3603"/>
                  <a:pt x="16729" y="4304"/>
                  <a:pt x="15221" y="4304"/>
                </a:cubicBezTo>
                <a:lnTo>
                  <a:pt x="14794" y="4304"/>
                </a:lnTo>
                <a:cubicBezTo>
                  <a:pt x="13271" y="4304"/>
                  <a:pt x="11823" y="3603"/>
                  <a:pt x="10940" y="2384"/>
                </a:cubicBezTo>
                <a:cubicBezTo>
                  <a:pt x="9873" y="935"/>
                  <a:pt x="8156" y="1"/>
                  <a:pt x="62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203816" y="3997164"/>
            <a:ext cx="8788284" cy="863878"/>
            <a:chOff x="203816" y="3997164"/>
            <a:chExt cx="8788284" cy="863878"/>
          </a:xfrm>
        </p:grpSpPr>
        <p:grpSp>
          <p:nvGrpSpPr>
            <p:cNvPr id="88" name="Google Shape;88;p2"/>
            <p:cNvGrpSpPr/>
            <p:nvPr/>
          </p:nvGrpSpPr>
          <p:grpSpPr>
            <a:xfrm>
              <a:off x="8171122" y="4338243"/>
              <a:ext cx="820978" cy="387322"/>
              <a:chOff x="3016375" y="1148000"/>
              <a:chExt cx="1116825" cy="526825"/>
            </a:xfrm>
          </p:grpSpPr>
          <p:sp>
            <p:nvSpPr>
              <p:cNvPr id="89" name="Google Shape;89;p2"/>
              <p:cNvSpPr/>
              <p:nvPr/>
            </p:nvSpPr>
            <p:spPr>
              <a:xfrm>
                <a:off x="3016375" y="1447925"/>
                <a:ext cx="876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3081" extrusionOk="0">
                    <a:moveTo>
                      <a:pt x="1750" y="1"/>
                    </a:moveTo>
                    <a:cubicBezTo>
                      <a:pt x="1553" y="1"/>
                      <a:pt x="1353" y="38"/>
                      <a:pt x="1159" y="116"/>
                    </a:cubicBezTo>
                    <a:cubicBezTo>
                      <a:pt x="382" y="436"/>
                      <a:pt x="1" y="1350"/>
                      <a:pt x="321" y="2127"/>
                    </a:cubicBezTo>
                    <a:cubicBezTo>
                      <a:pt x="574" y="2726"/>
                      <a:pt x="1149" y="3081"/>
                      <a:pt x="1756" y="3081"/>
                    </a:cubicBezTo>
                    <a:cubicBezTo>
                      <a:pt x="1953" y="3081"/>
                      <a:pt x="2153" y="3044"/>
                      <a:pt x="2347" y="2965"/>
                    </a:cubicBezTo>
                    <a:cubicBezTo>
                      <a:pt x="3124" y="2645"/>
                      <a:pt x="3505" y="1731"/>
                      <a:pt x="3185" y="954"/>
                    </a:cubicBezTo>
                    <a:cubicBezTo>
                      <a:pt x="2932" y="356"/>
                      <a:pt x="2357" y="1"/>
                      <a:pt x="1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169500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702" y="0"/>
                      <a:pt x="1" y="701"/>
                      <a:pt x="1" y="1539"/>
                    </a:cubicBezTo>
                    <a:cubicBezTo>
                      <a:pt x="1" y="2392"/>
                      <a:pt x="702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3317300" y="1597850"/>
                <a:ext cx="769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317300" y="1447775"/>
                <a:ext cx="769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462025" y="1297950"/>
                <a:ext cx="83075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089" extrusionOk="0">
                    <a:moveTo>
                      <a:pt x="1659" y="1"/>
                    </a:moveTo>
                    <a:cubicBezTo>
                      <a:pt x="917" y="1"/>
                      <a:pt x="262" y="546"/>
                      <a:pt x="138" y="1301"/>
                    </a:cubicBezTo>
                    <a:cubicBezTo>
                      <a:pt x="1" y="2139"/>
                      <a:pt x="580" y="2931"/>
                      <a:pt x="1418" y="3068"/>
                    </a:cubicBezTo>
                    <a:cubicBezTo>
                      <a:pt x="1501" y="3082"/>
                      <a:pt x="1583" y="3088"/>
                      <a:pt x="1665" y="3088"/>
                    </a:cubicBezTo>
                    <a:cubicBezTo>
                      <a:pt x="2406" y="3088"/>
                      <a:pt x="3062" y="2543"/>
                      <a:pt x="3185" y="1788"/>
                    </a:cubicBezTo>
                    <a:cubicBezTo>
                      <a:pt x="3322" y="950"/>
                      <a:pt x="2743" y="158"/>
                      <a:pt x="1905" y="21"/>
                    </a:cubicBezTo>
                    <a:cubicBezTo>
                      <a:pt x="1823" y="7"/>
                      <a:pt x="1740" y="1"/>
                      <a:pt x="16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462025" y="1148250"/>
                <a:ext cx="830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074" extrusionOk="0">
                    <a:moveTo>
                      <a:pt x="1654" y="1"/>
                    </a:moveTo>
                    <a:cubicBezTo>
                      <a:pt x="914" y="1"/>
                      <a:pt x="261" y="532"/>
                      <a:pt x="138" y="1286"/>
                    </a:cubicBezTo>
                    <a:cubicBezTo>
                      <a:pt x="1" y="2124"/>
                      <a:pt x="565" y="2916"/>
                      <a:pt x="1418" y="3053"/>
                    </a:cubicBezTo>
                    <a:cubicBezTo>
                      <a:pt x="1502" y="3067"/>
                      <a:pt x="1587" y="3074"/>
                      <a:pt x="1670" y="3074"/>
                    </a:cubicBezTo>
                    <a:cubicBezTo>
                      <a:pt x="2409" y="3074"/>
                      <a:pt x="3062" y="2542"/>
                      <a:pt x="3185" y="1789"/>
                    </a:cubicBezTo>
                    <a:cubicBezTo>
                      <a:pt x="3322" y="951"/>
                      <a:pt x="2743" y="143"/>
                      <a:pt x="1905" y="21"/>
                    </a:cubicBezTo>
                    <a:cubicBezTo>
                      <a:pt x="1821" y="7"/>
                      <a:pt x="1737" y="1"/>
                      <a:pt x="1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612875" y="1298075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1"/>
                    </a:moveTo>
                    <a:cubicBezTo>
                      <a:pt x="686" y="1"/>
                      <a:pt x="0" y="686"/>
                      <a:pt x="0" y="1540"/>
                    </a:cubicBezTo>
                    <a:cubicBezTo>
                      <a:pt x="0" y="2393"/>
                      <a:pt x="686" y="3078"/>
                      <a:pt x="1539" y="3078"/>
                    </a:cubicBezTo>
                    <a:cubicBezTo>
                      <a:pt x="2392" y="3078"/>
                      <a:pt x="3093" y="2393"/>
                      <a:pt x="3093" y="1540"/>
                    </a:cubicBezTo>
                    <a:cubicBezTo>
                      <a:pt x="3093" y="686"/>
                      <a:pt x="2392" y="1"/>
                      <a:pt x="1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755325" y="1297850"/>
                <a:ext cx="8762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3088" extrusionOk="0">
                    <a:moveTo>
                      <a:pt x="1749" y="1"/>
                    </a:moveTo>
                    <a:cubicBezTo>
                      <a:pt x="1553" y="1"/>
                      <a:pt x="1352" y="38"/>
                      <a:pt x="1159" y="116"/>
                    </a:cubicBezTo>
                    <a:cubicBezTo>
                      <a:pt x="382" y="436"/>
                      <a:pt x="1" y="1350"/>
                      <a:pt x="321" y="2128"/>
                    </a:cubicBezTo>
                    <a:cubicBezTo>
                      <a:pt x="573" y="2724"/>
                      <a:pt x="1145" y="3087"/>
                      <a:pt x="1750" y="3087"/>
                    </a:cubicBezTo>
                    <a:cubicBezTo>
                      <a:pt x="1949" y="3087"/>
                      <a:pt x="2151" y="3048"/>
                      <a:pt x="2347" y="2965"/>
                    </a:cubicBezTo>
                    <a:cubicBezTo>
                      <a:pt x="3124" y="2646"/>
                      <a:pt x="3505" y="1747"/>
                      <a:pt x="3185" y="954"/>
                    </a:cubicBezTo>
                    <a:cubicBezTo>
                      <a:pt x="2932" y="356"/>
                      <a:pt x="2357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08075" y="159785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93" y="2392"/>
                      <a:pt x="3093" y="1539"/>
                    </a:cubicBezTo>
                    <a:cubicBezTo>
                      <a:pt x="3093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908075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93" y="2392"/>
                      <a:pt x="3093" y="1539"/>
                    </a:cubicBezTo>
                    <a:cubicBezTo>
                      <a:pt x="3093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908075" y="114800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1"/>
                    </a:moveTo>
                    <a:cubicBezTo>
                      <a:pt x="686" y="1"/>
                      <a:pt x="0" y="686"/>
                      <a:pt x="0" y="1540"/>
                    </a:cubicBezTo>
                    <a:cubicBezTo>
                      <a:pt x="0" y="2393"/>
                      <a:pt x="686" y="3078"/>
                      <a:pt x="1539" y="3078"/>
                    </a:cubicBezTo>
                    <a:cubicBezTo>
                      <a:pt x="2392" y="3078"/>
                      <a:pt x="3093" y="2393"/>
                      <a:pt x="3093" y="1540"/>
                    </a:cubicBezTo>
                    <a:cubicBezTo>
                      <a:pt x="3093" y="686"/>
                      <a:pt x="2392" y="1"/>
                      <a:pt x="1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056250" y="1597850"/>
                <a:ext cx="769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056250" y="1447775"/>
                <a:ext cx="769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" name="Google Shape;102;p2"/>
            <p:cNvSpPr/>
            <p:nvPr/>
          </p:nvSpPr>
          <p:spPr>
            <a:xfrm>
              <a:off x="8484738" y="3997164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2"/>
            <p:cNvGrpSpPr/>
            <p:nvPr/>
          </p:nvGrpSpPr>
          <p:grpSpPr>
            <a:xfrm>
              <a:off x="203816" y="4571872"/>
              <a:ext cx="177700" cy="289170"/>
              <a:chOff x="-822534" y="3627697"/>
              <a:chExt cx="177700" cy="289170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-822534" y="3741985"/>
                <a:ext cx="60089" cy="60089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2" y="0"/>
                      <a:pt x="0" y="808"/>
                      <a:pt x="0" y="1798"/>
                    </a:cubicBezTo>
                    <a:cubicBezTo>
                      <a:pt x="0" y="2789"/>
                      <a:pt x="792" y="3581"/>
                      <a:pt x="1783" y="3581"/>
                    </a:cubicBezTo>
                    <a:cubicBezTo>
                      <a:pt x="2773" y="3581"/>
                      <a:pt x="3581" y="2789"/>
                      <a:pt x="3581" y="1798"/>
                    </a:cubicBezTo>
                    <a:cubicBezTo>
                      <a:pt x="3581" y="808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" name="Google Shape;105;p2"/>
              <p:cNvGrpSpPr/>
              <p:nvPr/>
            </p:nvGrpSpPr>
            <p:grpSpPr>
              <a:xfrm>
                <a:off x="-704939" y="3627697"/>
                <a:ext cx="60106" cy="289170"/>
                <a:chOff x="2007000" y="1046675"/>
                <a:chExt cx="89550" cy="430825"/>
              </a:xfrm>
            </p:grpSpPr>
            <p:sp>
              <p:nvSpPr>
                <p:cNvPr id="106" name="Google Shape;106;p2"/>
                <p:cNvSpPr/>
                <p:nvPr/>
              </p:nvSpPr>
              <p:spPr>
                <a:xfrm>
                  <a:off x="2007000" y="1046675"/>
                  <a:ext cx="89550" cy="8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3582" extrusionOk="0">
                      <a:moveTo>
                        <a:pt x="1837" y="0"/>
                      </a:moveTo>
                      <a:cubicBezTo>
                        <a:pt x="1819" y="0"/>
                        <a:pt x="1801" y="0"/>
                        <a:pt x="1783" y="1"/>
                      </a:cubicBezTo>
                      <a:cubicBezTo>
                        <a:pt x="793" y="1"/>
                        <a:pt x="1" y="793"/>
                        <a:pt x="1" y="1784"/>
                      </a:cubicBezTo>
                      <a:cubicBezTo>
                        <a:pt x="1" y="2774"/>
                        <a:pt x="793" y="3581"/>
                        <a:pt x="1783" y="3581"/>
                      </a:cubicBezTo>
                      <a:cubicBezTo>
                        <a:pt x="2774" y="3581"/>
                        <a:pt x="3581" y="2774"/>
                        <a:pt x="3581" y="1784"/>
                      </a:cubicBezTo>
                      <a:cubicBezTo>
                        <a:pt x="3581" y="811"/>
                        <a:pt x="2802" y="0"/>
                        <a:pt x="183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007000" y="1387975"/>
                  <a:ext cx="89550" cy="8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3581" extrusionOk="0">
                      <a:moveTo>
                        <a:pt x="1783" y="0"/>
                      </a:moveTo>
                      <a:cubicBezTo>
                        <a:pt x="793" y="0"/>
                        <a:pt x="1" y="793"/>
                        <a:pt x="1" y="1783"/>
                      </a:cubicBezTo>
                      <a:cubicBezTo>
                        <a:pt x="1" y="2773"/>
                        <a:pt x="793" y="3581"/>
                        <a:pt x="1783" y="3581"/>
                      </a:cubicBezTo>
                      <a:cubicBezTo>
                        <a:pt x="2774" y="3581"/>
                        <a:pt x="3581" y="2773"/>
                        <a:pt x="3581" y="1783"/>
                      </a:cubicBezTo>
                      <a:cubicBezTo>
                        <a:pt x="3581" y="793"/>
                        <a:pt x="277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007000" y="1216950"/>
                  <a:ext cx="89550" cy="8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3581" extrusionOk="0">
                      <a:moveTo>
                        <a:pt x="1783" y="0"/>
                      </a:moveTo>
                      <a:cubicBezTo>
                        <a:pt x="793" y="0"/>
                        <a:pt x="1" y="808"/>
                        <a:pt x="1" y="1783"/>
                      </a:cubicBezTo>
                      <a:cubicBezTo>
                        <a:pt x="1" y="2773"/>
                        <a:pt x="793" y="3581"/>
                        <a:pt x="1783" y="3581"/>
                      </a:cubicBezTo>
                      <a:cubicBezTo>
                        <a:pt x="2774" y="3581"/>
                        <a:pt x="3581" y="2773"/>
                        <a:pt x="3581" y="1783"/>
                      </a:cubicBezTo>
                      <a:cubicBezTo>
                        <a:pt x="3581" y="808"/>
                        <a:pt x="277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9" name="Google Shape;109;p2"/>
          <p:cNvGrpSpPr/>
          <p:nvPr/>
        </p:nvGrpSpPr>
        <p:grpSpPr>
          <a:xfrm>
            <a:off x="480913" y="4725575"/>
            <a:ext cx="868475" cy="868475"/>
            <a:chOff x="251825" y="3973125"/>
            <a:chExt cx="868475" cy="868475"/>
          </a:xfrm>
        </p:grpSpPr>
        <p:sp>
          <p:nvSpPr>
            <p:cNvPr id="110" name="Google Shape;110;p2"/>
            <p:cNvSpPr/>
            <p:nvPr/>
          </p:nvSpPr>
          <p:spPr>
            <a:xfrm>
              <a:off x="251825" y="3973125"/>
              <a:ext cx="868475" cy="868475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05150" y="4026450"/>
              <a:ext cx="761825" cy="761825"/>
            </a:xfrm>
            <a:custGeom>
              <a:avLst/>
              <a:gdLst/>
              <a:ahLst/>
              <a:cxnLst/>
              <a:rect l="l" t="t" r="r" b="b"/>
              <a:pathLst>
                <a:path w="30473" h="30473" extrusionOk="0">
                  <a:moveTo>
                    <a:pt x="15236" y="138"/>
                  </a:moveTo>
                  <a:cubicBezTo>
                    <a:pt x="23571" y="138"/>
                    <a:pt x="30351" y="6902"/>
                    <a:pt x="30335" y="15236"/>
                  </a:cubicBezTo>
                  <a:cubicBezTo>
                    <a:pt x="30335" y="23555"/>
                    <a:pt x="23555" y="30350"/>
                    <a:pt x="15236" y="30350"/>
                  </a:cubicBezTo>
                  <a:cubicBezTo>
                    <a:pt x="6918" y="30350"/>
                    <a:pt x="138" y="23570"/>
                    <a:pt x="138" y="15236"/>
                  </a:cubicBezTo>
                  <a:cubicBezTo>
                    <a:pt x="138" y="6918"/>
                    <a:pt x="6918" y="138"/>
                    <a:pt x="15236" y="138"/>
                  </a:cubicBezTo>
                  <a:close/>
                  <a:moveTo>
                    <a:pt x="15236" y="0"/>
                  </a:moveTo>
                  <a:cubicBezTo>
                    <a:pt x="6841" y="0"/>
                    <a:pt x="1" y="6841"/>
                    <a:pt x="1" y="15236"/>
                  </a:cubicBezTo>
                  <a:cubicBezTo>
                    <a:pt x="1" y="23647"/>
                    <a:pt x="6841" y="30472"/>
                    <a:pt x="15236" y="30472"/>
                  </a:cubicBezTo>
                  <a:cubicBezTo>
                    <a:pt x="23631" y="30472"/>
                    <a:pt x="30472" y="23647"/>
                    <a:pt x="30472" y="15236"/>
                  </a:cubicBezTo>
                  <a:cubicBezTo>
                    <a:pt x="30472" y="6841"/>
                    <a:pt x="23631" y="0"/>
                    <a:pt x="15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8475" y="4079400"/>
              <a:ext cx="655175" cy="655175"/>
            </a:xfrm>
            <a:custGeom>
              <a:avLst/>
              <a:gdLst/>
              <a:ahLst/>
              <a:cxnLst/>
              <a:rect l="l" t="t" r="r" b="b"/>
              <a:pathLst>
                <a:path w="26207" h="26207" extrusionOk="0">
                  <a:moveTo>
                    <a:pt x="13103" y="153"/>
                  </a:moveTo>
                  <a:cubicBezTo>
                    <a:pt x="20249" y="153"/>
                    <a:pt x="26054" y="5958"/>
                    <a:pt x="26069" y="13118"/>
                  </a:cubicBezTo>
                  <a:cubicBezTo>
                    <a:pt x="26069" y="20279"/>
                    <a:pt x="20249" y="26099"/>
                    <a:pt x="13103" y="26099"/>
                  </a:cubicBezTo>
                  <a:cubicBezTo>
                    <a:pt x="5943" y="26099"/>
                    <a:pt x="138" y="20264"/>
                    <a:pt x="138" y="13118"/>
                  </a:cubicBezTo>
                  <a:cubicBezTo>
                    <a:pt x="138" y="5958"/>
                    <a:pt x="5958" y="153"/>
                    <a:pt x="13103" y="153"/>
                  </a:cubicBezTo>
                  <a:close/>
                  <a:moveTo>
                    <a:pt x="13103" y="0"/>
                  </a:moveTo>
                  <a:cubicBezTo>
                    <a:pt x="5897" y="0"/>
                    <a:pt x="1" y="5881"/>
                    <a:pt x="1" y="13103"/>
                  </a:cubicBezTo>
                  <a:cubicBezTo>
                    <a:pt x="1" y="20325"/>
                    <a:pt x="5897" y="26206"/>
                    <a:pt x="13103" y="26206"/>
                  </a:cubicBezTo>
                  <a:cubicBezTo>
                    <a:pt x="20325" y="26206"/>
                    <a:pt x="26206" y="20340"/>
                    <a:pt x="26206" y="13103"/>
                  </a:cubicBezTo>
                  <a:cubicBezTo>
                    <a:pt x="26206" y="5881"/>
                    <a:pt x="20325" y="0"/>
                    <a:pt x="13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11800" y="4132725"/>
              <a:ext cx="548525" cy="548500"/>
            </a:xfrm>
            <a:custGeom>
              <a:avLst/>
              <a:gdLst/>
              <a:ahLst/>
              <a:cxnLst/>
              <a:rect l="l" t="t" r="r" b="b"/>
              <a:pathLst>
                <a:path w="21941" h="21940" extrusionOk="0">
                  <a:moveTo>
                    <a:pt x="10970" y="153"/>
                  </a:moveTo>
                  <a:cubicBezTo>
                    <a:pt x="16943" y="153"/>
                    <a:pt x="21788" y="5013"/>
                    <a:pt x="21788" y="10970"/>
                  </a:cubicBezTo>
                  <a:cubicBezTo>
                    <a:pt x="21788" y="16927"/>
                    <a:pt x="16943" y="21788"/>
                    <a:pt x="10970" y="21788"/>
                  </a:cubicBezTo>
                  <a:cubicBezTo>
                    <a:pt x="5013" y="21788"/>
                    <a:pt x="153" y="16927"/>
                    <a:pt x="153" y="10970"/>
                  </a:cubicBezTo>
                  <a:cubicBezTo>
                    <a:pt x="153" y="5013"/>
                    <a:pt x="5013" y="153"/>
                    <a:pt x="10970" y="153"/>
                  </a:cubicBezTo>
                  <a:close/>
                  <a:moveTo>
                    <a:pt x="10970" y="0"/>
                  </a:moveTo>
                  <a:cubicBezTo>
                    <a:pt x="4922" y="0"/>
                    <a:pt x="1" y="4937"/>
                    <a:pt x="1" y="10970"/>
                  </a:cubicBezTo>
                  <a:cubicBezTo>
                    <a:pt x="1" y="17034"/>
                    <a:pt x="4937" y="21940"/>
                    <a:pt x="10970" y="21940"/>
                  </a:cubicBezTo>
                  <a:cubicBezTo>
                    <a:pt x="17019" y="21940"/>
                    <a:pt x="21925" y="17034"/>
                    <a:pt x="21940" y="10970"/>
                  </a:cubicBezTo>
                  <a:cubicBezTo>
                    <a:pt x="21940" y="4906"/>
                    <a:pt x="17034" y="0"/>
                    <a:pt x="10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7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534" name="Google Shape;534;p7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7"/>
          <p:cNvGrpSpPr/>
          <p:nvPr/>
        </p:nvGrpSpPr>
        <p:grpSpPr>
          <a:xfrm>
            <a:off x="859500" y="145804"/>
            <a:ext cx="8140089" cy="4909348"/>
            <a:chOff x="859500" y="145804"/>
            <a:chExt cx="8140089" cy="4909348"/>
          </a:xfrm>
        </p:grpSpPr>
        <p:grpSp>
          <p:nvGrpSpPr>
            <p:cNvPr id="607" name="Google Shape;607;p7"/>
            <p:cNvGrpSpPr/>
            <p:nvPr/>
          </p:nvGrpSpPr>
          <p:grpSpPr>
            <a:xfrm rot="5400000">
              <a:off x="5379492" y="34750"/>
              <a:ext cx="165214" cy="387322"/>
              <a:chOff x="2726525" y="1148000"/>
              <a:chExt cx="224750" cy="526825"/>
            </a:xfrm>
          </p:grpSpPr>
          <p:sp>
            <p:nvSpPr>
              <p:cNvPr id="608" name="Google Shape;608;p7"/>
              <p:cNvSpPr/>
              <p:nvPr/>
            </p:nvSpPr>
            <p:spPr>
              <a:xfrm>
                <a:off x="2726525" y="1597850"/>
                <a:ext cx="7697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2726525" y="1447775"/>
                <a:ext cx="76975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2873925" y="159785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0"/>
                    </a:moveTo>
                    <a:cubicBezTo>
                      <a:pt x="686" y="0"/>
                      <a:pt x="1" y="686"/>
                      <a:pt x="1" y="1539"/>
                    </a:cubicBezTo>
                    <a:cubicBezTo>
                      <a:pt x="1" y="2392"/>
                      <a:pt x="686" y="3078"/>
                      <a:pt x="1540" y="3078"/>
                    </a:cubicBezTo>
                    <a:cubicBezTo>
                      <a:pt x="2393" y="3078"/>
                      <a:pt x="3094" y="2392"/>
                      <a:pt x="3094" y="1539"/>
                    </a:cubicBezTo>
                    <a:cubicBezTo>
                      <a:pt x="3094" y="686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2873925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686" y="0"/>
                      <a:pt x="1" y="701"/>
                      <a:pt x="1" y="1539"/>
                    </a:cubicBezTo>
                    <a:cubicBezTo>
                      <a:pt x="1" y="2392"/>
                      <a:pt x="686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2873925" y="1298075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2873925" y="114800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7"/>
            <p:cNvGrpSpPr/>
            <p:nvPr/>
          </p:nvGrpSpPr>
          <p:grpSpPr>
            <a:xfrm>
              <a:off x="859500" y="1470593"/>
              <a:ext cx="8140089" cy="3584559"/>
              <a:chOff x="859500" y="1470593"/>
              <a:chExt cx="8140089" cy="3584559"/>
            </a:xfrm>
          </p:grpSpPr>
          <p:grpSp>
            <p:nvGrpSpPr>
              <p:cNvPr id="615" name="Google Shape;615;p7"/>
              <p:cNvGrpSpPr/>
              <p:nvPr/>
            </p:nvGrpSpPr>
            <p:grpSpPr>
              <a:xfrm rot="-5400000">
                <a:off x="8453861" y="3170941"/>
                <a:ext cx="663196" cy="428259"/>
                <a:chOff x="422475" y="2462475"/>
                <a:chExt cx="988075" cy="638050"/>
              </a:xfrm>
            </p:grpSpPr>
            <p:sp>
              <p:nvSpPr>
                <p:cNvPr id="616" name="Google Shape;616;p7"/>
                <p:cNvSpPr/>
                <p:nvPr/>
              </p:nvSpPr>
              <p:spPr>
                <a:xfrm>
                  <a:off x="958775" y="2825850"/>
                  <a:ext cx="937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34" extrusionOk="0">
                      <a:moveTo>
                        <a:pt x="1874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74" y="3734"/>
                      </a:cubicBezTo>
                      <a:cubicBezTo>
                        <a:pt x="2910" y="3734"/>
                        <a:pt x="3748" y="2896"/>
                        <a:pt x="3748" y="1860"/>
                      </a:cubicBezTo>
                      <a:cubicBezTo>
                        <a:pt x="3748" y="839"/>
                        <a:pt x="2910" y="1"/>
                        <a:pt x="18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958775" y="3007175"/>
                  <a:ext cx="937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34" extrusionOk="0">
                      <a:moveTo>
                        <a:pt x="1874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910" y="3733"/>
                        <a:pt x="3748" y="2895"/>
                        <a:pt x="3748" y="1874"/>
                      </a:cubicBezTo>
                      <a:cubicBezTo>
                        <a:pt x="3748" y="838"/>
                        <a:pt x="2910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775175" y="2825875"/>
                  <a:ext cx="103250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0" h="3733" extrusionOk="0">
                      <a:moveTo>
                        <a:pt x="2069" y="0"/>
                      </a:moveTo>
                      <a:cubicBezTo>
                        <a:pt x="1235" y="0"/>
                        <a:pt x="478" y="553"/>
                        <a:pt x="260" y="1386"/>
                      </a:cubicBezTo>
                      <a:cubicBezTo>
                        <a:pt x="1" y="2392"/>
                        <a:pt x="595" y="3413"/>
                        <a:pt x="1600" y="3672"/>
                      </a:cubicBezTo>
                      <a:cubicBezTo>
                        <a:pt x="1757" y="3713"/>
                        <a:pt x="1915" y="3732"/>
                        <a:pt x="2070" y="3732"/>
                      </a:cubicBezTo>
                      <a:cubicBezTo>
                        <a:pt x="2895" y="3732"/>
                        <a:pt x="3653" y="3177"/>
                        <a:pt x="3871" y="2331"/>
                      </a:cubicBezTo>
                      <a:cubicBezTo>
                        <a:pt x="4130" y="1341"/>
                        <a:pt x="3535" y="320"/>
                        <a:pt x="2545" y="61"/>
                      </a:cubicBezTo>
                      <a:cubicBezTo>
                        <a:pt x="2386" y="20"/>
                        <a:pt x="2226" y="0"/>
                        <a:pt x="20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19" name="Google Shape;619;p7"/>
                <p:cNvGrpSpPr/>
                <p:nvPr/>
              </p:nvGrpSpPr>
              <p:grpSpPr>
                <a:xfrm>
                  <a:off x="422475" y="2462475"/>
                  <a:ext cx="988075" cy="638050"/>
                  <a:chOff x="422475" y="2462475"/>
                  <a:chExt cx="988075" cy="638050"/>
                </a:xfrm>
              </p:grpSpPr>
              <p:sp>
                <p:nvSpPr>
                  <p:cNvPr id="620" name="Google Shape;620;p7"/>
                  <p:cNvSpPr/>
                  <p:nvPr/>
                </p:nvSpPr>
                <p:spPr>
                  <a:xfrm>
                    <a:off x="1317200" y="2644550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0" y="839"/>
                          <a:pt x="0" y="1859"/>
                        </a:cubicBezTo>
                        <a:cubicBezTo>
                          <a:pt x="0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59"/>
                        </a:cubicBezTo>
                        <a:cubicBezTo>
                          <a:pt x="3733" y="823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7"/>
                  <p:cNvSpPr/>
                  <p:nvPr/>
                </p:nvSpPr>
                <p:spPr>
                  <a:xfrm>
                    <a:off x="1138175" y="2462475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1" y="839"/>
                          <a:pt x="1" y="1875"/>
                        </a:cubicBezTo>
                        <a:cubicBezTo>
                          <a:pt x="1" y="2896"/>
                          <a:pt x="838" y="3734"/>
                          <a:pt x="1859" y="3734"/>
                        </a:cubicBezTo>
                        <a:cubicBezTo>
                          <a:pt x="2895" y="3734"/>
                          <a:pt x="3733" y="2896"/>
                          <a:pt x="3733" y="1875"/>
                        </a:cubicBezTo>
                        <a:cubicBezTo>
                          <a:pt x="3733" y="839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7"/>
                  <p:cNvSpPr/>
                  <p:nvPr/>
                </p:nvSpPr>
                <p:spPr>
                  <a:xfrm>
                    <a:off x="1138175" y="2644550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1" y="839"/>
                          <a:pt x="1" y="1859"/>
                        </a:cubicBezTo>
                        <a:cubicBezTo>
                          <a:pt x="1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59"/>
                        </a:cubicBezTo>
                        <a:cubicBezTo>
                          <a:pt x="3733" y="823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7"/>
                  <p:cNvSpPr/>
                  <p:nvPr/>
                </p:nvSpPr>
                <p:spPr>
                  <a:xfrm>
                    <a:off x="601500" y="2825850"/>
                    <a:ext cx="93325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3" h="3734" extrusionOk="0">
                        <a:moveTo>
                          <a:pt x="1859" y="1"/>
                        </a:moveTo>
                        <a:cubicBezTo>
                          <a:pt x="838" y="1"/>
                          <a:pt x="0" y="839"/>
                          <a:pt x="0" y="1860"/>
                        </a:cubicBezTo>
                        <a:cubicBezTo>
                          <a:pt x="0" y="2896"/>
                          <a:pt x="838" y="3734"/>
                          <a:pt x="1859" y="3734"/>
                        </a:cubicBezTo>
                        <a:cubicBezTo>
                          <a:pt x="2895" y="3734"/>
                          <a:pt x="3718" y="2896"/>
                          <a:pt x="3733" y="1860"/>
                        </a:cubicBezTo>
                        <a:cubicBezTo>
                          <a:pt x="3733" y="839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7"/>
                  <p:cNvSpPr/>
                  <p:nvPr/>
                </p:nvSpPr>
                <p:spPr>
                  <a:xfrm>
                    <a:off x="422475" y="3007175"/>
                    <a:ext cx="93325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3" h="3734" extrusionOk="0">
                        <a:moveTo>
                          <a:pt x="1859" y="0"/>
                        </a:moveTo>
                        <a:cubicBezTo>
                          <a:pt x="838" y="0"/>
                          <a:pt x="0" y="838"/>
                          <a:pt x="0" y="1874"/>
                        </a:cubicBezTo>
                        <a:cubicBezTo>
                          <a:pt x="0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74"/>
                        </a:cubicBezTo>
                        <a:cubicBezTo>
                          <a:pt x="3733" y="838"/>
                          <a:pt x="2895" y="0"/>
                          <a:pt x="18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25" name="Google Shape;625;p7"/>
              <p:cNvGrpSpPr/>
              <p:nvPr/>
            </p:nvGrpSpPr>
            <p:grpSpPr>
              <a:xfrm>
                <a:off x="1499551" y="4679179"/>
                <a:ext cx="476820" cy="375973"/>
                <a:chOff x="1866825" y="2653300"/>
                <a:chExt cx="710400" cy="560150"/>
              </a:xfrm>
            </p:grpSpPr>
            <p:sp>
              <p:nvSpPr>
                <p:cNvPr id="626" name="Google Shape;626;p7"/>
                <p:cNvSpPr/>
                <p:nvPr/>
              </p:nvSpPr>
              <p:spPr>
                <a:xfrm>
                  <a:off x="1866825" y="3131350"/>
                  <a:ext cx="81925" cy="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3276" extrusionOk="0">
                      <a:moveTo>
                        <a:pt x="1646" y="0"/>
                      </a:moveTo>
                      <a:cubicBezTo>
                        <a:pt x="732" y="0"/>
                        <a:pt x="1" y="731"/>
                        <a:pt x="1" y="1646"/>
                      </a:cubicBezTo>
                      <a:cubicBezTo>
                        <a:pt x="1" y="2545"/>
                        <a:pt x="732" y="3276"/>
                        <a:pt x="1646" y="3276"/>
                      </a:cubicBezTo>
                      <a:cubicBezTo>
                        <a:pt x="2545" y="3276"/>
                        <a:pt x="3277" y="2545"/>
                        <a:pt x="3277" y="1646"/>
                      </a:cubicBezTo>
                      <a:cubicBezTo>
                        <a:pt x="3277" y="731"/>
                        <a:pt x="2545" y="0"/>
                        <a:pt x="16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1866825" y="2972500"/>
                  <a:ext cx="81925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3277" extrusionOk="0">
                      <a:moveTo>
                        <a:pt x="1646" y="1"/>
                      </a:moveTo>
                      <a:cubicBezTo>
                        <a:pt x="732" y="1"/>
                        <a:pt x="1" y="732"/>
                        <a:pt x="1" y="1631"/>
                      </a:cubicBezTo>
                      <a:cubicBezTo>
                        <a:pt x="1" y="2545"/>
                        <a:pt x="732" y="3276"/>
                        <a:pt x="1646" y="3276"/>
                      </a:cubicBezTo>
                      <a:cubicBezTo>
                        <a:pt x="2545" y="3276"/>
                        <a:pt x="3277" y="2545"/>
                        <a:pt x="3277" y="1631"/>
                      </a:cubicBezTo>
                      <a:cubicBezTo>
                        <a:pt x="3277" y="732"/>
                        <a:pt x="2545" y="1"/>
                        <a:pt x="16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7"/>
                <p:cNvSpPr/>
                <p:nvPr/>
              </p:nvSpPr>
              <p:spPr>
                <a:xfrm>
                  <a:off x="1866825" y="2653325"/>
                  <a:ext cx="81925" cy="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3276" extrusionOk="0">
                      <a:moveTo>
                        <a:pt x="1646" y="0"/>
                      </a:moveTo>
                      <a:cubicBezTo>
                        <a:pt x="732" y="0"/>
                        <a:pt x="1" y="731"/>
                        <a:pt x="1" y="1646"/>
                      </a:cubicBezTo>
                      <a:cubicBezTo>
                        <a:pt x="1" y="2544"/>
                        <a:pt x="732" y="3276"/>
                        <a:pt x="1646" y="3276"/>
                      </a:cubicBezTo>
                      <a:cubicBezTo>
                        <a:pt x="2545" y="3276"/>
                        <a:pt x="3277" y="2544"/>
                        <a:pt x="3277" y="1646"/>
                      </a:cubicBezTo>
                      <a:cubicBezTo>
                        <a:pt x="3277" y="731"/>
                        <a:pt x="2545" y="0"/>
                        <a:pt x="16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2019950" y="3131525"/>
                  <a:ext cx="89925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7" h="3277" extrusionOk="0">
                      <a:moveTo>
                        <a:pt x="1799" y="1"/>
                      </a:moveTo>
                      <a:cubicBezTo>
                        <a:pt x="1380" y="1"/>
                        <a:pt x="961" y="161"/>
                        <a:pt x="641" y="481"/>
                      </a:cubicBezTo>
                      <a:cubicBezTo>
                        <a:pt x="1" y="1121"/>
                        <a:pt x="1" y="2157"/>
                        <a:pt x="641" y="2797"/>
                      </a:cubicBezTo>
                      <a:cubicBezTo>
                        <a:pt x="961" y="3116"/>
                        <a:pt x="1380" y="3276"/>
                        <a:pt x="1799" y="3276"/>
                      </a:cubicBezTo>
                      <a:cubicBezTo>
                        <a:pt x="2218" y="3276"/>
                        <a:pt x="2637" y="3116"/>
                        <a:pt x="2956" y="2797"/>
                      </a:cubicBezTo>
                      <a:cubicBezTo>
                        <a:pt x="3596" y="2157"/>
                        <a:pt x="3596" y="1121"/>
                        <a:pt x="2956" y="481"/>
                      </a:cubicBezTo>
                      <a:cubicBezTo>
                        <a:pt x="2637" y="161"/>
                        <a:pt x="2218" y="1"/>
                        <a:pt x="17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2019950" y="2812900"/>
                  <a:ext cx="90300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3277" extrusionOk="0">
                      <a:moveTo>
                        <a:pt x="1800" y="1"/>
                      </a:moveTo>
                      <a:cubicBezTo>
                        <a:pt x="1067" y="1"/>
                        <a:pt x="396" y="511"/>
                        <a:pt x="214" y="1265"/>
                      </a:cubicBezTo>
                      <a:cubicBezTo>
                        <a:pt x="1" y="2134"/>
                        <a:pt x="549" y="3018"/>
                        <a:pt x="1433" y="3231"/>
                      </a:cubicBezTo>
                      <a:cubicBezTo>
                        <a:pt x="1562" y="3262"/>
                        <a:pt x="1691" y="3277"/>
                        <a:pt x="1817" y="3277"/>
                      </a:cubicBezTo>
                      <a:cubicBezTo>
                        <a:pt x="2556" y="3277"/>
                        <a:pt x="3216" y="2767"/>
                        <a:pt x="3398" y="2012"/>
                      </a:cubicBezTo>
                      <a:cubicBezTo>
                        <a:pt x="3612" y="1128"/>
                        <a:pt x="3063" y="245"/>
                        <a:pt x="2179" y="47"/>
                      </a:cubicBezTo>
                      <a:cubicBezTo>
                        <a:pt x="2053" y="15"/>
                        <a:pt x="1926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2019950" y="2653300"/>
                  <a:ext cx="90300" cy="8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3278" extrusionOk="0">
                      <a:moveTo>
                        <a:pt x="1795" y="1"/>
                      </a:moveTo>
                      <a:cubicBezTo>
                        <a:pt x="1056" y="1"/>
                        <a:pt x="396" y="511"/>
                        <a:pt x="214" y="1266"/>
                      </a:cubicBezTo>
                      <a:cubicBezTo>
                        <a:pt x="1" y="2149"/>
                        <a:pt x="549" y="3033"/>
                        <a:pt x="1433" y="3231"/>
                      </a:cubicBezTo>
                      <a:cubicBezTo>
                        <a:pt x="1560" y="3262"/>
                        <a:pt x="1687" y="3277"/>
                        <a:pt x="1813" y="3277"/>
                      </a:cubicBezTo>
                      <a:cubicBezTo>
                        <a:pt x="2545" y="3277"/>
                        <a:pt x="3216" y="2769"/>
                        <a:pt x="3398" y="2027"/>
                      </a:cubicBezTo>
                      <a:cubicBezTo>
                        <a:pt x="3612" y="1144"/>
                        <a:pt x="3063" y="260"/>
                        <a:pt x="2179" y="47"/>
                      </a:cubicBezTo>
                      <a:cubicBezTo>
                        <a:pt x="2050" y="16"/>
                        <a:pt x="1922" y="1"/>
                        <a:pt x="17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2181075" y="2812900"/>
                  <a:ext cx="81925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3277" extrusionOk="0">
                      <a:moveTo>
                        <a:pt x="1646" y="1"/>
                      </a:moveTo>
                      <a:cubicBezTo>
                        <a:pt x="732" y="1"/>
                        <a:pt x="1" y="732"/>
                        <a:pt x="1" y="1646"/>
                      </a:cubicBezTo>
                      <a:cubicBezTo>
                        <a:pt x="1" y="2545"/>
                        <a:pt x="732" y="3277"/>
                        <a:pt x="1646" y="3277"/>
                      </a:cubicBezTo>
                      <a:cubicBezTo>
                        <a:pt x="2545" y="3277"/>
                        <a:pt x="3276" y="2545"/>
                        <a:pt x="3276" y="1646"/>
                      </a:cubicBezTo>
                      <a:cubicBezTo>
                        <a:pt x="3276" y="732"/>
                        <a:pt x="2545" y="1"/>
                        <a:pt x="16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2181075" y="2653325"/>
                  <a:ext cx="81925" cy="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3276" extrusionOk="0">
                      <a:moveTo>
                        <a:pt x="1646" y="0"/>
                      </a:moveTo>
                      <a:cubicBezTo>
                        <a:pt x="732" y="0"/>
                        <a:pt x="1" y="731"/>
                        <a:pt x="1" y="1646"/>
                      </a:cubicBezTo>
                      <a:cubicBezTo>
                        <a:pt x="1" y="2544"/>
                        <a:pt x="732" y="3276"/>
                        <a:pt x="1646" y="3276"/>
                      </a:cubicBezTo>
                      <a:cubicBezTo>
                        <a:pt x="2545" y="3276"/>
                        <a:pt x="3276" y="2544"/>
                        <a:pt x="3276" y="1646"/>
                      </a:cubicBezTo>
                      <a:cubicBezTo>
                        <a:pt x="3276" y="731"/>
                        <a:pt x="2545" y="0"/>
                        <a:pt x="16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2334575" y="2972500"/>
                  <a:ext cx="89925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7" h="3277" extrusionOk="0">
                      <a:moveTo>
                        <a:pt x="1794" y="0"/>
                      </a:moveTo>
                      <a:cubicBezTo>
                        <a:pt x="1052" y="0"/>
                        <a:pt x="381" y="509"/>
                        <a:pt x="199" y="1250"/>
                      </a:cubicBezTo>
                      <a:cubicBezTo>
                        <a:pt x="1" y="2134"/>
                        <a:pt x="534" y="3017"/>
                        <a:pt x="1418" y="3231"/>
                      </a:cubicBezTo>
                      <a:cubicBezTo>
                        <a:pt x="1547" y="3262"/>
                        <a:pt x="1676" y="3277"/>
                        <a:pt x="1802" y="3277"/>
                      </a:cubicBezTo>
                      <a:cubicBezTo>
                        <a:pt x="2545" y="3277"/>
                        <a:pt x="3216" y="2767"/>
                        <a:pt x="3398" y="2012"/>
                      </a:cubicBezTo>
                      <a:cubicBezTo>
                        <a:pt x="3596" y="1128"/>
                        <a:pt x="3063" y="245"/>
                        <a:pt x="2179" y="46"/>
                      </a:cubicBezTo>
                      <a:cubicBezTo>
                        <a:pt x="2050" y="15"/>
                        <a:pt x="1921" y="0"/>
                        <a:pt x="17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2495325" y="3131350"/>
                  <a:ext cx="81900" cy="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3276" extrusionOk="0">
                      <a:moveTo>
                        <a:pt x="1646" y="0"/>
                      </a:moveTo>
                      <a:cubicBezTo>
                        <a:pt x="731" y="0"/>
                        <a:pt x="0" y="731"/>
                        <a:pt x="0" y="1646"/>
                      </a:cubicBezTo>
                      <a:cubicBezTo>
                        <a:pt x="0" y="2545"/>
                        <a:pt x="731" y="3276"/>
                        <a:pt x="1646" y="3276"/>
                      </a:cubicBezTo>
                      <a:cubicBezTo>
                        <a:pt x="2545" y="3276"/>
                        <a:pt x="3276" y="2545"/>
                        <a:pt x="3276" y="1646"/>
                      </a:cubicBezTo>
                      <a:cubicBezTo>
                        <a:pt x="3276" y="731"/>
                        <a:pt x="2545" y="0"/>
                        <a:pt x="16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7"/>
                <p:cNvSpPr/>
                <p:nvPr/>
              </p:nvSpPr>
              <p:spPr>
                <a:xfrm>
                  <a:off x="2495325" y="2972500"/>
                  <a:ext cx="81900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3277" extrusionOk="0">
                      <a:moveTo>
                        <a:pt x="1646" y="1"/>
                      </a:moveTo>
                      <a:cubicBezTo>
                        <a:pt x="731" y="1"/>
                        <a:pt x="0" y="732"/>
                        <a:pt x="0" y="1631"/>
                      </a:cubicBezTo>
                      <a:cubicBezTo>
                        <a:pt x="0" y="2545"/>
                        <a:pt x="731" y="3276"/>
                        <a:pt x="1646" y="3276"/>
                      </a:cubicBezTo>
                      <a:cubicBezTo>
                        <a:pt x="2545" y="3276"/>
                        <a:pt x="3276" y="2545"/>
                        <a:pt x="3276" y="1631"/>
                      </a:cubicBezTo>
                      <a:cubicBezTo>
                        <a:pt x="3276" y="732"/>
                        <a:pt x="2545" y="1"/>
                        <a:pt x="16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7" name="Google Shape;637;p7"/>
              <p:cNvSpPr/>
              <p:nvPr/>
            </p:nvSpPr>
            <p:spPr>
              <a:xfrm>
                <a:off x="859500" y="4679164"/>
                <a:ext cx="353850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30000" h="11709" extrusionOk="0">
                    <a:moveTo>
                      <a:pt x="6218" y="1"/>
                    </a:moveTo>
                    <a:cubicBezTo>
                      <a:pt x="5997" y="1"/>
                      <a:pt x="5773" y="13"/>
                      <a:pt x="5546" y="38"/>
                    </a:cubicBezTo>
                    <a:cubicBezTo>
                      <a:pt x="2880" y="343"/>
                      <a:pt x="701" y="2521"/>
                      <a:pt x="396" y="5188"/>
                    </a:cubicBezTo>
                    <a:cubicBezTo>
                      <a:pt x="0" y="8722"/>
                      <a:pt x="2758" y="11709"/>
                      <a:pt x="6217" y="11709"/>
                    </a:cubicBezTo>
                    <a:cubicBezTo>
                      <a:pt x="8091" y="11709"/>
                      <a:pt x="9767" y="10825"/>
                      <a:pt x="10833" y="9423"/>
                    </a:cubicBezTo>
                    <a:cubicBezTo>
                      <a:pt x="11793" y="8189"/>
                      <a:pt x="13225" y="7412"/>
                      <a:pt x="14794" y="7412"/>
                    </a:cubicBezTo>
                    <a:lnTo>
                      <a:pt x="15206" y="7412"/>
                    </a:lnTo>
                    <a:cubicBezTo>
                      <a:pt x="16760" y="7412"/>
                      <a:pt x="18192" y="8189"/>
                      <a:pt x="19167" y="9423"/>
                    </a:cubicBezTo>
                    <a:cubicBezTo>
                      <a:pt x="20234" y="10825"/>
                      <a:pt x="21910" y="11709"/>
                      <a:pt x="23784" y="11709"/>
                    </a:cubicBezTo>
                    <a:cubicBezTo>
                      <a:pt x="27242" y="11709"/>
                      <a:pt x="30000" y="8722"/>
                      <a:pt x="29604" y="5188"/>
                    </a:cubicBezTo>
                    <a:cubicBezTo>
                      <a:pt x="29314" y="2521"/>
                      <a:pt x="27135" y="343"/>
                      <a:pt x="24469" y="38"/>
                    </a:cubicBezTo>
                    <a:cubicBezTo>
                      <a:pt x="24245" y="13"/>
                      <a:pt x="24024" y="1"/>
                      <a:pt x="23805" y="1"/>
                    </a:cubicBezTo>
                    <a:cubicBezTo>
                      <a:pt x="21864" y="1"/>
                      <a:pt x="20145" y="947"/>
                      <a:pt x="19091" y="2384"/>
                    </a:cubicBezTo>
                    <a:cubicBezTo>
                      <a:pt x="18192" y="3603"/>
                      <a:pt x="16729" y="4304"/>
                      <a:pt x="15221" y="4304"/>
                    </a:cubicBezTo>
                    <a:lnTo>
                      <a:pt x="14794" y="4304"/>
                    </a:lnTo>
                    <a:cubicBezTo>
                      <a:pt x="13271" y="4304"/>
                      <a:pt x="11823" y="3603"/>
                      <a:pt x="10940" y="2384"/>
                    </a:cubicBezTo>
                    <a:cubicBezTo>
                      <a:pt x="9873" y="935"/>
                      <a:pt x="8156" y="1"/>
                      <a:pt x="6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7"/>
              <p:cNvSpPr/>
              <p:nvPr/>
            </p:nvSpPr>
            <p:spPr>
              <a:xfrm rot="5400000">
                <a:off x="8608538" y="1578464"/>
                <a:ext cx="353850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30000" h="11709" extrusionOk="0">
                    <a:moveTo>
                      <a:pt x="6218" y="1"/>
                    </a:moveTo>
                    <a:cubicBezTo>
                      <a:pt x="5997" y="1"/>
                      <a:pt x="5773" y="13"/>
                      <a:pt x="5546" y="38"/>
                    </a:cubicBezTo>
                    <a:cubicBezTo>
                      <a:pt x="2880" y="343"/>
                      <a:pt x="701" y="2521"/>
                      <a:pt x="396" y="5188"/>
                    </a:cubicBezTo>
                    <a:cubicBezTo>
                      <a:pt x="0" y="8722"/>
                      <a:pt x="2758" y="11709"/>
                      <a:pt x="6217" y="11709"/>
                    </a:cubicBezTo>
                    <a:cubicBezTo>
                      <a:pt x="8091" y="11709"/>
                      <a:pt x="9767" y="10825"/>
                      <a:pt x="10833" y="9423"/>
                    </a:cubicBezTo>
                    <a:cubicBezTo>
                      <a:pt x="11793" y="8189"/>
                      <a:pt x="13225" y="7412"/>
                      <a:pt x="14794" y="7412"/>
                    </a:cubicBezTo>
                    <a:lnTo>
                      <a:pt x="15206" y="7412"/>
                    </a:lnTo>
                    <a:cubicBezTo>
                      <a:pt x="16760" y="7412"/>
                      <a:pt x="18192" y="8189"/>
                      <a:pt x="19167" y="9423"/>
                    </a:cubicBezTo>
                    <a:cubicBezTo>
                      <a:pt x="20234" y="10825"/>
                      <a:pt x="21910" y="11709"/>
                      <a:pt x="23784" y="11709"/>
                    </a:cubicBezTo>
                    <a:cubicBezTo>
                      <a:pt x="27242" y="11709"/>
                      <a:pt x="30000" y="8722"/>
                      <a:pt x="29604" y="5188"/>
                    </a:cubicBezTo>
                    <a:cubicBezTo>
                      <a:pt x="29314" y="2521"/>
                      <a:pt x="27135" y="343"/>
                      <a:pt x="24469" y="38"/>
                    </a:cubicBezTo>
                    <a:cubicBezTo>
                      <a:pt x="24245" y="13"/>
                      <a:pt x="24024" y="1"/>
                      <a:pt x="23805" y="1"/>
                    </a:cubicBezTo>
                    <a:cubicBezTo>
                      <a:pt x="21864" y="1"/>
                      <a:pt x="20145" y="947"/>
                      <a:pt x="19091" y="2384"/>
                    </a:cubicBezTo>
                    <a:cubicBezTo>
                      <a:pt x="18192" y="3603"/>
                      <a:pt x="16729" y="4304"/>
                      <a:pt x="15221" y="4304"/>
                    </a:cubicBezTo>
                    <a:lnTo>
                      <a:pt x="14794" y="4304"/>
                    </a:lnTo>
                    <a:cubicBezTo>
                      <a:pt x="13271" y="4304"/>
                      <a:pt x="11823" y="3603"/>
                      <a:pt x="10940" y="2384"/>
                    </a:cubicBezTo>
                    <a:cubicBezTo>
                      <a:pt x="9873" y="935"/>
                      <a:pt x="8156" y="1"/>
                      <a:pt x="6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9" name="Google Shape;63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1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21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1923" name="Google Shape;1923;p21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1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1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1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1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1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1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1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1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21"/>
          <p:cNvGrpSpPr/>
          <p:nvPr/>
        </p:nvGrpSpPr>
        <p:grpSpPr>
          <a:xfrm>
            <a:off x="1471388" y="-648482"/>
            <a:ext cx="4568988" cy="6120957"/>
            <a:chOff x="1471388" y="-648482"/>
            <a:chExt cx="4568988" cy="6120957"/>
          </a:xfrm>
        </p:grpSpPr>
        <p:grpSp>
          <p:nvGrpSpPr>
            <p:cNvPr id="1996" name="Google Shape;1996;p21"/>
            <p:cNvGrpSpPr/>
            <p:nvPr/>
          </p:nvGrpSpPr>
          <p:grpSpPr>
            <a:xfrm>
              <a:off x="1471388" y="4604000"/>
              <a:ext cx="868475" cy="868475"/>
              <a:chOff x="251825" y="3973125"/>
              <a:chExt cx="868475" cy="868475"/>
            </a:xfrm>
          </p:grpSpPr>
          <p:sp>
            <p:nvSpPr>
              <p:cNvPr id="1997" name="Google Shape;1997;p21"/>
              <p:cNvSpPr/>
              <p:nvPr/>
            </p:nvSpPr>
            <p:spPr>
              <a:xfrm>
                <a:off x="251825" y="3973125"/>
                <a:ext cx="868475" cy="868475"/>
              </a:xfrm>
              <a:custGeom>
                <a:avLst/>
                <a:gdLst/>
                <a:ahLst/>
                <a:cxnLst/>
                <a:rect l="l" t="t" r="r" b="b"/>
                <a:pathLst>
                  <a:path w="34739" h="34739" extrusionOk="0">
                    <a:moveTo>
                      <a:pt x="17369" y="122"/>
                    </a:moveTo>
                    <a:cubicBezTo>
                      <a:pt x="26877" y="122"/>
                      <a:pt x="34617" y="7847"/>
                      <a:pt x="34617" y="17354"/>
                    </a:cubicBezTo>
                    <a:cubicBezTo>
                      <a:pt x="34617" y="26861"/>
                      <a:pt x="26877" y="34586"/>
                      <a:pt x="17369" y="34586"/>
                    </a:cubicBezTo>
                    <a:cubicBezTo>
                      <a:pt x="7877" y="34586"/>
                      <a:pt x="138" y="26861"/>
                      <a:pt x="138" y="17354"/>
                    </a:cubicBezTo>
                    <a:cubicBezTo>
                      <a:pt x="138" y="7847"/>
                      <a:pt x="7877" y="122"/>
                      <a:pt x="17369" y="122"/>
                    </a:cubicBezTo>
                    <a:close/>
                    <a:moveTo>
                      <a:pt x="17369" y="0"/>
                    </a:moveTo>
                    <a:cubicBezTo>
                      <a:pt x="12753" y="0"/>
                      <a:pt x="8365" y="1814"/>
                      <a:pt x="5089" y="5089"/>
                    </a:cubicBezTo>
                    <a:cubicBezTo>
                      <a:pt x="1814" y="8365"/>
                      <a:pt x="0" y="12722"/>
                      <a:pt x="0" y="17369"/>
                    </a:cubicBezTo>
                    <a:cubicBezTo>
                      <a:pt x="0" y="22001"/>
                      <a:pt x="1814" y="26389"/>
                      <a:pt x="5089" y="29665"/>
                    </a:cubicBezTo>
                    <a:cubicBezTo>
                      <a:pt x="8365" y="32940"/>
                      <a:pt x="12723" y="34738"/>
                      <a:pt x="17369" y="34738"/>
                    </a:cubicBezTo>
                    <a:cubicBezTo>
                      <a:pt x="22016" y="34738"/>
                      <a:pt x="26389" y="32940"/>
                      <a:pt x="29665" y="29665"/>
                    </a:cubicBezTo>
                    <a:cubicBezTo>
                      <a:pt x="32941" y="26389"/>
                      <a:pt x="34738" y="22016"/>
                      <a:pt x="34738" y="17369"/>
                    </a:cubicBezTo>
                    <a:cubicBezTo>
                      <a:pt x="34738" y="12753"/>
                      <a:pt x="32941" y="8365"/>
                      <a:pt x="29665" y="5089"/>
                    </a:cubicBezTo>
                    <a:cubicBezTo>
                      <a:pt x="26374" y="1814"/>
                      <a:pt x="22016" y="0"/>
                      <a:pt x="17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1"/>
              <p:cNvSpPr/>
              <p:nvPr/>
            </p:nvSpPr>
            <p:spPr>
              <a:xfrm>
                <a:off x="305150" y="4026450"/>
                <a:ext cx="761825" cy="761825"/>
              </a:xfrm>
              <a:custGeom>
                <a:avLst/>
                <a:gdLst/>
                <a:ahLst/>
                <a:cxnLst/>
                <a:rect l="l" t="t" r="r" b="b"/>
                <a:pathLst>
                  <a:path w="30473" h="30473" extrusionOk="0">
                    <a:moveTo>
                      <a:pt x="15236" y="138"/>
                    </a:moveTo>
                    <a:cubicBezTo>
                      <a:pt x="23571" y="138"/>
                      <a:pt x="30351" y="6902"/>
                      <a:pt x="30335" y="15236"/>
                    </a:cubicBezTo>
                    <a:cubicBezTo>
                      <a:pt x="30335" y="23555"/>
                      <a:pt x="23555" y="30350"/>
                      <a:pt x="15236" y="30350"/>
                    </a:cubicBezTo>
                    <a:cubicBezTo>
                      <a:pt x="6918" y="30350"/>
                      <a:pt x="138" y="23570"/>
                      <a:pt x="138" y="15236"/>
                    </a:cubicBezTo>
                    <a:cubicBezTo>
                      <a:pt x="138" y="6918"/>
                      <a:pt x="6918" y="138"/>
                      <a:pt x="15236" y="138"/>
                    </a:cubicBezTo>
                    <a:close/>
                    <a:moveTo>
                      <a:pt x="15236" y="0"/>
                    </a:moveTo>
                    <a:cubicBezTo>
                      <a:pt x="6841" y="0"/>
                      <a:pt x="1" y="6841"/>
                      <a:pt x="1" y="15236"/>
                    </a:cubicBezTo>
                    <a:cubicBezTo>
                      <a:pt x="1" y="23647"/>
                      <a:pt x="6841" y="30472"/>
                      <a:pt x="15236" y="30472"/>
                    </a:cubicBezTo>
                    <a:cubicBezTo>
                      <a:pt x="23631" y="30472"/>
                      <a:pt x="30472" y="23647"/>
                      <a:pt x="30472" y="15236"/>
                    </a:cubicBezTo>
                    <a:cubicBezTo>
                      <a:pt x="30472" y="6841"/>
                      <a:pt x="23631" y="0"/>
                      <a:pt x="15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1"/>
              <p:cNvSpPr/>
              <p:nvPr/>
            </p:nvSpPr>
            <p:spPr>
              <a:xfrm>
                <a:off x="358475" y="4079400"/>
                <a:ext cx="655175" cy="655175"/>
              </a:xfrm>
              <a:custGeom>
                <a:avLst/>
                <a:gdLst/>
                <a:ahLst/>
                <a:cxnLst/>
                <a:rect l="l" t="t" r="r" b="b"/>
                <a:pathLst>
                  <a:path w="26207" h="26207" extrusionOk="0">
                    <a:moveTo>
                      <a:pt x="13103" y="153"/>
                    </a:moveTo>
                    <a:cubicBezTo>
                      <a:pt x="20249" y="153"/>
                      <a:pt x="26054" y="5958"/>
                      <a:pt x="26069" y="13118"/>
                    </a:cubicBezTo>
                    <a:cubicBezTo>
                      <a:pt x="26069" y="20279"/>
                      <a:pt x="20249" y="26099"/>
                      <a:pt x="13103" y="26099"/>
                    </a:cubicBezTo>
                    <a:cubicBezTo>
                      <a:pt x="5943" y="26099"/>
                      <a:pt x="138" y="20264"/>
                      <a:pt x="138" y="13118"/>
                    </a:cubicBezTo>
                    <a:cubicBezTo>
                      <a:pt x="138" y="5958"/>
                      <a:pt x="5958" y="153"/>
                      <a:pt x="13103" y="153"/>
                    </a:cubicBezTo>
                    <a:close/>
                    <a:moveTo>
                      <a:pt x="13103" y="0"/>
                    </a:moveTo>
                    <a:cubicBezTo>
                      <a:pt x="5897" y="0"/>
                      <a:pt x="1" y="5881"/>
                      <a:pt x="1" y="13103"/>
                    </a:cubicBezTo>
                    <a:cubicBezTo>
                      <a:pt x="1" y="20325"/>
                      <a:pt x="5897" y="26206"/>
                      <a:pt x="13103" y="26206"/>
                    </a:cubicBezTo>
                    <a:cubicBezTo>
                      <a:pt x="20325" y="26206"/>
                      <a:pt x="26206" y="20340"/>
                      <a:pt x="26206" y="13103"/>
                    </a:cubicBezTo>
                    <a:cubicBezTo>
                      <a:pt x="26206" y="5881"/>
                      <a:pt x="20325" y="0"/>
                      <a:pt x="13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1"/>
              <p:cNvSpPr/>
              <p:nvPr/>
            </p:nvSpPr>
            <p:spPr>
              <a:xfrm>
                <a:off x="411800" y="4132725"/>
                <a:ext cx="548525" cy="548500"/>
              </a:xfrm>
              <a:custGeom>
                <a:avLst/>
                <a:gdLst/>
                <a:ahLst/>
                <a:cxnLst/>
                <a:rect l="l" t="t" r="r" b="b"/>
                <a:pathLst>
                  <a:path w="21941" h="21940" extrusionOk="0">
                    <a:moveTo>
                      <a:pt x="10970" y="153"/>
                    </a:moveTo>
                    <a:cubicBezTo>
                      <a:pt x="16943" y="153"/>
                      <a:pt x="21788" y="5013"/>
                      <a:pt x="21788" y="10970"/>
                    </a:cubicBezTo>
                    <a:cubicBezTo>
                      <a:pt x="21788" y="16927"/>
                      <a:pt x="16943" y="21788"/>
                      <a:pt x="10970" y="21788"/>
                    </a:cubicBezTo>
                    <a:cubicBezTo>
                      <a:pt x="5013" y="21788"/>
                      <a:pt x="153" y="16927"/>
                      <a:pt x="153" y="10970"/>
                    </a:cubicBezTo>
                    <a:cubicBezTo>
                      <a:pt x="153" y="5013"/>
                      <a:pt x="5013" y="153"/>
                      <a:pt x="10970" y="153"/>
                    </a:cubicBezTo>
                    <a:close/>
                    <a:moveTo>
                      <a:pt x="10970" y="0"/>
                    </a:moveTo>
                    <a:cubicBezTo>
                      <a:pt x="4922" y="0"/>
                      <a:pt x="1" y="4937"/>
                      <a:pt x="1" y="10970"/>
                    </a:cubicBezTo>
                    <a:cubicBezTo>
                      <a:pt x="1" y="17034"/>
                      <a:pt x="4937" y="21940"/>
                      <a:pt x="10970" y="21940"/>
                    </a:cubicBezTo>
                    <a:cubicBezTo>
                      <a:pt x="17019" y="21940"/>
                      <a:pt x="21925" y="17034"/>
                      <a:pt x="21940" y="10970"/>
                    </a:cubicBezTo>
                    <a:cubicBezTo>
                      <a:pt x="21940" y="4906"/>
                      <a:pt x="17034" y="0"/>
                      <a:pt x="10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1" name="Google Shape;2001;p21"/>
            <p:cNvGrpSpPr/>
            <p:nvPr/>
          </p:nvGrpSpPr>
          <p:grpSpPr>
            <a:xfrm>
              <a:off x="4852389" y="-648482"/>
              <a:ext cx="1187987" cy="1187987"/>
              <a:chOff x="4671950" y="4007025"/>
              <a:chExt cx="868475" cy="868475"/>
            </a:xfrm>
          </p:grpSpPr>
          <p:grpSp>
            <p:nvGrpSpPr>
              <p:cNvPr id="2002" name="Google Shape;2002;p21"/>
              <p:cNvGrpSpPr/>
              <p:nvPr/>
            </p:nvGrpSpPr>
            <p:grpSpPr>
              <a:xfrm>
                <a:off x="4671950" y="4007025"/>
                <a:ext cx="868475" cy="868475"/>
                <a:chOff x="251825" y="3973125"/>
                <a:chExt cx="868475" cy="868475"/>
              </a:xfrm>
            </p:grpSpPr>
            <p:sp>
              <p:nvSpPr>
                <p:cNvPr id="2003" name="Google Shape;2003;p21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21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21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21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7" name="Google Shape;2007;p21"/>
              <p:cNvGrpSpPr/>
              <p:nvPr/>
            </p:nvGrpSpPr>
            <p:grpSpPr>
              <a:xfrm>
                <a:off x="5007513" y="4340513"/>
                <a:ext cx="197350" cy="201500"/>
                <a:chOff x="5389375" y="3288100"/>
                <a:chExt cx="197350" cy="201500"/>
              </a:xfrm>
            </p:grpSpPr>
            <p:sp>
              <p:nvSpPr>
                <p:cNvPr id="2008" name="Google Shape;2008;p21"/>
                <p:cNvSpPr/>
                <p:nvPr/>
              </p:nvSpPr>
              <p:spPr>
                <a:xfrm>
                  <a:off x="5498700" y="3290875"/>
                  <a:ext cx="88025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207" extrusionOk="0">
                      <a:moveTo>
                        <a:pt x="1759" y="0"/>
                      </a:moveTo>
                      <a:cubicBezTo>
                        <a:pt x="1034" y="0"/>
                        <a:pt x="369" y="497"/>
                        <a:pt x="199" y="1230"/>
                      </a:cubicBezTo>
                      <a:cubicBezTo>
                        <a:pt x="1" y="2098"/>
                        <a:pt x="534" y="2951"/>
                        <a:pt x="1387" y="3165"/>
                      </a:cubicBezTo>
                      <a:cubicBezTo>
                        <a:pt x="1507" y="3193"/>
                        <a:pt x="1628" y="3206"/>
                        <a:pt x="1747" y="3206"/>
                      </a:cubicBezTo>
                      <a:cubicBezTo>
                        <a:pt x="2472" y="3206"/>
                        <a:pt x="3137" y="2709"/>
                        <a:pt x="3307" y="1976"/>
                      </a:cubicBezTo>
                      <a:cubicBezTo>
                        <a:pt x="3520" y="1108"/>
                        <a:pt x="2987" y="255"/>
                        <a:pt x="2118" y="41"/>
                      </a:cubicBezTo>
                      <a:cubicBezTo>
                        <a:pt x="1998" y="14"/>
                        <a:pt x="1878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21"/>
                <p:cNvSpPr/>
                <p:nvPr/>
              </p:nvSpPr>
              <p:spPr>
                <a:xfrm>
                  <a:off x="5499850" y="3404650"/>
                  <a:ext cx="84975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" h="3398" extrusionOk="0">
                      <a:moveTo>
                        <a:pt x="1692" y="214"/>
                      </a:moveTo>
                      <a:cubicBezTo>
                        <a:pt x="2514" y="214"/>
                        <a:pt x="3185" y="884"/>
                        <a:pt x="3185" y="1707"/>
                      </a:cubicBezTo>
                      <a:cubicBezTo>
                        <a:pt x="3185" y="2514"/>
                        <a:pt x="2514" y="3185"/>
                        <a:pt x="1692" y="3185"/>
                      </a:cubicBezTo>
                      <a:cubicBezTo>
                        <a:pt x="884" y="3185"/>
                        <a:pt x="214" y="2514"/>
                        <a:pt x="214" y="1707"/>
                      </a:cubicBezTo>
                      <a:cubicBezTo>
                        <a:pt x="214" y="884"/>
                        <a:pt x="884" y="214"/>
                        <a:pt x="1692" y="214"/>
                      </a:cubicBezTo>
                      <a:close/>
                      <a:moveTo>
                        <a:pt x="1692" y="0"/>
                      </a:moveTo>
                      <a:cubicBezTo>
                        <a:pt x="762" y="0"/>
                        <a:pt x="0" y="762"/>
                        <a:pt x="0" y="1707"/>
                      </a:cubicBezTo>
                      <a:cubicBezTo>
                        <a:pt x="0" y="2636"/>
                        <a:pt x="762" y="3398"/>
                        <a:pt x="1692" y="3398"/>
                      </a:cubicBezTo>
                      <a:cubicBezTo>
                        <a:pt x="2651" y="3398"/>
                        <a:pt x="3398" y="2636"/>
                        <a:pt x="3398" y="1707"/>
                      </a:cubicBezTo>
                      <a:cubicBezTo>
                        <a:pt x="3398" y="762"/>
                        <a:pt x="2636" y="0"/>
                        <a:pt x="16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21"/>
                <p:cNvSpPr/>
                <p:nvPr/>
              </p:nvSpPr>
              <p:spPr>
                <a:xfrm>
                  <a:off x="5391300" y="3288100"/>
                  <a:ext cx="84950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8" h="3398" extrusionOk="0">
                      <a:moveTo>
                        <a:pt x="1691" y="213"/>
                      </a:moveTo>
                      <a:cubicBezTo>
                        <a:pt x="2499" y="213"/>
                        <a:pt x="3184" y="884"/>
                        <a:pt x="3184" y="1691"/>
                      </a:cubicBezTo>
                      <a:cubicBezTo>
                        <a:pt x="3184" y="2514"/>
                        <a:pt x="2514" y="3184"/>
                        <a:pt x="1691" y="3184"/>
                      </a:cubicBezTo>
                      <a:cubicBezTo>
                        <a:pt x="884" y="3184"/>
                        <a:pt x="213" y="2514"/>
                        <a:pt x="213" y="1691"/>
                      </a:cubicBezTo>
                      <a:cubicBezTo>
                        <a:pt x="213" y="884"/>
                        <a:pt x="884" y="213"/>
                        <a:pt x="1691" y="213"/>
                      </a:cubicBezTo>
                      <a:close/>
                      <a:moveTo>
                        <a:pt x="1691" y="0"/>
                      </a:moveTo>
                      <a:cubicBezTo>
                        <a:pt x="762" y="0"/>
                        <a:pt x="0" y="762"/>
                        <a:pt x="0" y="1691"/>
                      </a:cubicBezTo>
                      <a:cubicBezTo>
                        <a:pt x="0" y="2636"/>
                        <a:pt x="762" y="3398"/>
                        <a:pt x="1691" y="3398"/>
                      </a:cubicBezTo>
                      <a:cubicBezTo>
                        <a:pt x="2636" y="3398"/>
                        <a:pt x="3398" y="2636"/>
                        <a:pt x="3398" y="1691"/>
                      </a:cubicBezTo>
                      <a:cubicBezTo>
                        <a:pt x="3398" y="762"/>
                        <a:pt x="2636" y="0"/>
                        <a:pt x="16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21"/>
                <p:cNvSpPr/>
                <p:nvPr/>
              </p:nvSpPr>
              <p:spPr>
                <a:xfrm>
                  <a:off x="5389375" y="3407050"/>
                  <a:ext cx="88025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207" extrusionOk="0">
                      <a:moveTo>
                        <a:pt x="1769" y="0"/>
                      </a:moveTo>
                      <a:cubicBezTo>
                        <a:pt x="1038" y="0"/>
                        <a:pt x="382" y="497"/>
                        <a:pt x="199" y="1230"/>
                      </a:cubicBezTo>
                      <a:cubicBezTo>
                        <a:pt x="1" y="2098"/>
                        <a:pt x="534" y="2951"/>
                        <a:pt x="1387" y="3165"/>
                      </a:cubicBezTo>
                      <a:cubicBezTo>
                        <a:pt x="1510" y="3193"/>
                        <a:pt x="1632" y="3206"/>
                        <a:pt x="1752" y="3206"/>
                      </a:cubicBezTo>
                      <a:cubicBezTo>
                        <a:pt x="2483" y="3206"/>
                        <a:pt x="3139" y="2707"/>
                        <a:pt x="3322" y="1961"/>
                      </a:cubicBezTo>
                      <a:cubicBezTo>
                        <a:pt x="3520" y="1108"/>
                        <a:pt x="2987" y="239"/>
                        <a:pt x="2134" y="41"/>
                      </a:cubicBezTo>
                      <a:cubicBezTo>
                        <a:pt x="2012" y="13"/>
                        <a:pt x="1889" y="0"/>
                        <a:pt x="17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12" name="Google Shape;2012;p21"/>
              <p:cNvSpPr/>
              <p:nvPr/>
            </p:nvSpPr>
            <p:spPr>
              <a:xfrm>
                <a:off x="5465750" y="4421300"/>
                <a:ext cx="442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97" extrusionOk="0">
                    <a:moveTo>
                      <a:pt x="874" y="1"/>
                    </a:moveTo>
                    <a:cubicBezTo>
                      <a:pt x="519" y="1"/>
                      <a:pt x="198" y="244"/>
                      <a:pt x="107" y="619"/>
                    </a:cubicBezTo>
                    <a:cubicBezTo>
                      <a:pt x="1" y="1045"/>
                      <a:pt x="275" y="1472"/>
                      <a:pt x="702" y="1579"/>
                    </a:cubicBezTo>
                    <a:cubicBezTo>
                      <a:pt x="759" y="1591"/>
                      <a:pt x="817" y="1597"/>
                      <a:pt x="875" y="1597"/>
                    </a:cubicBezTo>
                    <a:cubicBezTo>
                      <a:pt x="1241" y="1597"/>
                      <a:pt x="1582" y="1353"/>
                      <a:pt x="1662" y="984"/>
                    </a:cubicBezTo>
                    <a:cubicBezTo>
                      <a:pt x="1768" y="558"/>
                      <a:pt x="1494" y="116"/>
                      <a:pt x="1067" y="25"/>
                    </a:cubicBezTo>
                    <a:cubicBezTo>
                      <a:pt x="1003" y="8"/>
                      <a:pt x="938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1"/>
              <p:cNvSpPr/>
              <p:nvPr/>
            </p:nvSpPr>
            <p:spPr>
              <a:xfrm>
                <a:off x="4702425" y="4421300"/>
                <a:ext cx="442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97" extrusionOk="0">
                    <a:moveTo>
                      <a:pt x="874" y="1"/>
                    </a:moveTo>
                    <a:cubicBezTo>
                      <a:pt x="519" y="1"/>
                      <a:pt x="198" y="244"/>
                      <a:pt x="107" y="619"/>
                    </a:cubicBezTo>
                    <a:cubicBezTo>
                      <a:pt x="1" y="1045"/>
                      <a:pt x="275" y="1472"/>
                      <a:pt x="702" y="1579"/>
                    </a:cubicBezTo>
                    <a:cubicBezTo>
                      <a:pt x="759" y="1591"/>
                      <a:pt x="817" y="1597"/>
                      <a:pt x="875" y="1597"/>
                    </a:cubicBezTo>
                    <a:cubicBezTo>
                      <a:pt x="1241" y="1597"/>
                      <a:pt x="1582" y="1353"/>
                      <a:pt x="1662" y="984"/>
                    </a:cubicBezTo>
                    <a:cubicBezTo>
                      <a:pt x="1768" y="558"/>
                      <a:pt x="1494" y="116"/>
                      <a:pt x="1067" y="25"/>
                    </a:cubicBezTo>
                    <a:cubicBezTo>
                      <a:pt x="1003" y="8"/>
                      <a:pt x="938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4" name="Google Shape;2014;p21"/>
          <p:cNvGrpSpPr/>
          <p:nvPr/>
        </p:nvGrpSpPr>
        <p:grpSpPr>
          <a:xfrm>
            <a:off x="291359" y="114666"/>
            <a:ext cx="6400208" cy="4916784"/>
            <a:chOff x="291359" y="114666"/>
            <a:chExt cx="6400208" cy="4916784"/>
          </a:xfrm>
        </p:grpSpPr>
        <p:sp>
          <p:nvSpPr>
            <p:cNvPr id="2015" name="Google Shape;2015;p21"/>
            <p:cNvSpPr/>
            <p:nvPr/>
          </p:nvSpPr>
          <p:spPr>
            <a:xfrm rot="5400000">
              <a:off x="183488" y="470434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6337717" y="259739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7" name="Google Shape;2017;p21"/>
            <p:cNvGrpSpPr/>
            <p:nvPr/>
          </p:nvGrpSpPr>
          <p:grpSpPr>
            <a:xfrm>
              <a:off x="4090161" y="114666"/>
              <a:ext cx="663196" cy="428259"/>
              <a:chOff x="422475" y="2462475"/>
              <a:chExt cx="988075" cy="638050"/>
            </a:xfrm>
          </p:grpSpPr>
          <p:sp>
            <p:nvSpPr>
              <p:cNvPr id="2018" name="Google Shape;2018;p21"/>
              <p:cNvSpPr/>
              <p:nvPr/>
            </p:nvSpPr>
            <p:spPr>
              <a:xfrm>
                <a:off x="958775" y="2825850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1"/>
                    </a:moveTo>
                    <a:cubicBezTo>
                      <a:pt x="838" y="1"/>
                      <a:pt x="0" y="839"/>
                      <a:pt x="0" y="1860"/>
                    </a:cubicBezTo>
                    <a:cubicBezTo>
                      <a:pt x="0" y="2896"/>
                      <a:pt x="838" y="3734"/>
                      <a:pt x="1874" y="3734"/>
                    </a:cubicBezTo>
                    <a:cubicBezTo>
                      <a:pt x="2910" y="3734"/>
                      <a:pt x="3748" y="2896"/>
                      <a:pt x="3748" y="1860"/>
                    </a:cubicBezTo>
                    <a:cubicBezTo>
                      <a:pt x="3748" y="839"/>
                      <a:pt x="2910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1"/>
              <p:cNvSpPr/>
              <p:nvPr/>
            </p:nvSpPr>
            <p:spPr>
              <a:xfrm>
                <a:off x="958775" y="3007175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0"/>
                    </a:moveTo>
                    <a:cubicBezTo>
                      <a:pt x="838" y="0"/>
                      <a:pt x="0" y="838"/>
                      <a:pt x="0" y="1874"/>
                    </a:cubicBezTo>
                    <a:cubicBezTo>
                      <a:pt x="0" y="2895"/>
                      <a:pt x="838" y="3733"/>
                      <a:pt x="1874" y="3733"/>
                    </a:cubicBezTo>
                    <a:cubicBezTo>
                      <a:pt x="2910" y="3733"/>
                      <a:pt x="3748" y="2895"/>
                      <a:pt x="3748" y="1874"/>
                    </a:cubicBezTo>
                    <a:cubicBezTo>
                      <a:pt x="3748" y="838"/>
                      <a:pt x="2910" y="0"/>
                      <a:pt x="1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1"/>
              <p:cNvSpPr/>
              <p:nvPr/>
            </p:nvSpPr>
            <p:spPr>
              <a:xfrm>
                <a:off x="775175" y="2825875"/>
                <a:ext cx="103250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3733" extrusionOk="0">
                    <a:moveTo>
                      <a:pt x="2069" y="0"/>
                    </a:moveTo>
                    <a:cubicBezTo>
                      <a:pt x="1235" y="0"/>
                      <a:pt x="478" y="553"/>
                      <a:pt x="260" y="1386"/>
                    </a:cubicBezTo>
                    <a:cubicBezTo>
                      <a:pt x="1" y="2392"/>
                      <a:pt x="595" y="3413"/>
                      <a:pt x="1600" y="3672"/>
                    </a:cubicBezTo>
                    <a:cubicBezTo>
                      <a:pt x="1757" y="3713"/>
                      <a:pt x="1915" y="3732"/>
                      <a:pt x="2070" y="3732"/>
                    </a:cubicBezTo>
                    <a:cubicBezTo>
                      <a:pt x="2895" y="3732"/>
                      <a:pt x="3653" y="3177"/>
                      <a:pt x="3871" y="2331"/>
                    </a:cubicBezTo>
                    <a:cubicBezTo>
                      <a:pt x="4130" y="1341"/>
                      <a:pt x="3535" y="320"/>
                      <a:pt x="2545" y="61"/>
                    </a:cubicBezTo>
                    <a:cubicBezTo>
                      <a:pt x="2386" y="20"/>
                      <a:pt x="2226" y="0"/>
                      <a:pt x="20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1" name="Google Shape;2021;p21"/>
              <p:cNvGrpSpPr/>
              <p:nvPr/>
            </p:nvGrpSpPr>
            <p:grpSpPr>
              <a:xfrm>
                <a:off x="422475" y="2462475"/>
                <a:ext cx="988075" cy="638050"/>
                <a:chOff x="422475" y="2462475"/>
                <a:chExt cx="988075" cy="638050"/>
              </a:xfrm>
            </p:grpSpPr>
            <p:sp>
              <p:nvSpPr>
                <p:cNvPr id="2022" name="Google Shape;2022;p21"/>
                <p:cNvSpPr/>
                <p:nvPr/>
              </p:nvSpPr>
              <p:spPr>
                <a:xfrm>
                  <a:off x="1317200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59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21"/>
                <p:cNvSpPr/>
                <p:nvPr/>
              </p:nvSpPr>
              <p:spPr>
                <a:xfrm>
                  <a:off x="1138175" y="2462475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75"/>
                      </a:cubicBezTo>
                      <a:cubicBezTo>
                        <a:pt x="1" y="2896"/>
                        <a:pt x="838" y="3734"/>
                        <a:pt x="1859" y="3734"/>
                      </a:cubicBezTo>
                      <a:cubicBezTo>
                        <a:pt x="2895" y="3734"/>
                        <a:pt x="3733" y="2896"/>
                        <a:pt x="3733" y="1875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21"/>
                <p:cNvSpPr/>
                <p:nvPr/>
              </p:nvSpPr>
              <p:spPr>
                <a:xfrm>
                  <a:off x="1138175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59"/>
                      </a:cubicBezTo>
                      <a:cubicBezTo>
                        <a:pt x="1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21"/>
                <p:cNvSpPr/>
                <p:nvPr/>
              </p:nvSpPr>
              <p:spPr>
                <a:xfrm>
                  <a:off x="601500" y="2825850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59" y="3734"/>
                      </a:cubicBezTo>
                      <a:cubicBezTo>
                        <a:pt x="2895" y="3734"/>
                        <a:pt x="3718" y="2896"/>
                        <a:pt x="3733" y="1860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21"/>
                <p:cNvSpPr/>
                <p:nvPr/>
              </p:nvSpPr>
              <p:spPr>
                <a:xfrm>
                  <a:off x="422475" y="3007175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7" name="Google Shape;2027;p21"/>
            <p:cNvGrpSpPr/>
            <p:nvPr/>
          </p:nvGrpSpPr>
          <p:grpSpPr>
            <a:xfrm rot="5400000">
              <a:off x="2673661" y="4245213"/>
              <a:ext cx="554447" cy="1018028"/>
              <a:chOff x="0" y="593803"/>
              <a:chExt cx="554447" cy="1018028"/>
            </a:xfrm>
          </p:grpSpPr>
          <p:grpSp>
            <p:nvGrpSpPr>
              <p:cNvPr id="2028" name="Google Shape;2028;p21"/>
              <p:cNvGrpSpPr/>
              <p:nvPr/>
            </p:nvGrpSpPr>
            <p:grpSpPr>
              <a:xfrm>
                <a:off x="0" y="593803"/>
                <a:ext cx="387138" cy="495347"/>
                <a:chOff x="0" y="505065"/>
                <a:chExt cx="387138" cy="495347"/>
              </a:xfrm>
            </p:grpSpPr>
            <p:sp>
              <p:nvSpPr>
                <p:cNvPr id="2029" name="Google Shape;2029;p21"/>
                <p:cNvSpPr/>
                <p:nvPr/>
              </p:nvSpPr>
              <p:spPr>
                <a:xfrm rot="5400000">
                  <a:off x="106287" y="508967"/>
                  <a:ext cx="64432" cy="5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3081" extrusionOk="0">
                      <a:moveTo>
                        <a:pt x="1750" y="1"/>
                      </a:moveTo>
                      <a:cubicBezTo>
                        <a:pt x="1553" y="1"/>
                        <a:pt x="1353" y="38"/>
                        <a:pt x="1159" y="116"/>
                      </a:cubicBezTo>
                      <a:cubicBezTo>
                        <a:pt x="382" y="436"/>
                        <a:pt x="1" y="1350"/>
                        <a:pt x="321" y="2127"/>
                      </a:cubicBezTo>
                      <a:cubicBezTo>
                        <a:pt x="574" y="2726"/>
                        <a:pt x="1149" y="3081"/>
                        <a:pt x="1756" y="3081"/>
                      </a:cubicBezTo>
                      <a:cubicBezTo>
                        <a:pt x="1953" y="3081"/>
                        <a:pt x="2153" y="3044"/>
                        <a:pt x="2347" y="2965"/>
                      </a:cubicBezTo>
                      <a:cubicBezTo>
                        <a:pt x="3124" y="2645"/>
                        <a:pt x="3505" y="1731"/>
                        <a:pt x="3185" y="954"/>
                      </a:cubicBezTo>
                      <a:cubicBezTo>
                        <a:pt x="2932" y="356"/>
                        <a:pt x="2357" y="1"/>
                        <a:pt x="17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21"/>
                <p:cNvSpPr/>
                <p:nvPr/>
              </p:nvSpPr>
              <p:spPr>
                <a:xfrm rot="5400000">
                  <a:off x="110063" y="617624"/>
                  <a:ext cx="56860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94" extrusionOk="0">
                      <a:moveTo>
                        <a:pt x="1540" y="0"/>
                      </a:moveTo>
                      <a:cubicBezTo>
                        <a:pt x="702" y="0"/>
                        <a:pt x="1" y="701"/>
                        <a:pt x="1" y="1539"/>
                      </a:cubicBezTo>
                      <a:cubicBezTo>
                        <a:pt x="1" y="2392"/>
                        <a:pt x="702" y="3093"/>
                        <a:pt x="1540" y="3093"/>
                      </a:cubicBezTo>
                      <a:cubicBezTo>
                        <a:pt x="2393" y="3093"/>
                        <a:pt x="3094" y="2392"/>
                        <a:pt x="3094" y="1539"/>
                      </a:cubicBezTo>
                      <a:cubicBezTo>
                        <a:pt x="3094" y="701"/>
                        <a:pt x="2393" y="0"/>
                        <a:pt x="15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21"/>
                <p:cNvSpPr/>
                <p:nvPr/>
              </p:nvSpPr>
              <p:spPr>
                <a:xfrm rot="5400000">
                  <a:off x="13" y="726262"/>
                  <a:ext cx="56566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79" extrusionOk="0">
                      <a:moveTo>
                        <a:pt x="1539" y="0"/>
                      </a:moveTo>
                      <a:cubicBezTo>
                        <a:pt x="686" y="0"/>
                        <a:pt x="0" y="686"/>
                        <a:pt x="0" y="1539"/>
                      </a:cubicBezTo>
                      <a:cubicBezTo>
                        <a:pt x="0" y="2392"/>
                        <a:pt x="686" y="3078"/>
                        <a:pt x="1539" y="3078"/>
                      </a:cubicBezTo>
                      <a:cubicBezTo>
                        <a:pt x="2392" y="3078"/>
                        <a:pt x="3078" y="2392"/>
                        <a:pt x="3078" y="1539"/>
                      </a:cubicBezTo>
                      <a:cubicBezTo>
                        <a:pt x="3078" y="686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21"/>
                <p:cNvSpPr/>
                <p:nvPr/>
              </p:nvSpPr>
              <p:spPr>
                <a:xfrm rot="5400000">
                  <a:off x="110210" y="726124"/>
                  <a:ext cx="56566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94" extrusionOk="0">
                      <a:moveTo>
                        <a:pt x="1539" y="0"/>
                      </a:moveTo>
                      <a:cubicBezTo>
                        <a:pt x="686" y="0"/>
                        <a:pt x="0" y="701"/>
                        <a:pt x="0" y="1539"/>
                      </a:cubicBezTo>
                      <a:cubicBezTo>
                        <a:pt x="0" y="2392"/>
                        <a:pt x="686" y="3093"/>
                        <a:pt x="1539" y="3093"/>
                      </a:cubicBezTo>
                      <a:cubicBezTo>
                        <a:pt x="2392" y="3093"/>
                        <a:pt x="3078" y="2392"/>
                        <a:pt x="3078" y="1539"/>
                      </a:cubicBezTo>
                      <a:cubicBezTo>
                        <a:pt x="3078" y="701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21"/>
                <p:cNvSpPr/>
                <p:nvPr/>
              </p:nvSpPr>
              <p:spPr>
                <a:xfrm rot="5400000">
                  <a:off x="218156" y="834809"/>
                  <a:ext cx="61068" cy="5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3" h="3089" extrusionOk="0">
                      <a:moveTo>
                        <a:pt x="1659" y="1"/>
                      </a:moveTo>
                      <a:cubicBezTo>
                        <a:pt x="917" y="1"/>
                        <a:pt x="262" y="546"/>
                        <a:pt x="138" y="1301"/>
                      </a:cubicBezTo>
                      <a:cubicBezTo>
                        <a:pt x="1" y="2139"/>
                        <a:pt x="580" y="2931"/>
                        <a:pt x="1418" y="3068"/>
                      </a:cubicBezTo>
                      <a:cubicBezTo>
                        <a:pt x="1501" y="3082"/>
                        <a:pt x="1583" y="3088"/>
                        <a:pt x="1665" y="3088"/>
                      </a:cubicBezTo>
                      <a:cubicBezTo>
                        <a:pt x="2406" y="3088"/>
                        <a:pt x="3062" y="2543"/>
                        <a:pt x="3185" y="1788"/>
                      </a:cubicBezTo>
                      <a:cubicBezTo>
                        <a:pt x="3322" y="950"/>
                        <a:pt x="2743" y="158"/>
                        <a:pt x="1905" y="21"/>
                      </a:cubicBezTo>
                      <a:cubicBezTo>
                        <a:pt x="1823" y="7"/>
                        <a:pt x="1740" y="1"/>
                        <a:pt x="16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21"/>
                <p:cNvSpPr/>
                <p:nvPr/>
              </p:nvSpPr>
              <p:spPr>
                <a:xfrm rot="5400000">
                  <a:off x="328354" y="834947"/>
                  <a:ext cx="61068" cy="5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3" h="3074" extrusionOk="0">
                      <a:moveTo>
                        <a:pt x="1654" y="1"/>
                      </a:moveTo>
                      <a:cubicBezTo>
                        <a:pt x="914" y="1"/>
                        <a:pt x="261" y="532"/>
                        <a:pt x="138" y="1286"/>
                      </a:cubicBezTo>
                      <a:cubicBezTo>
                        <a:pt x="1" y="2124"/>
                        <a:pt x="565" y="2916"/>
                        <a:pt x="1418" y="3053"/>
                      </a:cubicBezTo>
                      <a:cubicBezTo>
                        <a:pt x="1502" y="3067"/>
                        <a:pt x="1587" y="3074"/>
                        <a:pt x="1670" y="3074"/>
                      </a:cubicBezTo>
                      <a:cubicBezTo>
                        <a:pt x="2409" y="3074"/>
                        <a:pt x="3062" y="2542"/>
                        <a:pt x="3185" y="1789"/>
                      </a:cubicBezTo>
                      <a:cubicBezTo>
                        <a:pt x="3322" y="951"/>
                        <a:pt x="2743" y="143"/>
                        <a:pt x="1905" y="21"/>
                      </a:cubicBezTo>
                      <a:cubicBezTo>
                        <a:pt x="1821" y="7"/>
                        <a:pt x="1737" y="1"/>
                        <a:pt x="16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21"/>
                <p:cNvSpPr/>
                <p:nvPr/>
              </p:nvSpPr>
              <p:spPr>
                <a:xfrm rot="5400000">
                  <a:off x="220261" y="943686"/>
                  <a:ext cx="56860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39" y="1"/>
                      </a:moveTo>
                      <a:cubicBezTo>
                        <a:pt x="686" y="1"/>
                        <a:pt x="0" y="686"/>
                        <a:pt x="0" y="1540"/>
                      </a:cubicBezTo>
                      <a:cubicBezTo>
                        <a:pt x="0" y="2393"/>
                        <a:pt x="686" y="3078"/>
                        <a:pt x="1539" y="3078"/>
                      </a:cubicBezTo>
                      <a:cubicBezTo>
                        <a:pt x="2392" y="3078"/>
                        <a:pt x="3093" y="2393"/>
                        <a:pt x="3093" y="1540"/>
                      </a:cubicBezTo>
                      <a:cubicBezTo>
                        <a:pt x="3093" y="686"/>
                        <a:pt x="2392" y="1"/>
                        <a:pt x="1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6" name="Google Shape;2036;p21"/>
              <p:cNvGrpSpPr/>
              <p:nvPr/>
            </p:nvGrpSpPr>
            <p:grpSpPr>
              <a:xfrm>
                <a:off x="167125" y="1334055"/>
                <a:ext cx="387322" cy="277776"/>
                <a:chOff x="0" y="1048267"/>
                <a:chExt cx="387322" cy="277776"/>
              </a:xfrm>
            </p:grpSpPr>
            <p:sp>
              <p:nvSpPr>
                <p:cNvPr id="2037" name="Google Shape;2037;p21"/>
                <p:cNvSpPr/>
                <p:nvPr/>
              </p:nvSpPr>
              <p:spPr>
                <a:xfrm rot="5400000">
                  <a:off x="216567" y="1052095"/>
                  <a:ext cx="64413" cy="56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5" h="3088" extrusionOk="0">
                      <a:moveTo>
                        <a:pt x="1749" y="1"/>
                      </a:moveTo>
                      <a:cubicBezTo>
                        <a:pt x="1553" y="1"/>
                        <a:pt x="1352" y="38"/>
                        <a:pt x="1159" y="116"/>
                      </a:cubicBezTo>
                      <a:cubicBezTo>
                        <a:pt x="382" y="436"/>
                        <a:pt x="1" y="1350"/>
                        <a:pt x="321" y="2128"/>
                      </a:cubicBezTo>
                      <a:cubicBezTo>
                        <a:pt x="573" y="2724"/>
                        <a:pt x="1145" y="3087"/>
                        <a:pt x="1750" y="3087"/>
                      </a:cubicBezTo>
                      <a:cubicBezTo>
                        <a:pt x="1949" y="3087"/>
                        <a:pt x="2151" y="3048"/>
                        <a:pt x="2347" y="2965"/>
                      </a:cubicBezTo>
                      <a:cubicBezTo>
                        <a:pt x="3124" y="2646"/>
                        <a:pt x="3505" y="1747"/>
                        <a:pt x="3185" y="954"/>
                      </a:cubicBezTo>
                      <a:cubicBezTo>
                        <a:pt x="2932" y="356"/>
                        <a:pt x="2357" y="1"/>
                        <a:pt x="17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21"/>
                <p:cNvSpPr/>
                <p:nvPr/>
              </p:nvSpPr>
              <p:spPr>
                <a:xfrm rot="5400000">
                  <a:off x="-134" y="1160688"/>
                  <a:ext cx="56860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39" y="0"/>
                      </a:moveTo>
                      <a:cubicBezTo>
                        <a:pt x="686" y="0"/>
                        <a:pt x="0" y="686"/>
                        <a:pt x="0" y="1539"/>
                      </a:cubicBezTo>
                      <a:cubicBezTo>
                        <a:pt x="0" y="2392"/>
                        <a:pt x="686" y="3078"/>
                        <a:pt x="1539" y="3078"/>
                      </a:cubicBezTo>
                      <a:cubicBezTo>
                        <a:pt x="2392" y="3078"/>
                        <a:pt x="3093" y="2392"/>
                        <a:pt x="3093" y="1539"/>
                      </a:cubicBezTo>
                      <a:cubicBezTo>
                        <a:pt x="3093" y="686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1"/>
                <p:cNvSpPr/>
                <p:nvPr/>
              </p:nvSpPr>
              <p:spPr>
                <a:xfrm rot="5400000">
                  <a:off x="110063" y="1160550"/>
                  <a:ext cx="56860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94" extrusionOk="0">
                      <a:moveTo>
                        <a:pt x="1539" y="0"/>
                      </a:moveTo>
                      <a:cubicBezTo>
                        <a:pt x="686" y="0"/>
                        <a:pt x="0" y="701"/>
                        <a:pt x="0" y="1539"/>
                      </a:cubicBezTo>
                      <a:cubicBezTo>
                        <a:pt x="0" y="2392"/>
                        <a:pt x="686" y="3093"/>
                        <a:pt x="1539" y="3093"/>
                      </a:cubicBezTo>
                      <a:cubicBezTo>
                        <a:pt x="2392" y="3093"/>
                        <a:pt x="3093" y="2392"/>
                        <a:pt x="3093" y="1539"/>
                      </a:cubicBezTo>
                      <a:cubicBezTo>
                        <a:pt x="3093" y="701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1"/>
                <p:cNvSpPr/>
                <p:nvPr/>
              </p:nvSpPr>
              <p:spPr>
                <a:xfrm rot="5400000">
                  <a:off x="330596" y="1160688"/>
                  <a:ext cx="56860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39" y="1"/>
                      </a:moveTo>
                      <a:cubicBezTo>
                        <a:pt x="686" y="1"/>
                        <a:pt x="0" y="686"/>
                        <a:pt x="0" y="1540"/>
                      </a:cubicBezTo>
                      <a:cubicBezTo>
                        <a:pt x="0" y="2393"/>
                        <a:pt x="686" y="3078"/>
                        <a:pt x="1539" y="3078"/>
                      </a:cubicBezTo>
                      <a:cubicBezTo>
                        <a:pt x="2392" y="3078"/>
                        <a:pt x="3093" y="2393"/>
                        <a:pt x="3093" y="1540"/>
                      </a:cubicBezTo>
                      <a:cubicBezTo>
                        <a:pt x="3093" y="686"/>
                        <a:pt x="2392" y="1"/>
                        <a:pt x="15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1"/>
                <p:cNvSpPr/>
                <p:nvPr/>
              </p:nvSpPr>
              <p:spPr>
                <a:xfrm rot="5400000">
                  <a:off x="13" y="1269464"/>
                  <a:ext cx="56566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79" extrusionOk="0">
                      <a:moveTo>
                        <a:pt x="1539" y="0"/>
                      </a:moveTo>
                      <a:cubicBezTo>
                        <a:pt x="686" y="0"/>
                        <a:pt x="0" y="686"/>
                        <a:pt x="0" y="1539"/>
                      </a:cubicBezTo>
                      <a:cubicBezTo>
                        <a:pt x="0" y="2392"/>
                        <a:pt x="686" y="3078"/>
                        <a:pt x="1539" y="3078"/>
                      </a:cubicBezTo>
                      <a:cubicBezTo>
                        <a:pt x="2392" y="3078"/>
                        <a:pt x="3078" y="2392"/>
                        <a:pt x="3078" y="1539"/>
                      </a:cubicBezTo>
                      <a:cubicBezTo>
                        <a:pt x="3078" y="686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1"/>
                <p:cNvSpPr/>
                <p:nvPr/>
              </p:nvSpPr>
              <p:spPr>
                <a:xfrm rot="5400000">
                  <a:off x="110210" y="1269327"/>
                  <a:ext cx="56566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94" extrusionOk="0">
                      <a:moveTo>
                        <a:pt x="1539" y="0"/>
                      </a:moveTo>
                      <a:cubicBezTo>
                        <a:pt x="686" y="0"/>
                        <a:pt x="0" y="701"/>
                        <a:pt x="0" y="1539"/>
                      </a:cubicBezTo>
                      <a:cubicBezTo>
                        <a:pt x="0" y="2392"/>
                        <a:pt x="686" y="3093"/>
                        <a:pt x="1539" y="3093"/>
                      </a:cubicBezTo>
                      <a:cubicBezTo>
                        <a:pt x="2392" y="3093"/>
                        <a:pt x="3078" y="2392"/>
                        <a:pt x="3078" y="1539"/>
                      </a:cubicBezTo>
                      <a:cubicBezTo>
                        <a:pt x="3078" y="701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43" name="Google Shape;2043;p21"/>
          <p:cNvSpPr txBox="1">
            <a:spLocks noGrp="1"/>
          </p:cNvSpPr>
          <p:nvPr>
            <p:ph type="title"/>
          </p:nvPr>
        </p:nvSpPr>
        <p:spPr>
          <a:xfrm>
            <a:off x="720000" y="1578250"/>
            <a:ext cx="2739900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4" name="Google Shape;2044;p21"/>
          <p:cNvSpPr txBox="1">
            <a:spLocks noGrp="1"/>
          </p:cNvSpPr>
          <p:nvPr>
            <p:ph type="subTitle" idx="1"/>
          </p:nvPr>
        </p:nvSpPr>
        <p:spPr>
          <a:xfrm>
            <a:off x="720000" y="2604475"/>
            <a:ext cx="27399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6" name="Google Shape;2046;p22"/>
          <p:cNvGrpSpPr/>
          <p:nvPr/>
        </p:nvGrpSpPr>
        <p:grpSpPr>
          <a:xfrm>
            <a:off x="6817988" y="4604000"/>
            <a:ext cx="868475" cy="868475"/>
            <a:chOff x="251825" y="3973125"/>
            <a:chExt cx="868475" cy="868475"/>
          </a:xfrm>
        </p:grpSpPr>
        <p:sp>
          <p:nvSpPr>
            <p:cNvPr id="2047" name="Google Shape;2047;p22"/>
            <p:cNvSpPr/>
            <p:nvPr/>
          </p:nvSpPr>
          <p:spPr>
            <a:xfrm>
              <a:off x="251825" y="3973125"/>
              <a:ext cx="868475" cy="868475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2"/>
            <p:cNvSpPr/>
            <p:nvPr/>
          </p:nvSpPr>
          <p:spPr>
            <a:xfrm>
              <a:off x="305150" y="4026450"/>
              <a:ext cx="761825" cy="761825"/>
            </a:xfrm>
            <a:custGeom>
              <a:avLst/>
              <a:gdLst/>
              <a:ahLst/>
              <a:cxnLst/>
              <a:rect l="l" t="t" r="r" b="b"/>
              <a:pathLst>
                <a:path w="30473" h="30473" extrusionOk="0">
                  <a:moveTo>
                    <a:pt x="15236" y="138"/>
                  </a:moveTo>
                  <a:cubicBezTo>
                    <a:pt x="23571" y="138"/>
                    <a:pt x="30351" y="6902"/>
                    <a:pt x="30335" y="15236"/>
                  </a:cubicBezTo>
                  <a:cubicBezTo>
                    <a:pt x="30335" y="23555"/>
                    <a:pt x="23555" y="30350"/>
                    <a:pt x="15236" y="30350"/>
                  </a:cubicBezTo>
                  <a:cubicBezTo>
                    <a:pt x="6918" y="30350"/>
                    <a:pt x="138" y="23570"/>
                    <a:pt x="138" y="15236"/>
                  </a:cubicBezTo>
                  <a:cubicBezTo>
                    <a:pt x="138" y="6918"/>
                    <a:pt x="6918" y="138"/>
                    <a:pt x="15236" y="138"/>
                  </a:cubicBezTo>
                  <a:close/>
                  <a:moveTo>
                    <a:pt x="15236" y="0"/>
                  </a:moveTo>
                  <a:cubicBezTo>
                    <a:pt x="6841" y="0"/>
                    <a:pt x="1" y="6841"/>
                    <a:pt x="1" y="15236"/>
                  </a:cubicBezTo>
                  <a:cubicBezTo>
                    <a:pt x="1" y="23647"/>
                    <a:pt x="6841" y="30472"/>
                    <a:pt x="15236" y="30472"/>
                  </a:cubicBezTo>
                  <a:cubicBezTo>
                    <a:pt x="23631" y="30472"/>
                    <a:pt x="30472" y="23647"/>
                    <a:pt x="30472" y="15236"/>
                  </a:cubicBezTo>
                  <a:cubicBezTo>
                    <a:pt x="30472" y="6841"/>
                    <a:pt x="23631" y="0"/>
                    <a:pt x="15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2"/>
            <p:cNvSpPr/>
            <p:nvPr/>
          </p:nvSpPr>
          <p:spPr>
            <a:xfrm>
              <a:off x="358475" y="4079400"/>
              <a:ext cx="655175" cy="655175"/>
            </a:xfrm>
            <a:custGeom>
              <a:avLst/>
              <a:gdLst/>
              <a:ahLst/>
              <a:cxnLst/>
              <a:rect l="l" t="t" r="r" b="b"/>
              <a:pathLst>
                <a:path w="26207" h="26207" extrusionOk="0">
                  <a:moveTo>
                    <a:pt x="13103" y="153"/>
                  </a:moveTo>
                  <a:cubicBezTo>
                    <a:pt x="20249" y="153"/>
                    <a:pt x="26054" y="5958"/>
                    <a:pt x="26069" y="13118"/>
                  </a:cubicBezTo>
                  <a:cubicBezTo>
                    <a:pt x="26069" y="20279"/>
                    <a:pt x="20249" y="26099"/>
                    <a:pt x="13103" y="26099"/>
                  </a:cubicBezTo>
                  <a:cubicBezTo>
                    <a:pt x="5943" y="26099"/>
                    <a:pt x="138" y="20264"/>
                    <a:pt x="138" y="13118"/>
                  </a:cubicBezTo>
                  <a:cubicBezTo>
                    <a:pt x="138" y="5958"/>
                    <a:pt x="5958" y="153"/>
                    <a:pt x="13103" y="153"/>
                  </a:cubicBezTo>
                  <a:close/>
                  <a:moveTo>
                    <a:pt x="13103" y="0"/>
                  </a:moveTo>
                  <a:cubicBezTo>
                    <a:pt x="5897" y="0"/>
                    <a:pt x="1" y="5881"/>
                    <a:pt x="1" y="13103"/>
                  </a:cubicBezTo>
                  <a:cubicBezTo>
                    <a:pt x="1" y="20325"/>
                    <a:pt x="5897" y="26206"/>
                    <a:pt x="13103" y="26206"/>
                  </a:cubicBezTo>
                  <a:cubicBezTo>
                    <a:pt x="20325" y="26206"/>
                    <a:pt x="26206" y="20340"/>
                    <a:pt x="26206" y="13103"/>
                  </a:cubicBezTo>
                  <a:cubicBezTo>
                    <a:pt x="26206" y="5881"/>
                    <a:pt x="20325" y="0"/>
                    <a:pt x="13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2"/>
            <p:cNvSpPr/>
            <p:nvPr/>
          </p:nvSpPr>
          <p:spPr>
            <a:xfrm>
              <a:off x="411800" y="4132725"/>
              <a:ext cx="548525" cy="548500"/>
            </a:xfrm>
            <a:custGeom>
              <a:avLst/>
              <a:gdLst/>
              <a:ahLst/>
              <a:cxnLst/>
              <a:rect l="l" t="t" r="r" b="b"/>
              <a:pathLst>
                <a:path w="21941" h="21940" extrusionOk="0">
                  <a:moveTo>
                    <a:pt x="10970" y="153"/>
                  </a:moveTo>
                  <a:cubicBezTo>
                    <a:pt x="16943" y="153"/>
                    <a:pt x="21788" y="5013"/>
                    <a:pt x="21788" y="10970"/>
                  </a:cubicBezTo>
                  <a:cubicBezTo>
                    <a:pt x="21788" y="16927"/>
                    <a:pt x="16943" y="21788"/>
                    <a:pt x="10970" y="21788"/>
                  </a:cubicBezTo>
                  <a:cubicBezTo>
                    <a:pt x="5013" y="21788"/>
                    <a:pt x="153" y="16927"/>
                    <a:pt x="153" y="10970"/>
                  </a:cubicBezTo>
                  <a:cubicBezTo>
                    <a:pt x="153" y="5013"/>
                    <a:pt x="5013" y="153"/>
                    <a:pt x="10970" y="153"/>
                  </a:cubicBezTo>
                  <a:close/>
                  <a:moveTo>
                    <a:pt x="10970" y="0"/>
                  </a:moveTo>
                  <a:cubicBezTo>
                    <a:pt x="4922" y="0"/>
                    <a:pt x="1" y="4937"/>
                    <a:pt x="1" y="10970"/>
                  </a:cubicBezTo>
                  <a:cubicBezTo>
                    <a:pt x="1" y="17034"/>
                    <a:pt x="4937" y="21940"/>
                    <a:pt x="10970" y="21940"/>
                  </a:cubicBezTo>
                  <a:cubicBezTo>
                    <a:pt x="17019" y="21940"/>
                    <a:pt x="21925" y="17034"/>
                    <a:pt x="21940" y="10970"/>
                  </a:cubicBezTo>
                  <a:cubicBezTo>
                    <a:pt x="21940" y="4906"/>
                    <a:pt x="17034" y="0"/>
                    <a:pt x="10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2051;p22"/>
          <p:cNvGrpSpPr/>
          <p:nvPr/>
        </p:nvGrpSpPr>
        <p:grpSpPr>
          <a:xfrm>
            <a:off x="130004" y="181889"/>
            <a:ext cx="7970546" cy="4857386"/>
            <a:chOff x="130004" y="181889"/>
            <a:chExt cx="7970546" cy="4857386"/>
          </a:xfrm>
        </p:grpSpPr>
        <p:sp>
          <p:nvSpPr>
            <p:cNvPr id="2052" name="Google Shape;2052;p22"/>
            <p:cNvSpPr/>
            <p:nvPr/>
          </p:nvSpPr>
          <p:spPr>
            <a:xfrm>
              <a:off x="2679038" y="181889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3" name="Google Shape;2053;p22"/>
            <p:cNvGrpSpPr/>
            <p:nvPr/>
          </p:nvGrpSpPr>
          <p:grpSpPr>
            <a:xfrm>
              <a:off x="6094586" y="4611016"/>
              <a:ext cx="2005964" cy="428259"/>
              <a:chOff x="6094586" y="4611016"/>
              <a:chExt cx="2005964" cy="428259"/>
            </a:xfrm>
          </p:grpSpPr>
          <p:sp>
            <p:nvSpPr>
              <p:cNvPr id="2054" name="Google Shape;2054;p22"/>
              <p:cNvSpPr/>
              <p:nvPr/>
            </p:nvSpPr>
            <p:spPr>
              <a:xfrm>
                <a:off x="7746700" y="4756089"/>
                <a:ext cx="353850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30000" h="11709" extrusionOk="0">
                    <a:moveTo>
                      <a:pt x="6218" y="1"/>
                    </a:moveTo>
                    <a:cubicBezTo>
                      <a:pt x="5997" y="1"/>
                      <a:pt x="5773" y="13"/>
                      <a:pt x="5546" y="38"/>
                    </a:cubicBezTo>
                    <a:cubicBezTo>
                      <a:pt x="2880" y="343"/>
                      <a:pt x="701" y="2521"/>
                      <a:pt x="396" y="5188"/>
                    </a:cubicBezTo>
                    <a:cubicBezTo>
                      <a:pt x="0" y="8722"/>
                      <a:pt x="2758" y="11709"/>
                      <a:pt x="6217" y="11709"/>
                    </a:cubicBezTo>
                    <a:cubicBezTo>
                      <a:pt x="8091" y="11709"/>
                      <a:pt x="9767" y="10825"/>
                      <a:pt x="10833" y="9423"/>
                    </a:cubicBezTo>
                    <a:cubicBezTo>
                      <a:pt x="11793" y="8189"/>
                      <a:pt x="13225" y="7412"/>
                      <a:pt x="14794" y="7412"/>
                    </a:cubicBezTo>
                    <a:lnTo>
                      <a:pt x="15206" y="7412"/>
                    </a:lnTo>
                    <a:cubicBezTo>
                      <a:pt x="16760" y="7412"/>
                      <a:pt x="18192" y="8189"/>
                      <a:pt x="19167" y="9423"/>
                    </a:cubicBezTo>
                    <a:cubicBezTo>
                      <a:pt x="20234" y="10825"/>
                      <a:pt x="21910" y="11709"/>
                      <a:pt x="23784" y="11709"/>
                    </a:cubicBezTo>
                    <a:cubicBezTo>
                      <a:pt x="27242" y="11709"/>
                      <a:pt x="30000" y="8722"/>
                      <a:pt x="29604" y="5188"/>
                    </a:cubicBezTo>
                    <a:cubicBezTo>
                      <a:pt x="29314" y="2521"/>
                      <a:pt x="27135" y="343"/>
                      <a:pt x="24469" y="38"/>
                    </a:cubicBezTo>
                    <a:cubicBezTo>
                      <a:pt x="24245" y="13"/>
                      <a:pt x="24024" y="1"/>
                      <a:pt x="23805" y="1"/>
                    </a:cubicBezTo>
                    <a:cubicBezTo>
                      <a:pt x="21864" y="1"/>
                      <a:pt x="20145" y="947"/>
                      <a:pt x="19091" y="2384"/>
                    </a:cubicBezTo>
                    <a:cubicBezTo>
                      <a:pt x="18192" y="3603"/>
                      <a:pt x="16729" y="4304"/>
                      <a:pt x="15221" y="4304"/>
                    </a:cubicBezTo>
                    <a:lnTo>
                      <a:pt x="14794" y="4304"/>
                    </a:lnTo>
                    <a:cubicBezTo>
                      <a:pt x="13271" y="4304"/>
                      <a:pt x="11823" y="3603"/>
                      <a:pt x="10940" y="2384"/>
                    </a:cubicBezTo>
                    <a:cubicBezTo>
                      <a:pt x="9873" y="935"/>
                      <a:pt x="8156" y="1"/>
                      <a:pt x="6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5" name="Google Shape;2055;p22"/>
              <p:cNvGrpSpPr/>
              <p:nvPr/>
            </p:nvGrpSpPr>
            <p:grpSpPr>
              <a:xfrm>
                <a:off x="6094586" y="4611016"/>
                <a:ext cx="663196" cy="428259"/>
                <a:chOff x="422475" y="2462475"/>
                <a:chExt cx="988075" cy="638050"/>
              </a:xfrm>
            </p:grpSpPr>
            <p:sp>
              <p:nvSpPr>
                <p:cNvPr id="2056" name="Google Shape;2056;p22"/>
                <p:cNvSpPr/>
                <p:nvPr/>
              </p:nvSpPr>
              <p:spPr>
                <a:xfrm>
                  <a:off x="958775" y="2825850"/>
                  <a:ext cx="937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34" extrusionOk="0">
                      <a:moveTo>
                        <a:pt x="1874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74" y="3734"/>
                      </a:cubicBezTo>
                      <a:cubicBezTo>
                        <a:pt x="2910" y="3734"/>
                        <a:pt x="3748" y="2896"/>
                        <a:pt x="3748" y="1860"/>
                      </a:cubicBezTo>
                      <a:cubicBezTo>
                        <a:pt x="3748" y="839"/>
                        <a:pt x="2910" y="1"/>
                        <a:pt x="18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2"/>
                <p:cNvSpPr/>
                <p:nvPr/>
              </p:nvSpPr>
              <p:spPr>
                <a:xfrm>
                  <a:off x="958775" y="3007175"/>
                  <a:ext cx="937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34" extrusionOk="0">
                      <a:moveTo>
                        <a:pt x="1874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910" y="3733"/>
                        <a:pt x="3748" y="2895"/>
                        <a:pt x="3748" y="1874"/>
                      </a:cubicBezTo>
                      <a:cubicBezTo>
                        <a:pt x="3748" y="838"/>
                        <a:pt x="2910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2"/>
                <p:cNvSpPr/>
                <p:nvPr/>
              </p:nvSpPr>
              <p:spPr>
                <a:xfrm>
                  <a:off x="775175" y="2825875"/>
                  <a:ext cx="103250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0" h="3733" extrusionOk="0">
                      <a:moveTo>
                        <a:pt x="2069" y="0"/>
                      </a:moveTo>
                      <a:cubicBezTo>
                        <a:pt x="1235" y="0"/>
                        <a:pt x="478" y="553"/>
                        <a:pt x="260" y="1386"/>
                      </a:cubicBezTo>
                      <a:cubicBezTo>
                        <a:pt x="1" y="2392"/>
                        <a:pt x="595" y="3413"/>
                        <a:pt x="1600" y="3672"/>
                      </a:cubicBezTo>
                      <a:cubicBezTo>
                        <a:pt x="1757" y="3713"/>
                        <a:pt x="1915" y="3732"/>
                        <a:pt x="2070" y="3732"/>
                      </a:cubicBezTo>
                      <a:cubicBezTo>
                        <a:pt x="2895" y="3732"/>
                        <a:pt x="3653" y="3177"/>
                        <a:pt x="3871" y="2331"/>
                      </a:cubicBezTo>
                      <a:cubicBezTo>
                        <a:pt x="4130" y="1341"/>
                        <a:pt x="3535" y="320"/>
                        <a:pt x="2545" y="61"/>
                      </a:cubicBezTo>
                      <a:cubicBezTo>
                        <a:pt x="2386" y="20"/>
                        <a:pt x="2226" y="0"/>
                        <a:pt x="20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59" name="Google Shape;2059;p22"/>
                <p:cNvGrpSpPr/>
                <p:nvPr/>
              </p:nvGrpSpPr>
              <p:grpSpPr>
                <a:xfrm>
                  <a:off x="422475" y="2462475"/>
                  <a:ext cx="988075" cy="638050"/>
                  <a:chOff x="422475" y="2462475"/>
                  <a:chExt cx="988075" cy="638050"/>
                </a:xfrm>
              </p:grpSpPr>
              <p:sp>
                <p:nvSpPr>
                  <p:cNvPr id="2060" name="Google Shape;2060;p22"/>
                  <p:cNvSpPr/>
                  <p:nvPr/>
                </p:nvSpPr>
                <p:spPr>
                  <a:xfrm>
                    <a:off x="1317200" y="2644550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0" y="839"/>
                          <a:pt x="0" y="1859"/>
                        </a:cubicBezTo>
                        <a:cubicBezTo>
                          <a:pt x="0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59"/>
                        </a:cubicBezTo>
                        <a:cubicBezTo>
                          <a:pt x="3733" y="823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1" name="Google Shape;2061;p22"/>
                  <p:cNvSpPr/>
                  <p:nvPr/>
                </p:nvSpPr>
                <p:spPr>
                  <a:xfrm>
                    <a:off x="1138175" y="2462475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1" y="839"/>
                          <a:pt x="1" y="1875"/>
                        </a:cubicBezTo>
                        <a:cubicBezTo>
                          <a:pt x="1" y="2896"/>
                          <a:pt x="838" y="3734"/>
                          <a:pt x="1859" y="3734"/>
                        </a:cubicBezTo>
                        <a:cubicBezTo>
                          <a:pt x="2895" y="3734"/>
                          <a:pt x="3733" y="2896"/>
                          <a:pt x="3733" y="1875"/>
                        </a:cubicBezTo>
                        <a:cubicBezTo>
                          <a:pt x="3733" y="839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22"/>
                  <p:cNvSpPr/>
                  <p:nvPr/>
                </p:nvSpPr>
                <p:spPr>
                  <a:xfrm>
                    <a:off x="1138175" y="2644550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1" y="839"/>
                          <a:pt x="1" y="1859"/>
                        </a:cubicBezTo>
                        <a:cubicBezTo>
                          <a:pt x="1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59"/>
                        </a:cubicBezTo>
                        <a:cubicBezTo>
                          <a:pt x="3733" y="823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22"/>
                  <p:cNvSpPr/>
                  <p:nvPr/>
                </p:nvSpPr>
                <p:spPr>
                  <a:xfrm>
                    <a:off x="601500" y="2825850"/>
                    <a:ext cx="93325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3" h="3734" extrusionOk="0">
                        <a:moveTo>
                          <a:pt x="1859" y="1"/>
                        </a:moveTo>
                        <a:cubicBezTo>
                          <a:pt x="838" y="1"/>
                          <a:pt x="0" y="839"/>
                          <a:pt x="0" y="1860"/>
                        </a:cubicBezTo>
                        <a:cubicBezTo>
                          <a:pt x="0" y="2896"/>
                          <a:pt x="838" y="3734"/>
                          <a:pt x="1859" y="3734"/>
                        </a:cubicBezTo>
                        <a:cubicBezTo>
                          <a:pt x="2895" y="3734"/>
                          <a:pt x="3718" y="2896"/>
                          <a:pt x="3733" y="1860"/>
                        </a:cubicBezTo>
                        <a:cubicBezTo>
                          <a:pt x="3733" y="839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22"/>
                  <p:cNvSpPr/>
                  <p:nvPr/>
                </p:nvSpPr>
                <p:spPr>
                  <a:xfrm>
                    <a:off x="422475" y="3007175"/>
                    <a:ext cx="93325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3" h="3734" extrusionOk="0">
                        <a:moveTo>
                          <a:pt x="1859" y="0"/>
                        </a:moveTo>
                        <a:cubicBezTo>
                          <a:pt x="838" y="0"/>
                          <a:pt x="0" y="838"/>
                          <a:pt x="0" y="1874"/>
                        </a:cubicBezTo>
                        <a:cubicBezTo>
                          <a:pt x="0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74"/>
                        </a:cubicBezTo>
                        <a:cubicBezTo>
                          <a:pt x="3733" y="838"/>
                          <a:pt x="2895" y="0"/>
                          <a:pt x="18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065" name="Google Shape;2065;p22"/>
            <p:cNvGrpSpPr/>
            <p:nvPr/>
          </p:nvGrpSpPr>
          <p:grpSpPr>
            <a:xfrm rot="5400000">
              <a:off x="3344692" y="70838"/>
              <a:ext cx="165214" cy="387322"/>
              <a:chOff x="2726525" y="1148000"/>
              <a:chExt cx="224750" cy="526825"/>
            </a:xfrm>
          </p:grpSpPr>
          <p:sp>
            <p:nvSpPr>
              <p:cNvPr id="2066" name="Google Shape;2066;p22"/>
              <p:cNvSpPr/>
              <p:nvPr/>
            </p:nvSpPr>
            <p:spPr>
              <a:xfrm>
                <a:off x="2726525" y="1597850"/>
                <a:ext cx="7697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2"/>
              <p:cNvSpPr/>
              <p:nvPr/>
            </p:nvSpPr>
            <p:spPr>
              <a:xfrm>
                <a:off x="2726525" y="1447775"/>
                <a:ext cx="76975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2"/>
              <p:cNvSpPr/>
              <p:nvPr/>
            </p:nvSpPr>
            <p:spPr>
              <a:xfrm>
                <a:off x="2873925" y="159785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0"/>
                    </a:moveTo>
                    <a:cubicBezTo>
                      <a:pt x="686" y="0"/>
                      <a:pt x="1" y="686"/>
                      <a:pt x="1" y="1539"/>
                    </a:cubicBezTo>
                    <a:cubicBezTo>
                      <a:pt x="1" y="2392"/>
                      <a:pt x="686" y="3078"/>
                      <a:pt x="1540" y="3078"/>
                    </a:cubicBezTo>
                    <a:cubicBezTo>
                      <a:pt x="2393" y="3078"/>
                      <a:pt x="3094" y="2392"/>
                      <a:pt x="3094" y="1539"/>
                    </a:cubicBezTo>
                    <a:cubicBezTo>
                      <a:pt x="3094" y="686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2"/>
              <p:cNvSpPr/>
              <p:nvPr/>
            </p:nvSpPr>
            <p:spPr>
              <a:xfrm>
                <a:off x="2873925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686" y="0"/>
                      <a:pt x="1" y="701"/>
                      <a:pt x="1" y="1539"/>
                    </a:cubicBezTo>
                    <a:cubicBezTo>
                      <a:pt x="1" y="2392"/>
                      <a:pt x="686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22"/>
              <p:cNvSpPr/>
              <p:nvPr/>
            </p:nvSpPr>
            <p:spPr>
              <a:xfrm>
                <a:off x="2873925" y="1298075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22"/>
              <p:cNvSpPr/>
              <p:nvPr/>
            </p:nvSpPr>
            <p:spPr>
              <a:xfrm>
                <a:off x="2873925" y="114800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2" name="Google Shape;2072;p22"/>
            <p:cNvGrpSpPr/>
            <p:nvPr/>
          </p:nvGrpSpPr>
          <p:grpSpPr>
            <a:xfrm>
              <a:off x="130004" y="4288378"/>
              <a:ext cx="387138" cy="495347"/>
              <a:chOff x="0" y="505065"/>
              <a:chExt cx="387138" cy="495347"/>
            </a:xfrm>
          </p:grpSpPr>
          <p:sp>
            <p:nvSpPr>
              <p:cNvPr id="2073" name="Google Shape;2073;p22"/>
              <p:cNvSpPr/>
              <p:nvPr/>
            </p:nvSpPr>
            <p:spPr>
              <a:xfrm rot="5400000">
                <a:off x="106287" y="508967"/>
                <a:ext cx="64432" cy="56629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3081" extrusionOk="0">
                    <a:moveTo>
                      <a:pt x="1750" y="1"/>
                    </a:moveTo>
                    <a:cubicBezTo>
                      <a:pt x="1553" y="1"/>
                      <a:pt x="1353" y="38"/>
                      <a:pt x="1159" y="116"/>
                    </a:cubicBezTo>
                    <a:cubicBezTo>
                      <a:pt x="382" y="436"/>
                      <a:pt x="1" y="1350"/>
                      <a:pt x="321" y="2127"/>
                    </a:cubicBezTo>
                    <a:cubicBezTo>
                      <a:pt x="574" y="2726"/>
                      <a:pt x="1149" y="3081"/>
                      <a:pt x="1756" y="3081"/>
                    </a:cubicBezTo>
                    <a:cubicBezTo>
                      <a:pt x="1953" y="3081"/>
                      <a:pt x="2153" y="3044"/>
                      <a:pt x="2347" y="2965"/>
                    </a:cubicBezTo>
                    <a:cubicBezTo>
                      <a:pt x="3124" y="2645"/>
                      <a:pt x="3505" y="1731"/>
                      <a:pt x="3185" y="954"/>
                    </a:cubicBezTo>
                    <a:cubicBezTo>
                      <a:pt x="2932" y="356"/>
                      <a:pt x="2357" y="1"/>
                      <a:pt x="1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2"/>
              <p:cNvSpPr/>
              <p:nvPr/>
            </p:nvSpPr>
            <p:spPr>
              <a:xfrm rot="5400000">
                <a:off x="110063" y="617624"/>
                <a:ext cx="56860" cy="56868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702" y="0"/>
                      <a:pt x="1" y="701"/>
                      <a:pt x="1" y="1539"/>
                    </a:cubicBezTo>
                    <a:cubicBezTo>
                      <a:pt x="1" y="2392"/>
                      <a:pt x="702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2"/>
              <p:cNvSpPr/>
              <p:nvPr/>
            </p:nvSpPr>
            <p:spPr>
              <a:xfrm rot="5400000">
                <a:off x="13" y="726262"/>
                <a:ext cx="56566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2"/>
              <p:cNvSpPr/>
              <p:nvPr/>
            </p:nvSpPr>
            <p:spPr>
              <a:xfrm rot="5400000">
                <a:off x="110210" y="726124"/>
                <a:ext cx="56566" cy="56868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2"/>
              <p:cNvSpPr/>
              <p:nvPr/>
            </p:nvSpPr>
            <p:spPr>
              <a:xfrm rot="5400000">
                <a:off x="218156" y="834809"/>
                <a:ext cx="61068" cy="56776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089" extrusionOk="0">
                    <a:moveTo>
                      <a:pt x="1659" y="1"/>
                    </a:moveTo>
                    <a:cubicBezTo>
                      <a:pt x="917" y="1"/>
                      <a:pt x="262" y="546"/>
                      <a:pt x="138" y="1301"/>
                    </a:cubicBezTo>
                    <a:cubicBezTo>
                      <a:pt x="1" y="2139"/>
                      <a:pt x="580" y="2931"/>
                      <a:pt x="1418" y="3068"/>
                    </a:cubicBezTo>
                    <a:cubicBezTo>
                      <a:pt x="1501" y="3082"/>
                      <a:pt x="1583" y="3088"/>
                      <a:pt x="1665" y="3088"/>
                    </a:cubicBezTo>
                    <a:cubicBezTo>
                      <a:pt x="2406" y="3088"/>
                      <a:pt x="3062" y="2543"/>
                      <a:pt x="3185" y="1788"/>
                    </a:cubicBezTo>
                    <a:cubicBezTo>
                      <a:pt x="3322" y="950"/>
                      <a:pt x="2743" y="158"/>
                      <a:pt x="1905" y="21"/>
                    </a:cubicBezTo>
                    <a:cubicBezTo>
                      <a:pt x="1823" y="7"/>
                      <a:pt x="1740" y="1"/>
                      <a:pt x="16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2"/>
              <p:cNvSpPr/>
              <p:nvPr/>
            </p:nvSpPr>
            <p:spPr>
              <a:xfrm rot="5400000">
                <a:off x="328354" y="834947"/>
                <a:ext cx="61068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074" extrusionOk="0">
                    <a:moveTo>
                      <a:pt x="1654" y="1"/>
                    </a:moveTo>
                    <a:cubicBezTo>
                      <a:pt x="914" y="1"/>
                      <a:pt x="261" y="532"/>
                      <a:pt x="138" y="1286"/>
                    </a:cubicBezTo>
                    <a:cubicBezTo>
                      <a:pt x="1" y="2124"/>
                      <a:pt x="565" y="2916"/>
                      <a:pt x="1418" y="3053"/>
                    </a:cubicBezTo>
                    <a:cubicBezTo>
                      <a:pt x="1502" y="3067"/>
                      <a:pt x="1587" y="3074"/>
                      <a:pt x="1670" y="3074"/>
                    </a:cubicBezTo>
                    <a:cubicBezTo>
                      <a:pt x="2409" y="3074"/>
                      <a:pt x="3062" y="2542"/>
                      <a:pt x="3185" y="1789"/>
                    </a:cubicBezTo>
                    <a:cubicBezTo>
                      <a:pt x="3322" y="951"/>
                      <a:pt x="2743" y="143"/>
                      <a:pt x="1905" y="21"/>
                    </a:cubicBezTo>
                    <a:cubicBezTo>
                      <a:pt x="1821" y="7"/>
                      <a:pt x="1737" y="1"/>
                      <a:pt x="1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2"/>
              <p:cNvSpPr/>
              <p:nvPr/>
            </p:nvSpPr>
            <p:spPr>
              <a:xfrm rot="5400000">
                <a:off x="220261" y="943686"/>
                <a:ext cx="56860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1"/>
                    </a:moveTo>
                    <a:cubicBezTo>
                      <a:pt x="686" y="1"/>
                      <a:pt x="0" y="686"/>
                      <a:pt x="0" y="1540"/>
                    </a:cubicBezTo>
                    <a:cubicBezTo>
                      <a:pt x="0" y="2393"/>
                      <a:pt x="686" y="3078"/>
                      <a:pt x="1539" y="3078"/>
                    </a:cubicBezTo>
                    <a:cubicBezTo>
                      <a:pt x="2392" y="3078"/>
                      <a:pt x="3093" y="2393"/>
                      <a:pt x="3093" y="1540"/>
                    </a:cubicBezTo>
                    <a:cubicBezTo>
                      <a:pt x="3093" y="686"/>
                      <a:pt x="2392" y="1"/>
                      <a:pt x="1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0" name="Google Shape;2080;p22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2081" name="Google Shape;2081;p22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2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2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2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2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2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2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2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2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2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2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2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2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2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2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2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2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2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2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2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2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2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2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2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2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2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2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2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2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2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2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2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2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2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2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2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2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2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2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2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2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2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2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2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2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2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2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2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2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2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2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2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2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2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2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2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2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2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2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2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2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2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2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2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2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2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2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2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2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2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2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2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22"/>
          <p:cNvSpPr txBox="1">
            <a:spLocks noGrp="1"/>
          </p:cNvSpPr>
          <p:nvPr>
            <p:ph type="title"/>
          </p:nvPr>
        </p:nvSpPr>
        <p:spPr>
          <a:xfrm>
            <a:off x="5729000" y="1554825"/>
            <a:ext cx="27018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4" name="Google Shape;2154;p22"/>
          <p:cNvSpPr txBox="1">
            <a:spLocks noGrp="1"/>
          </p:cNvSpPr>
          <p:nvPr>
            <p:ph type="subTitle" idx="1"/>
          </p:nvPr>
        </p:nvSpPr>
        <p:spPr>
          <a:xfrm>
            <a:off x="5729128" y="2562000"/>
            <a:ext cx="27018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1" name="Google Shape;3561;p35"/>
          <p:cNvGrpSpPr/>
          <p:nvPr/>
        </p:nvGrpSpPr>
        <p:grpSpPr>
          <a:xfrm>
            <a:off x="150" y="-50"/>
            <a:ext cx="9144037" cy="5143425"/>
            <a:chOff x="150" y="-50"/>
            <a:chExt cx="9144037" cy="5143425"/>
          </a:xfrm>
        </p:grpSpPr>
        <p:grpSp>
          <p:nvGrpSpPr>
            <p:cNvPr id="3562" name="Google Shape;3562;p35"/>
            <p:cNvGrpSpPr/>
            <p:nvPr/>
          </p:nvGrpSpPr>
          <p:grpSpPr>
            <a:xfrm>
              <a:off x="150" y="-50"/>
              <a:ext cx="9144037" cy="5143425"/>
              <a:chOff x="154" y="-50"/>
              <a:chExt cx="9144037" cy="5064919"/>
            </a:xfrm>
          </p:grpSpPr>
          <p:sp>
            <p:nvSpPr>
              <p:cNvPr id="3563" name="Google Shape;3563;p35"/>
              <p:cNvSpPr/>
              <p:nvPr/>
            </p:nvSpPr>
            <p:spPr>
              <a:xfrm>
                <a:off x="192175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5"/>
              <p:cNvSpPr/>
              <p:nvPr/>
            </p:nvSpPr>
            <p:spPr>
              <a:xfrm>
                <a:off x="384391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5"/>
              <p:cNvSpPr/>
              <p:nvPr/>
            </p:nvSpPr>
            <p:spPr>
              <a:xfrm>
                <a:off x="582340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35"/>
              <p:cNvSpPr/>
              <p:nvPr/>
            </p:nvSpPr>
            <p:spPr>
              <a:xfrm>
                <a:off x="774556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35"/>
              <p:cNvSpPr/>
              <p:nvPr/>
            </p:nvSpPr>
            <p:spPr>
              <a:xfrm>
                <a:off x="969448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5"/>
              <p:cNvSpPr/>
              <p:nvPr/>
            </p:nvSpPr>
            <p:spPr>
              <a:xfrm>
                <a:off x="1164530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5"/>
              <p:cNvSpPr/>
              <p:nvPr/>
            </p:nvSpPr>
            <p:spPr>
              <a:xfrm>
                <a:off x="1359612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5"/>
              <p:cNvSpPr/>
              <p:nvPr/>
            </p:nvSpPr>
            <p:spPr>
              <a:xfrm>
                <a:off x="1551829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5"/>
              <p:cNvSpPr/>
              <p:nvPr/>
            </p:nvSpPr>
            <p:spPr>
              <a:xfrm>
                <a:off x="1746720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35"/>
              <p:cNvSpPr/>
              <p:nvPr/>
            </p:nvSpPr>
            <p:spPr>
              <a:xfrm>
                <a:off x="1941803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5"/>
              <p:cNvSpPr/>
              <p:nvPr/>
            </p:nvSpPr>
            <p:spPr>
              <a:xfrm>
                <a:off x="2134019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5"/>
              <p:cNvSpPr/>
              <p:nvPr/>
            </p:nvSpPr>
            <p:spPr>
              <a:xfrm>
                <a:off x="2331967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35"/>
              <p:cNvSpPr/>
              <p:nvPr/>
            </p:nvSpPr>
            <p:spPr>
              <a:xfrm>
                <a:off x="2523993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35"/>
              <p:cNvSpPr/>
              <p:nvPr/>
            </p:nvSpPr>
            <p:spPr>
              <a:xfrm>
                <a:off x="2721941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5"/>
              <p:cNvSpPr/>
              <p:nvPr/>
            </p:nvSpPr>
            <p:spPr>
              <a:xfrm>
                <a:off x="2914157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5"/>
              <p:cNvSpPr/>
              <p:nvPr/>
            </p:nvSpPr>
            <p:spPr>
              <a:xfrm>
                <a:off x="3112106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5"/>
              <p:cNvSpPr/>
              <p:nvPr/>
            </p:nvSpPr>
            <p:spPr>
              <a:xfrm>
                <a:off x="3304322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5"/>
              <p:cNvSpPr/>
              <p:nvPr/>
            </p:nvSpPr>
            <p:spPr>
              <a:xfrm>
                <a:off x="3499214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5"/>
              <p:cNvSpPr/>
              <p:nvPr/>
            </p:nvSpPr>
            <p:spPr>
              <a:xfrm>
                <a:off x="3694296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35"/>
              <p:cNvSpPr/>
              <p:nvPr/>
            </p:nvSpPr>
            <p:spPr>
              <a:xfrm>
                <a:off x="3889379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35"/>
              <p:cNvSpPr/>
              <p:nvPr/>
            </p:nvSpPr>
            <p:spPr>
              <a:xfrm>
                <a:off x="4081595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35"/>
              <p:cNvSpPr/>
              <p:nvPr/>
            </p:nvSpPr>
            <p:spPr>
              <a:xfrm>
                <a:off x="4276486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5"/>
              <p:cNvSpPr/>
              <p:nvPr/>
            </p:nvSpPr>
            <p:spPr>
              <a:xfrm>
                <a:off x="4471569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5"/>
              <p:cNvSpPr/>
              <p:nvPr/>
            </p:nvSpPr>
            <p:spPr>
              <a:xfrm>
                <a:off x="4663785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5"/>
              <p:cNvSpPr/>
              <p:nvPr/>
            </p:nvSpPr>
            <p:spPr>
              <a:xfrm>
                <a:off x="4861733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5"/>
              <p:cNvSpPr/>
              <p:nvPr/>
            </p:nvSpPr>
            <p:spPr>
              <a:xfrm>
                <a:off x="5053759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5"/>
              <p:cNvSpPr/>
              <p:nvPr/>
            </p:nvSpPr>
            <p:spPr>
              <a:xfrm>
                <a:off x="5248841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5"/>
              <p:cNvSpPr/>
              <p:nvPr/>
            </p:nvSpPr>
            <p:spPr>
              <a:xfrm>
                <a:off x="5443924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5"/>
              <p:cNvSpPr/>
              <p:nvPr/>
            </p:nvSpPr>
            <p:spPr>
              <a:xfrm>
                <a:off x="5639006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5"/>
              <p:cNvSpPr/>
              <p:nvPr/>
            </p:nvSpPr>
            <p:spPr>
              <a:xfrm>
                <a:off x="5831031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5"/>
              <p:cNvSpPr/>
              <p:nvPr/>
            </p:nvSpPr>
            <p:spPr>
              <a:xfrm>
                <a:off x="6028980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5"/>
              <p:cNvSpPr/>
              <p:nvPr/>
            </p:nvSpPr>
            <p:spPr>
              <a:xfrm>
                <a:off x="6221196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5"/>
              <p:cNvSpPr/>
              <p:nvPr/>
            </p:nvSpPr>
            <p:spPr>
              <a:xfrm>
                <a:off x="6419145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5"/>
              <p:cNvSpPr/>
              <p:nvPr/>
            </p:nvSpPr>
            <p:spPr>
              <a:xfrm>
                <a:off x="6611361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5"/>
              <p:cNvSpPr/>
              <p:nvPr/>
            </p:nvSpPr>
            <p:spPr>
              <a:xfrm>
                <a:off x="6803386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35"/>
              <p:cNvSpPr/>
              <p:nvPr/>
            </p:nvSpPr>
            <p:spPr>
              <a:xfrm>
                <a:off x="7001335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5"/>
              <p:cNvSpPr/>
              <p:nvPr/>
            </p:nvSpPr>
            <p:spPr>
              <a:xfrm>
                <a:off x="7193551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5"/>
              <p:cNvSpPr/>
              <p:nvPr/>
            </p:nvSpPr>
            <p:spPr>
              <a:xfrm>
                <a:off x="7391500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5"/>
              <p:cNvSpPr/>
              <p:nvPr/>
            </p:nvSpPr>
            <p:spPr>
              <a:xfrm>
                <a:off x="7583525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5"/>
              <p:cNvSpPr/>
              <p:nvPr/>
            </p:nvSpPr>
            <p:spPr>
              <a:xfrm>
                <a:off x="7778607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5"/>
              <p:cNvSpPr/>
              <p:nvPr/>
            </p:nvSpPr>
            <p:spPr>
              <a:xfrm>
                <a:off x="7973690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5"/>
              <p:cNvSpPr/>
              <p:nvPr/>
            </p:nvSpPr>
            <p:spPr>
              <a:xfrm>
                <a:off x="8168772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35"/>
              <p:cNvSpPr/>
              <p:nvPr/>
            </p:nvSpPr>
            <p:spPr>
              <a:xfrm>
                <a:off x="8360797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35"/>
              <p:cNvSpPr/>
              <p:nvPr/>
            </p:nvSpPr>
            <p:spPr>
              <a:xfrm>
                <a:off x="8558746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35"/>
              <p:cNvSpPr/>
              <p:nvPr/>
            </p:nvSpPr>
            <p:spPr>
              <a:xfrm>
                <a:off x="8750962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5"/>
              <p:cNvSpPr/>
              <p:nvPr/>
            </p:nvSpPr>
            <p:spPr>
              <a:xfrm>
                <a:off x="8948911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5"/>
              <p:cNvSpPr/>
              <p:nvPr/>
            </p:nvSpPr>
            <p:spPr>
              <a:xfrm>
                <a:off x="154" y="5055884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5"/>
              <p:cNvSpPr/>
              <p:nvPr/>
            </p:nvSpPr>
            <p:spPr>
              <a:xfrm>
                <a:off x="154" y="4863771"/>
                <a:ext cx="9144037" cy="8793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6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5"/>
              <p:cNvSpPr/>
              <p:nvPr/>
            </p:nvSpPr>
            <p:spPr>
              <a:xfrm>
                <a:off x="154" y="4665732"/>
                <a:ext cx="9144037" cy="8793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6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5"/>
              <p:cNvSpPr/>
              <p:nvPr/>
            </p:nvSpPr>
            <p:spPr>
              <a:xfrm>
                <a:off x="154" y="4473428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5"/>
              <p:cNvSpPr/>
              <p:nvPr/>
            </p:nvSpPr>
            <p:spPr>
              <a:xfrm>
                <a:off x="154" y="4278256"/>
                <a:ext cx="9144037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2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5"/>
              <p:cNvSpPr/>
              <p:nvPr/>
            </p:nvSpPr>
            <p:spPr>
              <a:xfrm>
                <a:off x="154" y="4083084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7"/>
                    </a:lnTo>
                    <a:lnTo>
                      <a:pt x="47856" y="47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5"/>
              <p:cNvSpPr/>
              <p:nvPr/>
            </p:nvSpPr>
            <p:spPr>
              <a:xfrm>
                <a:off x="154" y="3888103"/>
                <a:ext cx="9144037" cy="8793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6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5"/>
              <p:cNvSpPr/>
              <p:nvPr/>
            </p:nvSpPr>
            <p:spPr>
              <a:xfrm>
                <a:off x="154" y="3695799"/>
                <a:ext cx="9144037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2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35"/>
              <p:cNvSpPr/>
              <p:nvPr/>
            </p:nvSpPr>
            <p:spPr>
              <a:xfrm>
                <a:off x="154" y="3500627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35"/>
              <p:cNvSpPr/>
              <p:nvPr/>
            </p:nvSpPr>
            <p:spPr>
              <a:xfrm>
                <a:off x="154" y="3305455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7"/>
                    </a:lnTo>
                    <a:lnTo>
                      <a:pt x="47856" y="47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35"/>
              <p:cNvSpPr/>
              <p:nvPr/>
            </p:nvSpPr>
            <p:spPr>
              <a:xfrm>
                <a:off x="154" y="3113342"/>
                <a:ext cx="9144037" cy="5926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1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35"/>
              <p:cNvSpPr/>
              <p:nvPr/>
            </p:nvSpPr>
            <p:spPr>
              <a:xfrm>
                <a:off x="154" y="2915303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35"/>
              <p:cNvSpPr/>
              <p:nvPr/>
            </p:nvSpPr>
            <p:spPr>
              <a:xfrm>
                <a:off x="154" y="2722998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5"/>
              <p:cNvSpPr/>
              <p:nvPr/>
            </p:nvSpPr>
            <p:spPr>
              <a:xfrm>
                <a:off x="154" y="2524959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5"/>
              <p:cNvSpPr/>
              <p:nvPr/>
            </p:nvSpPr>
            <p:spPr>
              <a:xfrm>
                <a:off x="154" y="2332846"/>
                <a:ext cx="9144037" cy="8793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6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5"/>
              <p:cNvSpPr/>
              <p:nvPr/>
            </p:nvSpPr>
            <p:spPr>
              <a:xfrm>
                <a:off x="154" y="2137674"/>
                <a:ext cx="9144037" cy="5926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1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5"/>
              <p:cNvSpPr/>
              <p:nvPr/>
            </p:nvSpPr>
            <p:spPr>
              <a:xfrm>
                <a:off x="154" y="1942502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5"/>
              <p:cNvSpPr/>
              <p:nvPr/>
            </p:nvSpPr>
            <p:spPr>
              <a:xfrm>
                <a:off x="154" y="1747330"/>
                <a:ext cx="9144037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2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5"/>
              <p:cNvSpPr/>
              <p:nvPr/>
            </p:nvSpPr>
            <p:spPr>
              <a:xfrm>
                <a:off x="154" y="1555217"/>
                <a:ext cx="9144037" cy="5926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1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5"/>
              <p:cNvSpPr/>
              <p:nvPr/>
            </p:nvSpPr>
            <p:spPr>
              <a:xfrm>
                <a:off x="154" y="1357178"/>
                <a:ext cx="9144037" cy="8793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6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5"/>
              <p:cNvSpPr/>
              <p:nvPr/>
            </p:nvSpPr>
            <p:spPr>
              <a:xfrm>
                <a:off x="154" y="1164874"/>
                <a:ext cx="9144037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2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5"/>
              <p:cNvSpPr/>
              <p:nvPr/>
            </p:nvSpPr>
            <p:spPr>
              <a:xfrm>
                <a:off x="154" y="972569"/>
                <a:ext cx="9144037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2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5"/>
              <p:cNvSpPr/>
              <p:nvPr/>
            </p:nvSpPr>
            <p:spPr>
              <a:xfrm>
                <a:off x="154" y="774530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7"/>
                    </a:lnTo>
                    <a:lnTo>
                      <a:pt x="47856" y="47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5"/>
              <p:cNvSpPr/>
              <p:nvPr/>
            </p:nvSpPr>
            <p:spPr>
              <a:xfrm>
                <a:off x="154" y="582417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5"/>
              <p:cNvSpPr/>
              <p:nvPr/>
            </p:nvSpPr>
            <p:spPr>
              <a:xfrm>
                <a:off x="154" y="384378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5"/>
              <p:cNvSpPr/>
              <p:nvPr/>
            </p:nvSpPr>
            <p:spPr>
              <a:xfrm>
                <a:off x="154" y="192073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5" name="Google Shape;3635;p35"/>
            <p:cNvSpPr/>
            <p:nvPr/>
          </p:nvSpPr>
          <p:spPr>
            <a:xfrm>
              <a:off x="192925" y="193475"/>
              <a:ext cx="8758500" cy="4762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p36"/>
          <p:cNvSpPr/>
          <p:nvPr/>
        </p:nvSpPr>
        <p:spPr>
          <a:xfrm>
            <a:off x="192925" y="193475"/>
            <a:ext cx="8758500" cy="476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8" name="Google Shape;3638;p36"/>
          <p:cNvGrpSpPr/>
          <p:nvPr/>
        </p:nvGrpSpPr>
        <p:grpSpPr>
          <a:xfrm>
            <a:off x="-6" y="10"/>
            <a:ext cx="9143997" cy="5143497"/>
            <a:chOff x="-6" y="10"/>
            <a:chExt cx="9143997" cy="5143497"/>
          </a:xfrm>
        </p:grpSpPr>
        <p:grpSp>
          <p:nvGrpSpPr>
            <p:cNvPr id="3639" name="Google Shape;3639;p36"/>
            <p:cNvGrpSpPr/>
            <p:nvPr/>
          </p:nvGrpSpPr>
          <p:grpSpPr>
            <a:xfrm>
              <a:off x="-6" y="10"/>
              <a:ext cx="9143997" cy="539497"/>
              <a:chOff x="-6" y="10"/>
              <a:chExt cx="9143997" cy="539497"/>
            </a:xfrm>
          </p:grpSpPr>
          <p:grpSp>
            <p:nvGrpSpPr>
              <p:cNvPr id="3640" name="Google Shape;3640;p36"/>
              <p:cNvGrpSpPr/>
              <p:nvPr/>
            </p:nvGrpSpPr>
            <p:grpSpPr>
              <a:xfrm>
                <a:off x="8604494" y="10"/>
                <a:ext cx="539497" cy="539497"/>
                <a:chOff x="251825" y="3973125"/>
                <a:chExt cx="868475" cy="868475"/>
              </a:xfrm>
            </p:grpSpPr>
            <p:sp>
              <p:nvSpPr>
                <p:cNvPr id="3641" name="Google Shape;3641;p36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36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36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36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5" name="Google Shape;3645;p36"/>
              <p:cNvGrpSpPr/>
              <p:nvPr/>
            </p:nvGrpSpPr>
            <p:grpSpPr>
              <a:xfrm>
                <a:off x="-6" y="10"/>
                <a:ext cx="539497" cy="539497"/>
                <a:chOff x="251825" y="3973125"/>
                <a:chExt cx="868475" cy="868475"/>
              </a:xfrm>
            </p:grpSpPr>
            <p:sp>
              <p:nvSpPr>
                <p:cNvPr id="3646" name="Google Shape;3646;p36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36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36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36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50" name="Google Shape;3650;p36"/>
            <p:cNvGrpSpPr/>
            <p:nvPr/>
          </p:nvGrpSpPr>
          <p:grpSpPr>
            <a:xfrm>
              <a:off x="-6" y="4604010"/>
              <a:ext cx="9143997" cy="539497"/>
              <a:chOff x="-6" y="10"/>
              <a:chExt cx="9143997" cy="539497"/>
            </a:xfrm>
          </p:grpSpPr>
          <p:grpSp>
            <p:nvGrpSpPr>
              <p:cNvPr id="3651" name="Google Shape;3651;p36"/>
              <p:cNvGrpSpPr/>
              <p:nvPr/>
            </p:nvGrpSpPr>
            <p:grpSpPr>
              <a:xfrm>
                <a:off x="8604494" y="10"/>
                <a:ext cx="539497" cy="539497"/>
                <a:chOff x="251825" y="3973125"/>
                <a:chExt cx="868475" cy="868475"/>
              </a:xfrm>
            </p:grpSpPr>
            <p:sp>
              <p:nvSpPr>
                <p:cNvPr id="3652" name="Google Shape;3652;p36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36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36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36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6" name="Google Shape;3656;p36"/>
              <p:cNvGrpSpPr/>
              <p:nvPr/>
            </p:nvGrpSpPr>
            <p:grpSpPr>
              <a:xfrm>
                <a:off x="-6" y="10"/>
                <a:ext cx="539497" cy="539497"/>
                <a:chOff x="251825" y="3973125"/>
                <a:chExt cx="868475" cy="868475"/>
              </a:xfrm>
            </p:grpSpPr>
            <p:sp>
              <p:nvSpPr>
                <p:cNvPr id="3657" name="Google Shape;3657;p36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36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36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36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7" r:id="rId4"/>
    <p:sldLayoutId id="2147483668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7" name="Google Shape;3677;p40"/>
          <p:cNvGrpSpPr/>
          <p:nvPr/>
        </p:nvGrpSpPr>
        <p:grpSpPr>
          <a:xfrm>
            <a:off x="4422611" y="423016"/>
            <a:ext cx="1778985" cy="1339039"/>
            <a:chOff x="4422611" y="423016"/>
            <a:chExt cx="1778985" cy="1339039"/>
          </a:xfrm>
        </p:grpSpPr>
        <p:grpSp>
          <p:nvGrpSpPr>
            <p:cNvPr id="3678" name="Google Shape;3678;p40"/>
            <p:cNvGrpSpPr/>
            <p:nvPr/>
          </p:nvGrpSpPr>
          <p:grpSpPr>
            <a:xfrm>
              <a:off x="5013609" y="574069"/>
              <a:ext cx="1187987" cy="1187987"/>
              <a:chOff x="4671950" y="4007025"/>
              <a:chExt cx="868475" cy="868475"/>
            </a:xfrm>
          </p:grpSpPr>
          <p:grpSp>
            <p:nvGrpSpPr>
              <p:cNvPr id="3679" name="Google Shape;3679;p40"/>
              <p:cNvGrpSpPr/>
              <p:nvPr/>
            </p:nvGrpSpPr>
            <p:grpSpPr>
              <a:xfrm>
                <a:off x="4671950" y="4007025"/>
                <a:ext cx="868475" cy="868475"/>
                <a:chOff x="251825" y="3973125"/>
                <a:chExt cx="868475" cy="868475"/>
              </a:xfrm>
            </p:grpSpPr>
            <p:sp>
              <p:nvSpPr>
                <p:cNvPr id="3680" name="Google Shape;3680;p40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40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40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40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4" name="Google Shape;3684;p40"/>
              <p:cNvGrpSpPr/>
              <p:nvPr/>
            </p:nvGrpSpPr>
            <p:grpSpPr>
              <a:xfrm>
                <a:off x="5007513" y="4340513"/>
                <a:ext cx="197350" cy="201500"/>
                <a:chOff x="5389375" y="3288100"/>
                <a:chExt cx="197350" cy="201500"/>
              </a:xfrm>
            </p:grpSpPr>
            <p:sp>
              <p:nvSpPr>
                <p:cNvPr id="3685" name="Google Shape;3685;p40"/>
                <p:cNvSpPr/>
                <p:nvPr/>
              </p:nvSpPr>
              <p:spPr>
                <a:xfrm>
                  <a:off x="5498700" y="3290875"/>
                  <a:ext cx="88025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207" extrusionOk="0">
                      <a:moveTo>
                        <a:pt x="1759" y="0"/>
                      </a:moveTo>
                      <a:cubicBezTo>
                        <a:pt x="1034" y="0"/>
                        <a:pt x="369" y="497"/>
                        <a:pt x="199" y="1230"/>
                      </a:cubicBezTo>
                      <a:cubicBezTo>
                        <a:pt x="1" y="2098"/>
                        <a:pt x="534" y="2951"/>
                        <a:pt x="1387" y="3165"/>
                      </a:cubicBezTo>
                      <a:cubicBezTo>
                        <a:pt x="1507" y="3193"/>
                        <a:pt x="1628" y="3206"/>
                        <a:pt x="1747" y="3206"/>
                      </a:cubicBezTo>
                      <a:cubicBezTo>
                        <a:pt x="2472" y="3206"/>
                        <a:pt x="3137" y="2709"/>
                        <a:pt x="3307" y="1976"/>
                      </a:cubicBezTo>
                      <a:cubicBezTo>
                        <a:pt x="3520" y="1108"/>
                        <a:pt x="2987" y="255"/>
                        <a:pt x="2118" y="41"/>
                      </a:cubicBezTo>
                      <a:cubicBezTo>
                        <a:pt x="1998" y="14"/>
                        <a:pt x="1878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40"/>
                <p:cNvSpPr/>
                <p:nvPr/>
              </p:nvSpPr>
              <p:spPr>
                <a:xfrm>
                  <a:off x="5499850" y="3404650"/>
                  <a:ext cx="84975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" h="3398" extrusionOk="0">
                      <a:moveTo>
                        <a:pt x="1692" y="214"/>
                      </a:moveTo>
                      <a:cubicBezTo>
                        <a:pt x="2514" y="214"/>
                        <a:pt x="3185" y="884"/>
                        <a:pt x="3185" y="1707"/>
                      </a:cubicBezTo>
                      <a:cubicBezTo>
                        <a:pt x="3185" y="2514"/>
                        <a:pt x="2514" y="3185"/>
                        <a:pt x="1692" y="3185"/>
                      </a:cubicBezTo>
                      <a:cubicBezTo>
                        <a:pt x="884" y="3185"/>
                        <a:pt x="214" y="2514"/>
                        <a:pt x="214" y="1707"/>
                      </a:cubicBezTo>
                      <a:cubicBezTo>
                        <a:pt x="214" y="884"/>
                        <a:pt x="884" y="214"/>
                        <a:pt x="1692" y="214"/>
                      </a:cubicBezTo>
                      <a:close/>
                      <a:moveTo>
                        <a:pt x="1692" y="0"/>
                      </a:moveTo>
                      <a:cubicBezTo>
                        <a:pt x="762" y="0"/>
                        <a:pt x="0" y="762"/>
                        <a:pt x="0" y="1707"/>
                      </a:cubicBezTo>
                      <a:cubicBezTo>
                        <a:pt x="0" y="2636"/>
                        <a:pt x="762" y="3398"/>
                        <a:pt x="1692" y="3398"/>
                      </a:cubicBezTo>
                      <a:cubicBezTo>
                        <a:pt x="2651" y="3398"/>
                        <a:pt x="3398" y="2636"/>
                        <a:pt x="3398" y="1707"/>
                      </a:cubicBezTo>
                      <a:cubicBezTo>
                        <a:pt x="3398" y="762"/>
                        <a:pt x="2636" y="0"/>
                        <a:pt x="16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40"/>
                <p:cNvSpPr/>
                <p:nvPr/>
              </p:nvSpPr>
              <p:spPr>
                <a:xfrm>
                  <a:off x="5391300" y="3288100"/>
                  <a:ext cx="84950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8" h="3398" extrusionOk="0">
                      <a:moveTo>
                        <a:pt x="1691" y="213"/>
                      </a:moveTo>
                      <a:cubicBezTo>
                        <a:pt x="2499" y="213"/>
                        <a:pt x="3184" y="884"/>
                        <a:pt x="3184" y="1691"/>
                      </a:cubicBezTo>
                      <a:cubicBezTo>
                        <a:pt x="3184" y="2514"/>
                        <a:pt x="2514" y="3184"/>
                        <a:pt x="1691" y="3184"/>
                      </a:cubicBezTo>
                      <a:cubicBezTo>
                        <a:pt x="884" y="3184"/>
                        <a:pt x="213" y="2514"/>
                        <a:pt x="213" y="1691"/>
                      </a:cubicBezTo>
                      <a:cubicBezTo>
                        <a:pt x="213" y="884"/>
                        <a:pt x="884" y="213"/>
                        <a:pt x="1691" y="213"/>
                      </a:cubicBezTo>
                      <a:close/>
                      <a:moveTo>
                        <a:pt x="1691" y="0"/>
                      </a:moveTo>
                      <a:cubicBezTo>
                        <a:pt x="762" y="0"/>
                        <a:pt x="0" y="762"/>
                        <a:pt x="0" y="1691"/>
                      </a:cubicBezTo>
                      <a:cubicBezTo>
                        <a:pt x="0" y="2636"/>
                        <a:pt x="762" y="3398"/>
                        <a:pt x="1691" y="3398"/>
                      </a:cubicBezTo>
                      <a:cubicBezTo>
                        <a:pt x="2636" y="3398"/>
                        <a:pt x="3398" y="2636"/>
                        <a:pt x="3398" y="1691"/>
                      </a:cubicBezTo>
                      <a:cubicBezTo>
                        <a:pt x="3398" y="762"/>
                        <a:pt x="2636" y="0"/>
                        <a:pt x="16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40"/>
                <p:cNvSpPr/>
                <p:nvPr/>
              </p:nvSpPr>
              <p:spPr>
                <a:xfrm>
                  <a:off x="5389375" y="3407050"/>
                  <a:ext cx="88025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207" extrusionOk="0">
                      <a:moveTo>
                        <a:pt x="1769" y="0"/>
                      </a:moveTo>
                      <a:cubicBezTo>
                        <a:pt x="1038" y="0"/>
                        <a:pt x="382" y="497"/>
                        <a:pt x="199" y="1230"/>
                      </a:cubicBezTo>
                      <a:cubicBezTo>
                        <a:pt x="1" y="2098"/>
                        <a:pt x="534" y="2951"/>
                        <a:pt x="1387" y="3165"/>
                      </a:cubicBezTo>
                      <a:cubicBezTo>
                        <a:pt x="1510" y="3193"/>
                        <a:pt x="1632" y="3206"/>
                        <a:pt x="1752" y="3206"/>
                      </a:cubicBezTo>
                      <a:cubicBezTo>
                        <a:pt x="2483" y="3206"/>
                        <a:pt x="3139" y="2707"/>
                        <a:pt x="3322" y="1961"/>
                      </a:cubicBezTo>
                      <a:cubicBezTo>
                        <a:pt x="3520" y="1108"/>
                        <a:pt x="2987" y="239"/>
                        <a:pt x="2134" y="41"/>
                      </a:cubicBezTo>
                      <a:cubicBezTo>
                        <a:pt x="2012" y="13"/>
                        <a:pt x="1889" y="0"/>
                        <a:pt x="17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89" name="Google Shape;3689;p40"/>
              <p:cNvSpPr/>
              <p:nvPr/>
            </p:nvSpPr>
            <p:spPr>
              <a:xfrm>
                <a:off x="5465750" y="4421300"/>
                <a:ext cx="442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97" extrusionOk="0">
                    <a:moveTo>
                      <a:pt x="874" y="1"/>
                    </a:moveTo>
                    <a:cubicBezTo>
                      <a:pt x="519" y="1"/>
                      <a:pt x="198" y="244"/>
                      <a:pt x="107" y="619"/>
                    </a:cubicBezTo>
                    <a:cubicBezTo>
                      <a:pt x="1" y="1045"/>
                      <a:pt x="275" y="1472"/>
                      <a:pt x="702" y="1579"/>
                    </a:cubicBezTo>
                    <a:cubicBezTo>
                      <a:pt x="759" y="1591"/>
                      <a:pt x="817" y="1597"/>
                      <a:pt x="875" y="1597"/>
                    </a:cubicBezTo>
                    <a:cubicBezTo>
                      <a:pt x="1241" y="1597"/>
                      <a:pt x="1582" y="1353"/>
                      <a:pt x="1662" y="984"/>
                    </a:cubicBezTo>
                    <a:cubicBezTo>
                      <a:pt x="1768" y="558"/>
                      <a:pt x="1494" y="116"/>
                      <a:pt x="1067" y="25"/>
                    </a:cubicBezTo>
                    <a:cubicBezTo>
                      <a:pt x="1003" y="8"/>
                      <a:pt x="938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0"/>
              <p:cNvSpPr/>
              <p:nvPr/>
            </p:nvSpPr>
            <p:spPr>
              <a:xfrm>
                <a:off x="4702425" y="4421300"/>
                <a:ext cx="442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97" extrusionOk="0">
                    <a:moveTo>
                      <a:pt x="874" y="1"/>
                    </a:moveTo>
                    <a:cubicBezTo>
                      <a:pt x="519" y="1"/>
                      <a:pt x="198" y="244"/>
                      <a:pt x="107" y="619"/>
                    </a:cubicBezTo>
                    <a:cubicBezTo>
                      <a:pt x="1" y="1045"/>
                      <a:pt x="275" y="1472"/>
                      <a:pt x="702" y="1579"/>
                    </a:cubicBezTo>
                    <a:cubicBezTo>
                      <a:pt x="759" y="1591"/>
                      <a:pt x="817" y="1597"/>
                      <a:pt x="875" y="1597"/>
                    </a:cubicBezTo>
                    <a:cubicBezTo>
                      <a:pt x="1241" y="1597"/>
                      <a:pt x="1582" y="1353"/>
                      <a:pt x="1662" y="984"/>
                    </a:cubicBezTo>
                    <a:cubicBezTo>
                      <a:pt x="1768" y="558"/>
                      <a:pt x="1494" y="116"/>
                      <a:pt x="1067" y="25"/>
                    </a:cubicBezTo>
                    <a:cubicBezTo>
                      <a:pt x="1003" y="8"/>
                      <a:pt x="938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1" name="Google Shape;3691;p40"/>
            <p:cNvGrpSpPr/>
            <p:nvPr/>
          </p:nvGrpSpPr>
          <p:grpSpPr>
            <a:xfrm>
              <a:off x="4422611" y="423016"/>
              <a:ext cx="663196" cy="428259"/>
              <a:chOff x="422475" y="2462475"/>
              <a:chExt cx="988075" cy="638050"/>
            </a:xfrm>
          </p:grpSpPr>
          <p:sp>
            <p:nvSpPr>
              <p:cNvPr id="3692" name="Google Shape;3692;p40"/>
              <p:cNvSpPr/>
              <p:nvPr/>
            </p:nvSpPr>
            <p:spPr>
              <a:xfrm>
                <a:off x="958775" y="2825850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1"/>
                    </a:moveTo>
                    <a:cubicBezTo>
                      <a:pt x="838" y="1"/>
                      <a:pt x="0" y="839"/>
                      <a:pt x="0" y="1860"/>
                    </a:cubicBezTo>
                    <a:cubicBezTo>
                      <a:pt x="0" y="2896"/>
                      <a:pt x="838" y="3734"/>
                      <a:pt x="1874" y="3734"/>
                    </a:cubicBezTo>
                    <a:cubicBezTo>
                      <a:pt x="2910" y="3734"/>
                      <a:pt x="3748" y="2896"/>
                      <a:pt x="3748" y="1860"/>
                    </a:cubicBezTo>
                    <a:cubicBezTo>
                      <a:pt x="3748" y="839"/>
                      <a:pt x="2910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0"/>
              <p:cNvSpPr/>
              <p:nvPr/>
            </p:nvSpPr>
            <p:spPr>
              <a:xfrm>
                <a:off x="958775" y="3007175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0"/>
                    </a:moveTo>
                    <a:cubicBezTo>
                      <a:pt x="838" y="0"/>
                      <a:pt x="0" y="838"/>
                      <a:pt x="0" y="1874"/>
                    </a:cubicBezTo>
                    <a:cubicBezTo>
                      <a:pt x="0" y="2895"/>
                      <a:pt x="838" y="3733"/>
                      <a:pt x="1874" y="3733"/>
                    </a:cubicBezTo>
                    <a:cubicBezTo>
                      <a:pt x="2910" y="3733"/>
                      <a:pt x="3748" y="2895"/>
                      <a:pt x="3748" y="1874"/>
                    </a:cubicBezTo>
                    <a:cubicBezTo>
                      <a:pt x="3748" y="838"/>
                      <a:pt x="2910" y="0"/>
                      <a:pt x="1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0"/>
              <p:cNvSpPr/>
              <p:nvPr/>
            </p:nvSpPr>
            <p:spPr>
              <a:xfrm>
                <a:off x="775175" y="2825875"/>
                <a:ext cx="103250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3733" extrusionOk="0">
                    <a:moveTo>
                      <a:pt x="2069" y="0"/>
                    </a:moveTo>
                    <a:cubicBezTo>
                      <a:pt x="1235" y="0"/>
                      <a:pt x="478" y="553"/>
                      <a:pt x="260" y="1386"/>
                    </a:cubicBezTo>
                    <a:cubicBezTo>
                      <a:pt x="1" y="2392"/>
                      <a:pt x="595" y="3413"/>
                      <a:pt x="1600" y="3672"/>
                    </a:cubicBezTo>
                    <a:cubicBezTo>
                      <a:pt x="1757" y="3713"/>
                      <a:pt x="1915" y="3732"/>
                      <a:pt x="2070" y="3732"/>
                    </a:cubicBezTo>
                    <a:cubicBezTo>
                      <a:pt x="2895" y="3732"/>
                      <a:pt x="3653" y="3177"/>
                      <a:pt x="3871" y="2331"/>
                    </a:cubicBezTo>
                    <a:cubicBezTo>
                      <a:pt x="4130" y="1341"/>
                      <a:pt x="3535" y="320"/>
                      <a:pt x="2545" y="61"/>
                    </a:cubicBezTo>
                    <a:cubicBezTo>
                      <a:pt x="2386" y="20"/>
                      <a:pt x="2226" y="0"/>
                      <a:pt x="20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5" name="Google Shape;3695;p40"/>
              <p:cNvGrpSpPr/>
              <p:nvPr/>
            </p:nvGrpSpPr>
            <p:grpSpPr>
              <a:xfrm>
                <a:off x="422475" y="2462475"/>
                <a:ext cx="988075" cy="638050"/>
                <a:chOff x="422475" y="2462475"/>
                <a:chExt cx="988075" cy="638050"/>
              </a:xfrm>
            </p:grpSpPr>
            <p:sp>
              <p:nvSpPr>
                <p:cNvPr id="3696" name="Google Shape;3696;p40"/>
                <p:cNvSpPr/>
                <p:nvPr/>
              </p:nvSpPr>
              <p:spPr>
                <a:xfrm>
                  <a:off x="1317200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59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40"/>
                <p:cNvSpPr/>
                <p:nvPr/>
              </p:nvSpPr>
              <p:spPr>
                <a:xfrm>
                  <a:off x="1138175" y="2462475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75"/>
                      </a:cubicBezTo>
                      <a:cubicBezTo>
                        <a:pt x="1" y="2896"/>
                        <a:pt x="838" y="3734"/>
                        <a:pt x="1859" y="3734"/>
                      </a:cubicBezTo>
                      <a:cubicBezTo>
                        <a:pt x="2895" y="3734"/>
                        <a:pt x="3733" y="2896"/>
                        <a:pt x="3733" y="1875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40"/>
                <p:cNvSpPr/>
                <p:nvPr/>
              </p:nvSpPr>
              <p:spPr>
                <a:xfrm>
                  <a:off x="1138175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59"/>
                      </a:cubicBezTo>
                      <a:cubicBezTo>
                        <a:pt x="1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40"/>
                <p:cNvSpPr/>
                <p:nvPr/>
              </p:nvSpPr>
              <p:spPr>
                <a:xfrm>
                  <a:off x="601500" y="2825850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59" y="3734"/>
                      </a:cubicBezTo>
                      <a:cubicBezTo>
                        <a:pt x="2895" y="3734"/>
                        <a:pt x="3718" y="2896"/>
                        <a:pt x="3733" y="1860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40"/>
                <p:cNvSpPr/>
                <p:nvPr/>
              </p:nvSpPr>
              <p:spPr>
                <a:xfrm>
                  <a:off x="422475" y="3007175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71" name="Google Shape;3671;p40"/>
          <p:cNvSpPr txBox="1">
            <a:spLocks noGrp="1"/>
          </p:cNvSpPr>
          <p:nvPr>
            <p:ph type="ctrTitle"/>
          </p:nvPr>
        </p:nvSpPr>
        <p:spPr>
          <a:xfrm>
            <a:off x="399249" y="794906"/>
            <a:ext cx="4816200" cy="20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Predicting Customer </a:t>
            </a:r>
            <a:r>
              <a:rPr lang="en-IN" dirty="0">
                <a:solidFill>
                  <a:schemeClr val="accent3"/>
                </a:solidFill>
              </a:rPr>
              <a:t>Purchase </a:t>
            </a:r>
            <a:r>
              <a:rPr lang="en-IN" dirty="0" err="1">
                <a:solidFill>
                  <a:schemeClr val="accent3"/>
                </a:solidFill>
              </a:rPr>
              <a:t>Behavior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672" name="Google Shape;3672;p40"/>
          <p:cNvSpPr txBox="1">
            <a:spLocks noGrp="1"/>
          </p:cNvSpPr>
          <p:nvPr>
            <p:ph type="subTitle" idx="1"/>
          </p:nvPr>
        </p:nvSpPr>
        <p:spPr>
          <a:xfrm>
            <a:off x="399249" y="3900977"/>
            <a:ext cx="8145047" cy="94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Name:</a:t>
            </a:r>
            <a:r>
              <a:rPr lang="en" dirty="0" smtClean="0"/>
              <a:t> Samarth Pansala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/>
              <a:t>Date:</a:t>
            </a:r>
            <a:r>
              <a:rPr lang="en-IN" dirty="0" smtClean="0"/>
              <a:t> </a:t>
            </a:r>
            <a:r>
              <a:rPr lang="en-IN" dirty="0" smtClean="0"/>
              <a:t>5</a:t>
            </a:r>
            <a:r>
              <a:rPr lang="en-IN" baseline="30000" dirty="0" smtClean="0"/>
              <a:t>th</a:t>
            </a:r>
            <a:r>
              <a:rPr lang="en-IN" dirty="0" smtClean="0"/>
              <a:t> September</a:t>
            </a:r>
            <a:r>
              <a:rPr lang="en-IN" dirty="0" smtClean="0"/>
              <a:t>, </a:t>
            </a:r>
            <a:r>
              <a:rPr lang="en-IN" dirty="0" smtClean="0"/>
              <a:t>2024 </a:t>
            </a:r>
            <a:r>
              <a:rPr lang="en-IN" dirty="0" smtClean="0"/>
              <a:t> </a:t>
            </a:r>
            <a:endParaRPr lang="en-IN" dirty="0" smtClean="0"/>
          </a:p>
        </p:txBody>
      </p:sp>
      <p:grpSp>
        <p:nvGrpSpPr>
          <p:cNvPr id="3673" name="Google Shape;3673;p40"/>
          <p:cNvGrpSpPr/>
          <p:nvPr/>
        </p:nvGrpSpPr>
        <p:grpSpPr>
          <a:xfrm>
            <a:off x="399249" y="2884518"/>
            <a:ext cx="3895838" cy="138108"/>
            <a:chOff x="733350" y="3117200"/>
            <a:chExt cx="3895838" cy="138108"/>
          </a:xfrm>
        </p:grpSpPr>
        <p:cxnSp>
          <p:nvCxnSpPr>
            <p:cNvPr id="3674" name="Google Shape;3674;p40"/>
            <p:cNvCxnSpPr/>
            <p:nvPr/>
          </p:nvCxnSpPr>
          <p:spPr>
            <a:xfrm>
              <a:off x="733350" y="3186250"/>
              <a:ext cx="376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5" name="Google Shape;3675;p40"/>
            <p:cNvSpPr/>
            <p:nvPr/>
          </p:nvSpPr>
          <p:spPr>
            <a:xfrm>
              <a:off x="4275338" y="3117200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1" name="Google Shape;3701;p40"/>
          <p:cNvSpPr txBox="1">
            <a:spLocks noGrp="1"/>
          </p:cNvSpPr>
          <p:nvPr>
            <p:ph type="subTitle" idx="3"/>
          </p:nvPr>
        </p:nvSpPr>
        <p:spPr>
          <a:xfrm>
            <a:off x="785700" y="283750"/>
            <a:ext cx="15555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</a:t>
            </a:r>
            <a:endParaRPr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42" y="1189676"/>
            <a:ext cx="3475610" cy="2316168"/>
          </a:xfrm>
          <a:prstGeom prst="round2DiagRect">
            <a:avLst>
              <a:gd name="adj1" fmla="val 43018"/>
              <a:gd name="adj2" fmla="val 0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5" name="Google Shape;4245;p58"/>
          <p:cNvGrpSpPr/>
          <p:nvPr/>
        </p:nvGrpSpPr>
        <p:grpSpPr>
          <a:xfrm>
            <a:off x="4299383" y="1246606"/>
            <a:ext cx="4125777" cy="2809879"/>
            <a:chOff x="4349075" y="1204625"/>
            <a:chExt cx="3747300" cy="2552115"/>
          </a:xfrm>
        </p:grpSpPr>
        <p:sp>
          <p:nvSpPr>
            <p:cNvPr id="4246" name="Google Shape;4246;p58"/>
            <p:cNvSpPr/>
            <p:nvPr/>
          </p:nvSpPr>
          <p:spPr>
            <a:xfrm>
              <a:off x="5809786" y="3347750"/>
              <a:ext cx="825879" cy="408991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8"/>
            <p:cNvSpPr/>
            <p:nvPr/>
          </p:nvSpPr>
          <p:spPr>
            <a:xfrm>
              <a:off x="5720446" y="3643902"/>
              <a:ext cx="1004558" cy="11282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8"/>
            <p:cNvSpPr/>
            <p:nvPr/>
          </p:nvSpPr>
          <p:spPr>
            <a:xfrm>
              <a:off x="4349075" y="1204625"/>
              <a:ext cx="3747300" cy="2199600"/>
            </a:xfrm>
            <a:prstGeom prst="roundRect">
              <a:avLst>
                <a:gd name="adj" fmla="val 6377"/>
              </a:avLst>
            </a:pr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9" name="Google Shape;4249;p58"/>
          <p:cNvSpPr txBox="1">
            <a:spLocks noGrp="1"/>
          </p:cNvSpPr>
          <p:nvPr>
            <p:ph type="title"/>
          </p:nvPr>
        </p:nvSpPr>
        <p:spPr>
          <a:xfrm>
            <a:off x="720000" y="863089"/>
            <a:ext cx="3347200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Conclusion and Future Work</a:t>
            </a:r>
            <a:endParaRPr dirty="0"/>
          </a:p>
        </p:txBody>
      </p:sp>
      <p:pic>
        <p:nvPicPr>
          <p:cNvPr id="4251" name="Google Shape;4251;p5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97" y="1376239"/>
            <a:ext cx="3799187" cy="2136000"/>
          </a:xfrm>
          <a:prstGeom prst="roundRect">
            <a:avLst>
              <a:gd name="adj" fmla="val 6058"/>
            </a:avLst>
          </a:prstGeom>
          <a:noFill/>
          <a:ln>
            <a:noFill/>
          </a:ln>
        </p:spPr>
      </p:pic>
      <p:grpSp>
        <p:nvGrpSpPr>
          <p:cNvPr id="4252" name="Google Shape;4252;p58"/>
          <p:cNvGrpSpPr/>
          <p:nvPr/>
        </p:nvGrpSpPr>
        <p:grpSpPr>
          <a:xfrm rot="10800000">
            <a:off x="3713350" y="3986559"/>
            <a:ext cx="2772050" cy="138108"/>
            <a:chOff x="1857138" y="3117200"/>
            <a:chExt cx="2772050" cy="138108"/>
          </a:xfrm>
        </p:grpSpPr>
        <p:cxnSp>
          <p:nvCxnSpPr>
            <p:cNvPr id="4253" name="Google Shape;4253;p58"/>
            <p:cNvCxnSpPr/>
            <p:nvPr/>
          </p:nvCxnSpPr>
          <p:spPr>
            <a:xfrm>
              <a:off x="1857138" y="3186245"/>
              <a:ext cx="26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4" name="Google Shape;4254;p58"/>
            <p:cNvSpPr/>
            <p:nvPr/>
          </p:nvSpPr>
          <p:spPr>
            <a:xfrm>
              <a:off x="4275338" y="3117200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78693" y="1571112"/>
            <a:ext cx="316250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Logistic Regression provides clear insights into customer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The model can help businesses tailor marketing strategies to increase conversion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Next Steps: Further tuning and exploring more complex models for higher accuracy.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9" name="Google Shape;4259;p59"/>
          <p:cNvGrpSpPr/>
          <p:nvPr/>
        </p:nvGrpSpPr>
        <p:grpSpPr>
          <a:xfrm>
            <a:off x="713225" y="1360800"/>
            <a:ext cx="4301400" cy="2421900"/>
            <a:chOff x="713225" y="1360800"/>
            <a:chExt cx="4301400" cy="2421900"/>
          </a:xfrm>
        </p:grpSpPr>
        <p:sp>
          <p:nvSpPr>
            <p:cNvPr id="4260" name="Google Shape;4260;p59"/>
            <p:cNvSpPr/>
            <p:nvPr/>
          </p:nvSpPr>
          <p:spPr>
            <a:xfrm>
              <a:off x="713225" y="1360800"/>
              <a:ext cx="4301400" cy="2421900"/>
            </a:xfrm>
            <a:prstGeom prst="roundRect">
              <a:avLst>
                <a:gd name="adj" fmla="val 6377"/>
              </a:avLst>
            </a:pr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9"/>
            <p:cNvSpPr/>
            <p:nvPr/>
          </p:nvSpPr>
          <p:spPr>
            <a:xfrm>
              <a:off x="4804525" y="2416200"/>
              <a:ext cx="84000" cy="311100"/>
            </a:xfrm>
            <a:prstGeom prst="roundRect">
              <a:avLst>
                <a:gd name="adj" fmla="val 6377"/>
              </a:avLst>
            </a:pr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2" name="Google Shape;4262;p59"/>
          <p:cNvSpPr txBox="1">
            <a:spLocks noGrp="1"/>
          </p:cNvSpPr>
          <p:nvPr>
            <p:ph type="title"/>
          </p:nvPr>
        </p:nvSpPr>
        <p:spPr>
          <a:xfrm>
            <a:off x="5729000" y="1554825"/>
            <a:ext cx="27018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Thank You</a:t>
            </a:r>
            <a:endParaRPr dirty="0"/>
          </a:p>
        </p:txBody>
      </p:sp>
      <p:sp>
        <p:nvSpPr>
          <p:cNvPr id="4263" name="Google Shape;4263;p59"/>
          <p:cNvSpPr txBox="1">
            <a:spLocks noGrp="1"/>
          </p:cNvSpPr>
          <p:nvPr>
            <p:ph type="subTitle" idx="1"/>
          </p:nvPr>
        </p:nvSpPr>
        <p:spPr>
          <a:xfrm>
            <a:off x="5729128" y="2562000"/>
            <a:ext cx="27018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264" name="Google Shape;4264;p5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59" y="1503802"/>
            <a:ext cx="3204320" cy="2136000"/>
          </a:xfrm>
          <a:prstGeom prst="roundRect">
            <a:avLst>
              <a:gd name="adj" fmla="val 3448"/>
            </a:avLst>
          </a:prstGeom>
          <a:noFill/>
          <a:ln>
            <a:noFill/>
          </a:ln>
        </p:spPr>
      </p:pic>
      <p:grpSp>
        <p:nvGrpSpPr>
          <p:cNvPr id="4265" name="Google Shape;4265;p59"/>
          <p:cNvGrpSpPr/>
          <p:nvPr/>
        </p:nvGrpSpPr>
        <p:grpSpPr>
          <a:xfrm>
            <a:off x="1332100" y="3712638"/>
            <a:ext cx="4712075" cy="138108"/>
            <a:chOff x="-82887" y="3117200"/>
            <a:chExt cx="4712075" cy="138108"/>
          </a:xfrm>
        </p:grpSpPr>
        <p:cxnSp>
          <p:nvCxnSpPr>
            <p:cNvPr id="4266" name="Google Shape;4266;p59"/>
            <p:cNvCxnSpPr/>
            <p:nvPr/>
          </p:nvCxnSpPr>
          <p:spPr>
            <a:xfrm>
              <a:off x="-82887" y="3186245"/>
              <a:ext cx="458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67" name="Google Shape;4267;p59"/>
            <p:cNvSpPr/>
            <p:nvPr/>
          </p:nvSpPr>
          <p:spPr>
            <a:xfrm>
              <a:off x="4275338" y="3117200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017725"/>
            <a:ext cx="77109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Develop a machine learning model to predict whether a customer will make a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Use customer demographic and behavioral features to improve business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6123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017725"/>
            <a:ext cx="77109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Given a dataset with variables such as age, gender, annual income, number of purchases, and more, predict the likelihood of purchase.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Variables: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Age, Gender, Annual Income, Number of Purchases, Product Category, Time Spent on Website, Loyalty Program, Discounts Availed.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796" y="1450919"/>
            <a:ext cx="7450223" cy="2155500"/>
          </a:xfrm>
        </p:spPr>
        <p:txBody>
          <a:bodyPr/>
          <a:lstStyle/>
          <a:p>
            <a:pPr marL="596900" lvl="1" indent="0" algn="l">
              <a:buNone/>
            </a:pPr>
            <a:r>
              <a:rPr lang="en-US" b="1" dirty="0" smtClean="0"/>
              <a:t>1) Handling Missing Data</a:t>
            </a:r>
            <a:r>
              <a:rPr lang="en-US" dirty="0" smtClean="0"/>
              <a:t>: Impute missing values for numerical and categorical variables.</a:t>
            </a:r>
          </a:p>
          <a:p>
            <a:pPr marL="596900" lvl="1" indent="0" algn="l">
              <a:buNone/>
            </a:pPr>
            <a:endParaRPr lang="en-US" dirty="0" smtClean="0"/>
          </a:p>
          <a:p>
            <a:pPr marL="596900" lvl="1" indent="0" algn="l">
              <a:buNone/>
            </a:pPr>
            <a:r>
              <a:rPr lang="en-US" b="1" dirty="0" smtClean="0"/>
              <a:t>2) Feature Encoding</a:t>
            </a:r>
            <a:r>
              <a:rPr lang="en-US" dirty="0" smtClean="0"/>
              <a:t>: Encode categorical variables like Gender and Product Category.</a:t>
            </a:r>
          </a:p>
          <a:p>
            <a:pPr marL="596900" lvl="1" indent="0" algn="l">
              <a:buNone/>
            </a:pPr>
            <a:endParaRPr lang="en-US" dirty="0" smtClean="0"/>
          </a:p>
          <a:p>
            <a:pPr marL="596900" lvl="1" indent="0" algn="l">
              <a:buNone/>
            </a:pPr>
            <a:r>
              <a:rPr lang="en-US" b="1" dirty="0" smtClean="0"/>
              <a:t>3) Feature Scaling</a:t>
            </a:r>
            <a:r>
              <a:rPr lang="en-US" dirty="0" smtClean="0"/>
              <a:t>: Apply </a:t>
            </a:r>
            <a:r>
              <a:rPr lang="en-US" b="1" dirty="0" smtClean="0"/>
              <a:t>Standardization</a:t>
            </a:r>
            <a:r>
              <a:rPr lang="en-US" dirty="0" smtClean="0"/>
              <a:t> using z-scores to ensure all features are on the same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Scaling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9999" y="1017725"/>
            <a:ext cx="77109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Feature scaling ensures that features with larger ranges don’t dominate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Logistic Regression is sensitive to the scale of features, making standardization important.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Formula: z = (x−μ)/σ</a:t>
            </a:r>
          </a:p>
          <a:p>
            <a:pPr marL="914400" lvl="2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μ = mean</a:t>
            </a:r>
          </a:p>
          <a:p>
            <a:pPr marL="914400" lvl="2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σ = standard deviation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017725"/>
            <a:ext cx="77109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Age Distribution: Most customers fall within the 25-45 age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Gender: Balanced dataset with both male and female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Time Spent on Website: Higher time spent correlates with higher purchase probability.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Loyalty Program: Loyalty members are more likely to make a purchase. </a:t>
            </a:r>
          </a:p>
        </p:txBody>
      </p:sp>
    </p:spTree>
    <p:extLst>
      <p:ext uri="{BB962C8B-B14F-4D97-AF65-F5344CB8AC3E}">
        <p14:creationId xmlns:p14="http://schemas.microsoft.com/office/powerpoint/2010/main" val="391075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017725"/>
            <a:ext cx="77109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Logistic Regression is a binary classification algorithm used to predict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Sigmoid Function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 Converts raw output to probability values. 				P(y=1∣X)=1/e^-z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Where z=β0+β1X1+⋯+β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nXn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Predicts the likelihood of purchase (1 = Purchase, 0 = No Purchase). </a:t>
            </a:r>
          </a:p>
        </p:txBody>
      </p:sp>
    </p:spTree>
    <p:extLst>
      <p:ext uri="{BB962C8B-B14F-4D97-AF65-F5344CB8AC3E}">
        <p14:creationId xmlns:p14="http://schemas.microsoft.com/office/powerpoint/2010/main" val="375863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356172"/>
            <a:ext cx="77109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Train-Test Split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Split data into 80% training and 20%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Model Training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Trained Logistic Regression on scaled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Model Coefficients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Coefficients show the impact of each feature on the likelihood of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4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156886"/>
            <a:ext cx="77109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Accuracy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 Measure of correctly predicted instances.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Precision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 Proportion of true positive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Recall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 Ability of the model to detect actual positives.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F1-Score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 Harmonic mean of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Confusion Matrix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 Show performance in terms of True Positives, False Negatives,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etc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52155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Health Science - Bachelor of Science in Health Science by Slidesgo">
  <a:themeElements>
    <a:clrScheme name="Simple Light">
      <a:dk1>
        <a:srgbClr val="333333"/>
      </a:dk1>
      <a:lt1>
        <a:srgbClr val="FFFFFF"/>
      </a:lt1>
      <a:dk2>
        <a:srgbClr val="B4B6B9"/>
      </a:dk2>
      <a:lt2>
        <a:srgbClr val="F8AA9B"/>
      </a:lt2>
      <a:accent1>
        <a:srgbClr val="FF6344"/>
      </a:accent1>
      <a:accent2>
        <a:srgbClr val="939AE0"/>
      </a:accent2>
      <a:accent3>
        <a:srgbClr val="000D9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429</Words>
  <Application>Microsoft Office PowerPoint</Application>
  <PresentationFormat>On-screen Show (16:9)</PresentationFormat>
  <Paragraphs>73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Nunito Light</vt:lpstr>
      <vt:lpstr>Roboto</vt:lpstr>
      <vt:lpstr>Arial</vt:lpstr>
      <vt:lpstr>Montserrat</vt:lpstr>
      <vt:lpstr>Introduction to Health Science - Bachelor of Science in Health Science by Slidesgo</vt:lpstr>
      <vt:lpstr>Predicting Customer Purchase Behavior</vt:lpstr>
      <vt:lpstr>Objective</vt:lpstr>
      <vt:lpstr>Problem Statement </vt:lpstr>
      <vt:lpstr>Data Preprocessing</vt:lpstr>
      <vt:lpstr>Feature Scaling Overview</vt:lpstr>
      <vt:lpstr>Exploratory Data Analysis (EDA)</vt:lpstr>
      <vt:lpstr>Logistic Regression Overview</vt:lpstr>
      <vt:lpstr>Model Training</vt:lpstr>
      <vt:lpstr>Model Evaluation</vt:lpstr>
      <vt:lpstr>Conclusion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All  my Juniors</dc:title>
  <dc:creator>Samarth Pansala</dc:creator>
  <cp:lastModifiedBy>Samarth Pansala</cp:lastModifiedBy>
  <cp:revision>16</cp:revision>
  <dcterms:modified xsi:type="dcterms:W3CDTF">2024-09-05T10:03:35Z</dcterms:modified>
</cp:coreProperties>
</file>