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CC0066"/>
    <a:srgbClr val="560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2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3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9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C1A3-6FDA-49FE-BE4F-25BE8B0709A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E205-E2F3-4AB6-A713-6C48A85D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41667" y="4"/>
            <a:ext cx="320683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1200" b="1" i="1" dirty="0">
                <a:solidFill>
                  <a:srgbClr val="080808"/>
                </a:solidFill>
              </a:rPr>
              <a:t>आयुष्यात एक तरी </a:t>
            </a:r>
            <a:r>
              <a:rPr lang="en-US" sz="1200" b="1" i="1" dirty="0">
                <a:solidFill>
                  <a:srgbClr val="080808"/>
                </a:solidFill>
              </a:rPr>
              <a:t>bf </a:t>
            </a:r>
            <a:r>
              <a:rPr lang="hi-IN" sz="1200" b="1" i="1" dirty="0">
                <a:solidFill>
                  <a:srgbClr val="080808"/>
                </a:solidFill>
              </a:rPr>
              <a:t>असावा...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en-US" sz="1200" b="1" i="1" dirty="0">
                <a:solidFill>
                  <a:srgbClr val="080808"/>
                </a:solidFill>
              </a:rPr>
              <a:t>Pro </a:t>
            </a:r>
            <a:r>
              <a:rPr lang="hi-IN" sz="1200" b="1" i="1" dirty="0">
                <a:solidFill>
                  <a:srgbClr val="080808"/>
                </a:solidFill>
              </a:rPr>
              <a:t>करण्या आधी एक चांगला मित्र...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आणि </a:t>
            </a:r>
            <a:r>
              <a:rPr lang="en-US" sz="1200" b="1" i="1" dirty="0" err="1">
                <a:solidFill>
                  <a:srgbClr val="080808"/>
                </a:solidFill>
              </a:rPr>
              <a:t>gf</a:t>
            </a:r>
            <a:r>
              <a:rPr lang="en-US" sz="1200" b="1" i="1" dirty="0">
                <a:solidFill>
                  <a:srgbClr val="080808"/>
                </a:solidFill>
              </a:rPr>
              <a:t> </a:t>
            </a:r>
            <a:r>
              <a:rPr lang="hi-IN" sz="1200" b="1" i="1" dirty="0">
                <a:solidFill>
                  <a:srgbClr val="080808"/>
                </a:solidFill>
              </a:rPr>
              <a:t>झाल्यावरही एक चांगला </a:t>
            </a:r>
            <a:r>
              <a:rPr lang="en-US" sz="1200" b="1" i="1" dirty="0">
                <a:solidFill>
                  <a:srgbClr val="080808"/>
                </a:solidFill>
              </a:rPr>
              <a:t>bf </a:t>
            </a:r>
            <a:r>
              <a:rPr lang="hi-IN" sz="1200" b="1" i="1" dirty="0">
                <a:solidFill>
                  <a:srgbClr val="080808"/>
                </a:solidFill>
              </a:rPr>
              <a:t>असणारा...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एक तरी </a:t>
            </a:r>
            <a:r>
              <a:rPr lang="en-US" sz="1200" b="1" i="1" dirty="0">
                <a:solidFill>
                  <a:srgbClr val="080808"/>
                </a:solidFill>
              </a:rPr>
              <a:t>bf </a:t>
            </a:r>
            <a:r>
              <a:rPr lang="hi-IN" sz="1200" b="1" i="1" dirty="0">
                <a:solidFill>
                  <a:srgbClr val="080808"/>
                </a:solidFill>
              </a:rPr>
              <a:t>आसावा...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/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/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त्याच्याशी कितीही रागाने बोललो तरी प्रेमाने बोलणारा...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आपल्या चुकांना साम्भालुन घेणारा...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वेळीच ओरडणारा 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एक तरी </a:t>
            </a:r>
            <a:r>
              <a:rPr lang="en-US" sz="1200" b="1" i="1" dirty="0">
                <a:solidFill>
                  <a:srgbClr val="080808"/>
                </a:solidFill>
              </a:rPr>
              <a:t>bf </a:t>
            </a:r>
            <a:r>
              <a:rPr lang="hi-IN" sz="1200" b="1" i="1" dirty="0">
                <a:solidFill>
                  <a:srgbClr val="080808"/>
                </a:solidFill>
              </a:rPr>
              <a:t>असावा...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/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/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आपल्या जिवाला स्वतःपेक्षा जास्त जपनारा...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आपल्या जिवनातील स्वतःच स्थान जाणणारा...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आपल्या दू:खाला दू:ख आणि सुखाला सुख मानणारा...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एक तरी </a:t>
            </a:r>
            <a:r>
              <a:rPr lang="en-US" sz="1200" b="1" i="1" dirty="0">
                <a:solidFill>
                  <a:srgbClr val="080808"/>
                </a:solidFill>
              </a:rPr>
              <a:t>bf </a:t>
            </a:r>
            <a:r>
              <a:rPr lang="hi-IN" sz="1200" b="1" i="1" dirty="0">
                <a:solidFill>
                  <a:srgbClr val="080808"/>
                </a:solidFill>
              </a:rPr>
              <a:t>असावा...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/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/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कधी आपल्या सोबत मस्ती करणारा...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कधी आपले लाड पुरवनारा...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आपल्याला आनंदी पाहु बघणारा...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एक तरी </a:t>
            </a:r>
            <a:r>
              <a:rPr lang="en-US" sz="1200" b="1" i="1" dirty="0">
                <a:solidFill>
                  <a:srgbClr val="080808"/>
                </a:solidFill>
              </a:rPr>
              <a:t>bf </a:t>
            </a:r>
            <a:r>
              <a:rPr lang="hi-IN" sz="1200" b="1" i="1" dirty="0">
                <a:solidFill>
                  <a:srgbClr val="080808"/>
                </a:solidFill>
              </a:rPr>
              <a:t>असावा...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/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/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आई ओरडल्यावर आपली समजूत घालणारा....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आणि नंतर </a:t>
            </a:r>
            <a:r>
              <a:rPr lang="en-US" sz="1200" b="1" i="1" dirty="0" err="1">
                <a:solidFill>
                  <a:srgbClr val="080808"/>
                </a:solidFill>
              </a:rPr>
              <a:t>i</a:t>
            </a:r>
            <a:r>
              <a:rPr lang="en-US" sz="1200" b="1" i="1" dirty="0">
                <a:solidFill>
                  <a:srgbClr val="080808"/>
                </a:solidFill>
              </a:rPr>
              <a:t> love you </a:t>
            </a:r>
            <a:r>
              <a:rPr lang="hi-IN" sz="1200" b="1" i="1" dirty="0">
                <a:solidFill>
                  <a:srgbClr val="080808"/>
                </a:solidFill>
              </a:rPr>
              <a:t>म्हणणारा...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एक तरी </a:t>
            </a:r>
            <a:r>
              <a:rPr lang="en-US" sz="1200" b="1" i="1" dirty="0">
                <a:solidFill>
                  <a:srgbClr val="080808"/>
                </a:solidFill>
              </a:rPr>
              <a:t>bf </a:t>
            </a:r>
            <a:r>
              <a:rPr lang="hi-IN" sz="1200" b="1" i="1" dirty="0">
                <a:solidFill>
                  <a:srgbClr val="080808"/>
                </a:solidFill>
              </a:rPr>
              <a:t>असावा...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/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/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आपला </a:t>
            </a:r>
            <a:r>
              <a:rPr lang="en-US" sz="1200" b="1" i="1" dirty="0">
                <a:solidFill>
                  <a:srgbClr val="080808"/>
                </a:solidFill>
              </a:rPr>
              <a:t>future </a:t>
            </a:r>
            <a:r>
              <a:rPr lang="hi-IN" sz="1200" b="1" i="1" dirty="0">
                <a:solidFill>
                  <a:srgbClr val="080808"/>
                </a:solidFill>
              </a:rPr>
              <a:t>कस असाव हे </a:t>
            </a:r>
            <a:r>
              <a:rPr lang="en-US" sz="1200" b="1" i="1" dirty="0">
                <a:solidFill>
                  <a:srgbClr val="080808"/>
                </a:solidFill>
              </a:rPr>
              <a:t>imagine </a:t>
            </a:r>
            <a:r>
              <a:rPr lang="hi-IN" sz="1200" b="1" i="1" dirty="0">
                <a:solidFill>
                  <a:srgbClr val="080808"/>
                </a:solidFill>
              </a:rPr>
              <a:t>करणारा...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पण आपल्याला खोट स्वप्न न दाखवणारा...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आपल्यावर जिवापाड प्रेम करणारा ...</a:t>
            </a:r>
            <a:br>
              <a:rPr lang="hi-IN" sz="1200" b="1" i="1" dirty="0">
                <a:solidFill>
                  <a:srgbClr val="080808"/>
                </a:solidFill>
              </a:rPr>
            </a:br>
            <a:r>
              <a:rPr lang="hi-IN" sz="1200" b="1" i="1" dirty="0">
                <a:solidFill>
                  <a:srgbClr val="080808"/>
                </a:solidFill>
              </a:rPr>
              <a:t>एक तरी </a:t>
            </a:r>
            <a:r>
              <a:rPr lang="en-US" sz="1200" b="1" i="1" dirty="0">
                <a:solidFill>
                  <a:srgbClr val="080808"/>
                </a:solidFill>
              </a:rPr>
              <a:t>bf </a:t>
            </a:r>
            <a:r>
              <a:rPr lang="hi-IN" sz="1200" b="1" i="1" dirty="0">
                <a:solidFill>
                  <a:srgbClr val="080808"/>
                </a:solidFill>
              </a:rPr>
              <a:t>असावा </a:t>
            </a:r>
            <a:r>
              <a:rPr lang="hi-IN" sz="1200" b="1" i="1" dirty="0" smtClean="0">
                <a:solidFill>
                  <a:srgbClr val="080808"/>
                </a:solidFill>
              </a:rPr>
              <a:t>...</a:t>
            </a:r>
            <a:r>
              <a:rPr lang="en-US" sz="1200" b="1" i="1" dirty="0" smtClean="0">
                <a:solidFill>
                  <a:srgbClr val="080808"/>
                </a:solidFill>
              </a:rPr>
              <a:t>Love you </a:t>
            </a:r>
            <a:r>
              <a:rPr lang="en-US" sz="1200" b="1" i="1" dirty="0" err="1" smtClean="0">
                <a:solidFill>
                  <a:srgbClr val="080808"/>
                </a:solidFill>
              </a:rPr>
              <a:t>samuu</a:t>
            </a:r>
            <a:r>
              <a:rPr lang="en-US" sz="1200" b="1" i="1" dirty="0" smtClean="0">
                <a:solidFill>
                  <a:srgbClr val="080808"/>
                </a:solidFill>
              </a:rPr>
              <a:t>….</a:t>
            </a:r>
            <a:endParaRPr lang="hi-IN" sz="1200" b="1" i="1" dirty="0">
              <a:solidFill>
                <a:srgbClr val="080808"/>
              </a:solidFill>
            </a:endParaRPr>
          </a:p>
          <a:p>
            <a:endParaRPr lang="en-US" sz="1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3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pansare</dc:creator>
  <cp:lastModifiedBy>pooja pansare</cp:lastModifiedBy>
  <cp:revision>2</cp:revision>
  <dcterms:created xsi:type="dcterms:W3CDTF">2019-05-18T17:16:18Z</dcterms:created>
  <dcterms:modified xsi:type="dcterms:W3CDTF">2019-05-18T17:21:18Z</dcterms:modified>
</cp:coreProperties>
</file>