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8C4B-8E8D-494E-8B13-C1DB7353140B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32F1-BB20-4141-A052-0EFC9BED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/>
          <p:nvPr/>
        </p:nvSpPr>
        <p:spPr>
          <a:xfrm>
            <a:off x="338668" y="213125"/>
            <a:ext cx="11446932" cy="200514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cess 5"/>
          <p:cNvSpPr/>
          <p:nvPr/>
        </p:nvSpPr>
        <p:spPr>
          <a:xfrm>
            <a:off x="338667" y="2216515"/>
            <a:ext cx="11446932" cy="220221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/>
          <p:cNvSpPr/>
          <p:nvPr/>
        </p:nvSpPr>
        <p:spPr>
          <a:xfrm>
            <a:off x="330199" y="4418725"/>
            <a:ext cx="11455401" cy="217768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8667" y="213125"/>
            <a:ext cx="846665" cy="20051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99" y="2216515"/>
            <a:ext cx="855133" cy="22022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667" y="4418725"/>
            <a:ext cx="863599" cy="2177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23394" y="861848"/>
            <a:ext cx="1250730" cy="5465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23394" y="2864656"/>
            <a:ext cx="1250730" cy="589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</a:t>
            </a:r>
            <a:r>
              <a:rPr lang="en-US" dirty="0" err="1" smtClean="0"/>
              <a:t>url</a:t>
            </a:r>
            <a:r>
              <a:rPr lang="en-US" dirty="0" smtClean="0"/>
              <a:t>  string</a:t>
            </a:r>
            <a:endParaRPr lang="en-US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3268717" y="1289997"/>
            <a:ext cx="688429" cy="82886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city name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957146" y="2866990"/>
            <a:ext cx="1592316" cy="589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web content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74124" y="3159383"/>
            <a:ext cx="783022" cy="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12" idx="0"/>
          </p:cNvCxnSpPr>
          <p:nvPr/>
        </p:nvCxnSpPr>
        <p:spPr>
          <a:xfrm>
            <a:off x="2548759" y="1408386"/>
            <a:ext cx="0" cy="145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957146" y="5262764"/>
            <a:ext cx="1592316" cy="589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web data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0"/>
            <a:endCxn id="15" idx="2"/>
          </p:cNvCxnSpPr>
          <p:nvPr/>
        </p:nvCxnSpPr>
        <p:spPr>
          <a:xfrm flipV="1">
            <a:off x="4753304" y="3456444"/>
            <a:ext cx="0" cy="180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nip and Round Single Corner Rectangle 27"/>
          <p:cNvSpPr/>
          <p:nvPr/>
        </p:nvSpPr>
        <p:spPr>
          <a:xfrm>
            <a:off x="5599968" y="4101953"/>
            <a:ext cx="688429" cy="82886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 Code data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 flipH="1">
            <a:off x="4736370" y="4516383"/>
            <a:ext cx="86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062133" y="2864656"/>
            <a:ext cx="1592316" cy="589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 to string 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557930" y="3157049"/>
            <a:ext cx="504203" cy="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118587" y="2743392"/>
            <a:ext cx="1894044" cy="8494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Obtain forecast data from web string 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654449" y="3154715"/>
            <a:ext cx="464138" cy="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118587" y="850564"/>
            <a:ext cx="1886652" cy="5465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weather forecast 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0" idx="1"/>
          </p:cNvCxnSpPr>
          <p:nvPr/>
        </p:nvCxnSpPr>
        <p:spPr>
          <a:xfrm flipV="1">
            <a:off x="3174124" y="1123833"/>
            <a:ext cx="4944463" cy="1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582039" y="1725158"/>
            <a:ext cx="686678" cy="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2"/>
          </p:cNvCxnSpPr>
          <p:nvPr/>
        </p:nvCxnSpPr>
        <p:spPr>
          <a:xfrm flipV="1">
            <a:off x="9061913" y="1397102"/>
            <a:ext cx="0" cy="130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nip and Round Single Corner Rectangle 49"/>
          <p:cNvSpPr/>
          <p:nvPr/>
        </p:nvSpPr>
        <p:spPr>
          <a:xfrm>
            <a:off x="9907509" y="1620111"/>
            <a:ext cx="1051844" cy="82886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Weather forecast</a:t>
            </a:r>
          </a:p>
          <a:p>
            <a:pPr algn="ctr"/>
            <a:r>
              <a:rPr lang="en-US" sz="1400" dirty="0" smtClean="0"/>
              <a:t>label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9043911" y="2034541"/>
            <a:ext cx="86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012631" y="1080451"/>
            <a:ext cx="783022" cy="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803045" y="842141"/>
            <a:ext cx="842108" cy="447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4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Shaoze Pan</dc:creator>
  <cp:lastModifiedBy>Shaoze Pan</cp:lastModifiedBy>
  <cp:revision>9</cp:revision>
  <dcterms:created xsi:type="dcterms:W3CDTF">2016-07-08T19:22:57Z</dcterms:created>
  <dcterms:modified xsi:type="dcterms:W3CDTF">2016-07-08T20:24:39Z</dcterms:modified>
</cp:coreProperties>
</file>