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D6B767-B3FE-47FD-BFF0-18E931B3DB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600" cy="40294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023720" y="9720720"/>
            <a:ext cx="3078000" cy="51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3152F7-DD5A-44BA-9F37-2AF9B62E12B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600" cy="40294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023720" y="9720720"/>
            <a:ext cx="3078000" cy="51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0727A2-1500-4F0C-87E8-4546129D202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526120" y="1369440"/>
            <a:ext cx="4091040" cy="326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326376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440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440"/>
            <a:ext cx="384840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4400"/>
            <a:ext cx="7886520" cy="1556640"/>
          </a:xfrm>
          <a:prstGeom prst="rect">
            <a:avLst/>
          </a:prstGeom>
        </p:spPr>
        <p:txBody>
          <a:bodyPr lIns="0" rIns="0" tIns="0" bIns="0"/>
          <a:p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2040"/>
            <a:ext cx="6857640" cy="1790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820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10/26/19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820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820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4637E1-3A12-4753-B763-F02330260A13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单击此处编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辑母版标题</a:t>
            </a:r>
            <a:r>
              <a:rPr b="0"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369440"/>
            <a:ext cx="7886520" cy="3263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单击此处编辑母版文本样式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第四级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476820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10/26/19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476820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476820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A23C1B-E204-4ED4-AE2B-068C7EC260CD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3880" y="1282680"/>
            <a:ext cx="7886520" cy="213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3880" y="3442680"/>
            <a:ext cx="7886520" cy="1125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r>
              <a:rPr b="0" lang="zh-CN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单击此处编辑母版文本样式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28560" y="476820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10/26/19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029040" y="476820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458040" y="476820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12BDF7-E333-4DB9-868F-C93F763F0E06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628560" y="476820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10/26/19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3029040" y="4768200"/>
            <a:ext cx="30859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6458040" y="476820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D8B4E1-B3A1-4934-9AB4-02481A89B58B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60920" y="1501200"/>
            <a:ext cx="5448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CMake</a:t>
            </a:r>
            <a:r>
              <a:rPr b="1" lang="en-US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的使用与实践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350080" y="3408480"/>
            <a:ext cx="717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1148040" y="3566160"/>
            <a:ext cx="23266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潘胜利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吉林大学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SLAM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研习社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b="0" lang="en-US" sz="12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18604451549@163.com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2010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XX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日于上海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4190760" y="2492640"/>
            <a:ext cx="2667240" cy="1896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115600" y="457200"/>
            <a:ext cx="3313440" cy="3291840"/>
          </a:xfrm>
          <a:prstGeom prst="rect">
            <a:avLst/>
          </a:prstGeom>
          <a:ln>
            <a:noFill/>
          </a:ln>
        </p:spPr>
      </p:pic>
      <p:sp>
        <p:nvSpPr>
          <p:cNvPr id="166" name="Freeform 5"/>
          <p:cNvSpPr/>
          <p:nvPr/>
        </p:nvSpPr>
        <p:spPr>
          <a:xfrm>
            <a:off x="1188720" y="2194560"/>
            <a:ext cx="4389480" cy="360"/>
          </a:xfrm>
          <a:custGeom>
            <a:avLst/>
            <a:gdLst/>
            <a:ahLst/>
            <a:rect l="0" t="0" r="r" b="b"/>
            <a:pathLst>
              <a:path w="12193" h="1">
                <a:moveTo>
                  <a:pt x="0" y="0"/>
                </a:moveTo>
                <a:cubicBezTo>
                  <a:pt x="4064" y="0"/>
                  <a:pt x="8128" y="0"/>
                  <a:pt x="12192" y="0"/>
                </a:cubicBezTo>
              </a:path>
            </a:pathLst>
          </a:custGeom>
          <a:ln w="76320">
            <a:solidFill>
              <a:srgbClr val="074b95"/>
            </a:solidFill>
            <a:round/>
          </a:ln>
        </p:spPr>
      </p:sp>
      <p:sp>
        <p:nvSpPr>
          <p:cNvPr id="167" name="Freeform 6"/>
          <p:cNvSpPr/>
          <p:nvPr/>
        </p:nvSpPr>
        <p:spPr>
          <a:xfrm>
            <a:off x="7955280" y="2194560"/>
            <a:ext cx="1189080" cy="360"/>
          </a:xfrm>
          <a:custGeom>
            <a:avLst/>
            <a:gdLst/>
            <a:ahLst/>
            <a:rect l="0" t="0" r="r" b="b"/>
            <a:pathLst>
              <a:path w="3303" h="1">
                <a:moveTo>
                  <a:pt x="0" y="0"/>
                </a:moveTo>
                <a:cubicBezTo>
                  <a:pt x="1101" y="0"/>
                  <a:pt x="2201" y="0"/>
                  <a:pt x="3302" y="0"/>
                </a:cubicBezTo>
              </a:path>
            </a:pathLst>
          </a:custGeom>
          <a:ln w="76320">
            <a:solidFill>
              <a:srgbClr val="9e071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433240" y="731520"/>
            <a:ext cx="4276440" cy="34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433240" y="1873080"/>
            <a:ext cx="4276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</a:t>
            </a:r>
            <a:r>
              <a:rPr b="1" lang="en-US" sz="7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&amp;</a:t>
            </a:r>
            <a:r>
              <a:rPr b="1" lang="en-US" sz="8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3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843c0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4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6f1b1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5"/>
          <p:cNvSpPr txBox="1"/>
          <p:nvPr/>
        </p:nvSpPr>
        <p:spPr>
          <a:xfrm>
            <a:off x="342000" y="174240"/>
            <a:ext cx="8229240" cy="97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在线问答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031560" y="2038320"/>
            <a:ext cx="332208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感谢各位聆听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08240" y="2615400"/>
            <a:ext cx="3451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Listening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 rot="840000">
            <a:off x="5421600" y="1953720"/>
            <a:ext cx="18950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5bac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3"/>
          <p:cNvSpPr txBox="1"/>
          <p:nvPr/>
        </p:nvSpPr>
        <p:spPr>
          <a:xfrm>
            <a:off x="342000" y="174240"/>
            <a:ext cx="8229240" cy="97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内容概要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02320" y="1357560"/>
            <a:ext cx="822924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认识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及应用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优势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与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Gcc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或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G++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比较的优势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的主体框架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结构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常用语法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路径添加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,CMake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显示等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3.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CMake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的常用指令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基本常用指令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安装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测试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,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调试等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4.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ake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的实践应用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StarSymbol"/>
              <a:buAutoNum type="arabicPeriod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从简单的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CMake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文件说起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----&gt;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到指定输出位置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      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生成链接库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静态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&amp;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动态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)----&gt;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如何引用链接库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内部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&amp;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引用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)----&gt;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132320" y="174240"/>
            <a:ext cx="185580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23880" y="637920"/>
            <a:ext cx="7886520" cy="21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认识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及应用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3880" y="2772360"/>
            <a:ext cx="7886520" cy="576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3"/>
          <p:cNvSpPr txBox="1"/>
          <p:nvPr/>
        </p:nvSpPr>
        <p:spPr>
          <a:xfrm>
            <a:off x="342000" y="174240"/>
            <a:ext cx="8229240" cy="97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25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认识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及应用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02320" y="1357560"/>
            <a:ext cx="822924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图片 7" descr=""/>
          <p:cNvPicPr/>
          <p:nvPr/>
        </p:nvPicPr>
        <p:blipFill>
          <a:blip r:embed="rId1"/>
          <a:stretch/>
        </p:blipFill>
        <p:spPr>
          <a:xfrm rot="21251400">
            <a:off x="182520" y="3162240"/>
            <a:ext cx="1719360" cy="1055880"/>
          </a:xfrm>
          <a:prstGeom prst="rect">
            <a:avLst/>
          </a:prstGeom>
          <a:ln>
            <a:noFill/>
          </a:ln>
        </p:spPr>
      </p:pic>
      <p:pic>
        <p:nvPicPr>
          <p:cNvPr id="180" name="图片 8" descr=""/>
          <p:cNvPicPr/>
          <p:nvPr/>
        </p:nvPicPr>
        <p:blipFill>
          <a:blip r:embed="rId2"/>
          <a:stretch/>
        </p:blipFill>
        <p:spPr>
          <a:xfrm>
            <a:off x="473760" y="2129760"/>
            <a:ext cx="1348200" cy="852480"/>
          </a:xfrm>
          <a:prstGeom prst="rect">
            <a:avLst/>
          </a:prstGeom>
          <a:ln>
            <a:noFill/>
          </a:ln>
        </p:spPr>
      </p:pic>
      <p:pic>
        <p:nvPicPr>
          <p:cNvPr id="181" name="图片 2" descr=""/>
          <p:cNvPicPr/>
          <p:nvPr/>
        </p:nvPicPr>
        <p:blipFill>
          <a:blip r:embed="rId3"/>
          <a:stretch/>
        </p:blipFill>
        <p:spPr>
          <a:xfrm>
            <a:off x="1933920" y="2574360"/>
            <a:ext cx="1520280" cy="127224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816840" y="450972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现实世界中的相机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4587120" y="45064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视频序列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图片 9" descr=""/>
          <p:cNvPicPr/>
          <p:nvPr/>
        </p:nvPicPr>
        <p:blipFill>
          <a:blip r:embed="rId4"/>
          <a:stretch/>
        </p:blipFill>
        <p:spPr>
          <a:xfrm>
            <a:off x="3207240" y="3260160"/>
            <a:ext cx="3615120" cy="1179720"/>
          </a:xfrm>
          <a:prstGeom prst="rect">
            <a:avLst/>
          </a:prstGeom>
          <a:ln>
            <a:noFill/>
          </a:ln>
        </p:spPr>
      </p:pic>
      <p:sp>
        <p:nvSpPr>
          <p:cNvPr id="185" name="CustomShape 7"/>
          <p:cNvSpPr/>
          <p:nvPr/>
        </p:nvSpPr>
        <p:spPr>
          <a:xfrm>
            <a:off x="7460640" y="1994760"/>
            <a:ext cx="10954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物体识别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物体跟踪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物体检测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语义分割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7187760" y="450648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计算机视觉任务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5"/>
          <a:stretch/>
        </p:blipFill>
        <p:spPr>
          <a:xfrm>
            <a:off x="7132680" y="174240"/>
            <a:ext cx="185580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restart="whenNotActive" nodeType="interactiveSeq" fill="hold">
                <p:childTnLst>
                  <p:par>
                    <p:cTn id="9" fill="hold"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23880" y="637920"/>
            <a:ext cx="7886520" cy="21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的主体框架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23880" y="2772360"/>
            <a:ext cx="7886520" cy="576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3"/>
          <p:cNvSpPr txBox="1"/>
          <p:nvPr/>
        </p:nvSpPr>
        <p:spPr>
          <a:xfrm>
            <a:off x="342000" y="174240"/>
            <a:ext cx="8229240" cy="97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25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体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框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架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02320" y="1357560"/>
            <a:ext cx="822924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80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restart="whenNotActive" nodeType="interactiveSeq" fill="hold">
                <p:childTnLst>
                  <p:par>
                    <p:cTn id="17" fill="hold"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23880" y="637920"/>
            <a:ext cx="7886520" cy="21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zh-CN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常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指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令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23880" y="2772360"/>
            <a:ext cx="7886520" cy="576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1"/>
          <p:cNvSpPr/>
          <p:nvPr/>
        </p:nvSpPr>
        <p:spPr>
          <a:xfrm>
            <a:off x="342000" y="1018080"/>
            <a:ext cx="8304120" cy="360"/>
          </a:xfrm>
          <a:prstGeom prst="line">
            <a:avLst/>
          </a:prstGeom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"/>
          <p:cNvSpPr/>
          <p:nvPr/>
        </p:nvSpPr>
        <p:spPr>
          <a:xfrm>
            <a:off x="342000" y="1055520"/>
            <a:ext cx="5249880" cy="360"/>
          </a:xfrm>
          <a:prstGeom prst="line">
            <a:avLst/>
          </a:prstGeom>
          <a:ln w="7632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3"/>
          <p:cNvSpPr txBox="1"/>
          <p:nvPr/>
        </p:nvSpPr>
        <p:spPr>
          <a:xfrm>
            <a:off x="342000" y="174240"/>
            <a:ext cx="8229240" cy="97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25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CMake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的常用指令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02320" y="1357560"/>
            <a:ext cx="822924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514440" indent="-514080">
              <a:lnSpc>
                <a:spcPct val="125000"/>
              </a:lnSpc>
              <a:buClr>
                <a:srgbClr val="6f1b1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计算机视觉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7132680" y="174240"/>
            <a:ext cx="185580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restart="whenNotActive" nodeType="interactiveSeq" fill="hold">
                <p:childTnLst>
                  <p:par>
                    <p:cTn id="25" fill="hold"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23880" y="637920"/>
            <a:ext cx="7886520" cy="213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5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实践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从简单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ake</a:t>
            </a:r>
            <a:r>
              <a:rPr b="0" lang="zh-C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说起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23880" y="2772360"/>
            <a:ext cx="7886520" cy="576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2017-03-07T07:29:00Z</dcterms:created>
  <dc:creator>saikr</dc:creator>
  <dc:description/>
  <dc:language>en-US</dc:language>
  <cp:lastModifiedBy/>
  <dcterms:modified xsi:type="dcterms:W3CDTF">2019-10-26T15:10:02Z</dcterms:modified>
  <cp:revision>923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2052-10.1.0.6930</vt:lpwstr>
  </property>
  <property fmtid="{D5CDD505-2E9C-101B-9397-08002B2CF9AE}" pid="6" name="LinksUpToDate">
    <vt:bool>0</vt:bool>
  </property>
  <property fmtid="{D5CDD505-2E9C-101B-9397-08002B2CF9AE}" pid="7" name="MMClips">
    <vt:i4>9</vt:i4>
  </property>
  <property fmtid="{D5CDD505-2E9C-101B-9397-08002B2CF9AE}" pid="8" name="Notes">
    <vt:i4>4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