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9E0018F-DDEC-43FB-80F9-7D5C5CFF285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10280" y="4925160"/>
            <a:ext cx="5682240" cy="4029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023720" y="9720720"/>
            <a:ext cx="307764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4C758E5-7F72-4A79-A2DB-DDDDB07BC05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710280" y="4925160"/>
            <a:ext cx="5682240" cy="4029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023720" y="9720720"/>
            <a:ext cx="307764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ED457CE-D6D3-4C14-A427-94A671B8B99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060920" y="1501200"/>
            <a:ext cx="5448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CMake</a:t>
            </a:r>
            <a:r>
              <a:rPr b="1" lang="en-US" sz="3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的使用与实践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350080" y="3408480"/>
            <a:ext cx="7167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"/>
          <p:cNvSpPr/>
          <p:nvPr/>
        </p:nvSpPr>
        <p:spPr>
          <a:xfrm>
            <a:off x="1148040" y="3386160"/>
            <a:ext cx="232632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潘胜利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吉林大学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SLAM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研习社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Email: </a:t>
            </a:r>
            <a:r>
              <a:rPr b="0" lang="en-US" sz="12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18604451549@163.com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11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月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XX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日于上海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4190760" y="2492640"/>
            <a:ext cx="266688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5115600" y="457200"/>
            <a:ext cx="3313080" cy="3291480"/>
          </a:xfrm>
          <a:prstGeom prst="rect">
            <a:avLst/>
          </a:prstGeom>
          <a:ln>
            <a:noFill/>
          </a:ln>
        </p:spPr>
      </p:pic>
      <p:sp>
        <p:nvSpPr>
          <p:cNvPr id="118" name="CustomShape 5"/>
          <p:cNvSpPr/>
          <p:nvPr/>
        </p:nvSpPr>
        <p:spPr>
          <a:xfrm>
            <a:off x="1188720" y="2194560"/>
            <a:ext cx="4389120" cy="360"/>
          </a:xfrm>
          <a:custGeom>
            <a:avLst/>
            <a:gdLst/>
            <a:ahLst/>
            <a:rect l="l" t="t" r="r" b="b"/>
            <a:pathLst>
              <a:path w="12193" h="1">
                <a:moveTo>
                  <a:pt x="0" y="0"/>
                </a:moveTo>
                <a:cubicBezTo>
                  <a:pt x="4064" y="0"/>
                  <a:pt x="8128" y="0"/>
                  <a:pt x="12192" y="0"/>
                </a:cubicBezTo>
              </a:path>
            </a:pathLst>
          </a:custGeom>
          <a:noFill/>
          <a:ln w="76320">
            <a:solidFill>
              <a:srgbClr val="074b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>
            <a:off x="7955280" y="2194560"/>
            <a:ext cx="1188720" cy="360"/>
          </a:xfrm>
          <a:custGeom>
            <a:avLst/>
            <a:gdLst/>
            <a:ahLst/>
            <a:rect l="l" t="t" r="r" b="b"/>
            <a:pathLst>
              <a:path w="3303" h="1">
                <a:moveTo>
                  <a:pt x="0" y="0"/>
                </a:moveTo>
                <a:cubicBezTo>
                  <a:pt x="1101" y="0"/>
                  <a:pt x="2201" y="0"/>
                  <a:pt x="3302" y="0"/>
                </a:cubicBezTo>
              </a:path>
            </a:pathLst>
          </a:custGeom>
          <a:noFill/>
          <a:ln w="76320">
            <a:solidFill>
              <a:srgbClr val="9e071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23880" y="637920"/>
            <a:ext cx="7886160" cy="21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实践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从简单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CMake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说起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23880" y="2772360"/>
            <a:ext cx="7886160" cy="5724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433240" y="731520"/>
            <a:ext cx="4276080" cy="34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433240" y="1873080"/>
            <a:ext cx="42760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Q</a:t>
            </a:r>
            <a:r>
              <a:rPr b="1" lang="en-US" sz="7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&amp;</a:t>
            </a:r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Line 3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843c0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4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6f1b1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5"/>
          <p:cNvSpPr/>
          <p:nvPr/>
        </p:nvSpPr>
        <p:spPr>
          <a:xfrm>
            <a:off x="342000" y="174240"/>
            <a:ext cx="8228880" cy="9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在线问答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031560" y="2038320"/>
            <a:ext cx="33217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感谢各位聆听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08240" y="2615400"/>
            <a:ext cx="34513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Thanks for Listening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 rot="840000">
            <a:off x="5421600" y="1953360"/>
            <a:ext cx="18946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005bac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342000" y="174240"/>
            <a:ext cx="8228880" cy="9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内容概要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02320" y="1357560"/>
            <a:ext cx="8228880" cy="37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3720">
              <a:lnSpc>
                <a:spcPct val="125000"/>
              </a:lnSpc>
              <a:buClr>
                <a:srgbClr val="6f1b1b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认识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CMake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及应用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     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优势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,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与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Autotools, Makefile, Gcc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或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G++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比较的优势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25000"/>
              </a:lnSpc>
              <a:buClr>
                <a:srgbClr val="6f1b1b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CMake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的主体框架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25000"/>
              </a:lnSpc>
              <a:buClr>
                <a:srgbClr val="6f1b1b"/>
              </a:buClr>
              <a:buFont typeface="StarSymbol"/>
              <a:buAutoNum type="arabicPeriod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结构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,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常用语法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,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路径添加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,CMake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显示等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3.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CMake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的常用指令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     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基本常用指令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,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安装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,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测试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,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调试等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1" i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4.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CM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ake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的实践应用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25000"/>
              </a:lnSpc>
              <a:buClr>
                <a:srgbClr val="6f1b1b"/>
              </a:buClr>
              <a:buFont typeface="StarSymbol"/>
              <a:buAutoNum type="arabicPeriod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从简单的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CMake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文件说起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----&gt;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到指定输出位置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----&gt;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      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生成链接库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静态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&amp;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动态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)----&gt;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如何引用链接库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内部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&amp;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引用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)----&gt;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7132320" y="174240"/>
            <a:ext cx="1855440" cy="73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23880" y="637920"/>
            <a:ext cx="7886160" cy="21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认识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CMake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及应用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23880" y="2772360"/>
            <a:ext cx="7886160" cy="5724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342000" y="174240"/>
            <a:ext cx="8228880" cy="9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认识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CMake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及应用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02320" y="1357560"/>
            <a:ext cx="8228880" cy="37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是什么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一款优秀的</a:t>
            </a:r>
            <a:r>
              <a:rPr b="1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工程构建工具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,KDE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开发者在使用了近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之后，终于决定为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KDE4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选择一个新的工程构建工具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特点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开放源代码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具有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BSD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许可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跨平台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支持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Linux, Mac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等不同操作系统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编译语言简单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易用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简化编译构建过程和编译过程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编程高效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比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快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40%),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可扩展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可以作为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等接口扩展工具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5440" cy="73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restart="whenNotActive" nodeType="interactiveSeq" fill="hold">
                <p:childTnLst>
                  <p:par>
                    <p:cTn id="9" fill="hold"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342000" y="174240"/>
            <a:ext cx="8228880" cy="9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认识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CMake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及应用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02320" y="1357560"/>
            <a:ext cx="8228880" cy="37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与其他编译工具的对比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是一个工具集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具有灵活性较大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但步骤太多，配置繁琐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[autoscan + autocconf + automake]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等步骤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比如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./configure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是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运行后的生成文件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5440" cy="73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restart="whenNotActive" nodeType="interactiveSeq" fill="hold">
                <p:childTnLst>
                  <p:par>
                    <p:cTn id="15" fill="hold"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23880" y="637920"/>
            <a:ext cx="7886160" cy="21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CMake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的主体框架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23880" y="2772360"/>
            <a:ext cx="7886160" cy="5724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342000" y="174240"/>
            <a:ext cx="8228880" cy="9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CMake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的主体框架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202320" y="1357560"/>
            <a:ext cx="8228880" cy="37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3720">
              <a:lnSpc>
                <a:spcPct val="125000"/>
              </a:lnSpc>
              <a:buClr>
                <a:srgbClr val="6f1b1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计算机视觉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5440" cy="73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restart="whenNotActive" nodeType="interactiveSeq" fill="hold">
                <p:childTnLst>
                  <p:par>
                    <p:cTn id="23" fill="hold"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23880" y="637920"/>
            <a:ext cx="7886160" cy="21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CMake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的常用指令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23880" y="2772360"/>
            <a:ext cx="7886160" cy="5724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342000" y="174240"/>
            <a:ext cx="8228880" cy="9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CMake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的常用指令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202320" y="1357560"/>
            <a:ext cx="8228880" cy="37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3720">
              <a:lnSpc>
                <a:spcPct val="125000"/>
              </a:lnSpc>
              <a:buClr>
                <a:srgbClr val="6f1b1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计算机视觉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5440" cy="73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restart="whenNotActive" nodeType="interactiveSeq" fill="hold">
                <p:childTnLst>
                  <p:par>
                    <p:cTn id="31" fill="hold"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2017-03-07T07:29:00Z</dcterms:created>
  <dc:creator>saikr</dc:creator>
  <dc:description/>
  <dc:language>en-US</dc:language>
  <cp:lastModifiedBy/>
  <dcterms:modified xsi:type="dcterms:W3CDTF">2019-10-27T14:11:13Z</dcterms:modified>
  <cp:revision>927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2052-10.1.0.6930</vt:lpwstr>
  </property>
  <property fmtid="{D5CDD505-2E9C-101B-9397-08002B2CF9AE}" pid="6" name="LinksUpToDate">
    <vt:bool>0</vt:bool>
  </property>
  <property fmtid="{D5CDD505-2E9C-101B-9397-08002B2CF9AE}" pid="7" name="MMClips">
    <vt:i4>9</vt:i4>
  </property>
  <property fmtid="{D5CDD505-2E9C-101B-9397-08002B2CF9AE}" pid="8" name="Notes">
    <vt:i4>4</vt:i4>
  </property>
  <property fmtid="{D5CDD505-2E9C-101B-9397-08002B2CF9AE}" pid="9" name="PresentationFormat">
    <vt:lpwstr>全屏显示(16:9)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28</vt:i4>
  </property>
</Properties>
</file>