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2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98245E2-C8DD-4166-B06E-D45FCECC0C4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1880" cy="402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023720" y="9720720"/>
            <a:ext cx="30772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BDAD97-8675-41E4-B751-E336D46B8F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1880" cy="402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023720" y="9720720"/>
            <a:ext cx="30772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AF65685-FB99-447A-A2FC-605E03EE900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60920" y="1501200"/>
            <a:ext cx="54478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CMake的使用与实践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350080" y="3408480"/>
            <a:ext cx="7164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4190760" y="2492640"/>
            <a:ext cx="2666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图片 116"/>
          <p:cNvPicPr/>
          <p:nvPr/>
        </p:nvPicPr>
        <p:blipFill>
          <a:blip r:embed="rId3"/>
          <a:stretch/>
        </p:blipFill>
        <p:spPr>
          <a:xfrm>
            <a:off x="5115600" y="457200"/>
            <a:ext cx="3312720" cy="329112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1188720" y="2194560"/>
            <a:ext cx="4388760" cy="360"/>
          </a:xfrm>
          <a:custGeom>
            <a:avLst/>
            <a:gdLst/>
            <a:ahLst/>
            <a:cxnLst/>
            <a:rect l="l" t="t" r="r" b="b"/>
            <a:pathLst>
              <a:path w="12193" h="1">
                <a:moveTo>
                  <a:pt x="0" y="0"/>
                </a:moveTo>
                <a:cubicBezTo>
                  <a:pt x="4064" y="0"/>
                  <a:pt x="8128" y="0"/>
                  <a:pt x="12192" y="0"/>
                </a:cubicBezTo>
              </a:path>
            </a:pathLst>
          </a:custGeom>
          <a:noFill/>
          <a:ln w="76320">
            <a:solidFill>
              <a:srgbClr val="074B9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7955280" y="2194560"/>
            <a:ext cx="1188360" cy="360"/>
          </a:xfrm>
          <a:custGeom>
            <a:avLst/>
            <a:gdLst/>
            <a:ahLst/>
            <a:cxnLst/>
            <a:rect l="l" t="t" r="r" b="b"/>
            <a:pathLst>
              <a:path w="3303" h="1">
                <a:moveTo>
                  <a:pt x="0" y="0"/>
                </a:moveTo>
                <a:cubicBezTo>
                  <a:pt x="1101" y="0"/>
                  <a:pt x="2201" y="0"/>
                  <a:pt x="3302" y="0"/>
                </a:cubicBezTo>
              </a:path>
            </a:pathLst>
          </a:custGeom>
          <a:noFill/>
          <a:ln w="76320">
            <a:solidFill>
              <a:srgbClr val="9E07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0A1D5B-53CB-40A0-A49D-213B9AE66317}"/>
              </a:ext>
            </a:extLst>
          </p:cNvPr>
          <p:cNvSpPr txBox="1"/>
          <p:nvPr/>
        </p:nvSpPr>
        <p:spPr>
          <a:xfrm>
            <a:off x="783353" y="3915749"/>
            <a:ext cx="198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利凌云志 </a:t>
            </a:r>
            <a:r>
              <a:rPr lang="en-US" altLang="zh-CN" dirty="0"/>
              <a:t>| </a:t>
            </a:r>
            <a:r>
              <a:rPr lang="zh-CN" altLang="en-US" dirty="0"/>
              <a:t>潘胜利</a:t>
            </a:r>
            <a:endParaRPr lang="en-US" altLang="zh-CN" dirty="0"/>
          </a:p>
          <a:p>
            <a:pPr algn="ctr"/>
            <a:r>
              <a:rPr lang="en-US" altLang="zh-CN" dirty="0"/>
              <a:t>2019.11.09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342000" y="174240"/>
            <a:ext cx="443556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CMake语法的主体框架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2854080" y="2720520"/>
            <a:ext cx="3446640" cy="9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 中静态库.lib后缀,共享库为.dll   linux中静态库.a后缀, 共享库.so后缀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A1451D-433D-434B-A14D-A5FE974C2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F9DB9C-C42E-4207-A69F-3A99A70A4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lang="en-US" sz="4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CMake的常用指令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CMake的常用指令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02320" y="1357560"/>
            <a:ext cx="8228520" cy="37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36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计算机视觉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727C2B-D0D4-4FC6-B7CA-B26FB5FD9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F60CF-CC11-4430-8E53-18659596C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</a:t>
            </a:r>
            <a:r>
              <a:rPr lang="en-US" sz="4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实践:从简单CMake说起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433240" y="731520"/>
            <a:ext cx="4275720" cy="34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0" b="1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433240" y="1873080"/>
            <a:ext cx="427572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lang="en-US" sz="72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&amp;</a:t>
            </a:r>
            <a:r>
              <a:rPr lang="en-US" sz="80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Line 3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843C0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4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在线问答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031560" y="2038320"/>
            <a:ext cx="332136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感谢各位聆听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08240" y="2615400"/>
            <a:ext cx="34509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Listening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 rot="840000">
            <a:off x="5421600" y="1953000"/>
            <a:ext cx="189432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005BA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内容概要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42000" y="1228680"/>
            <a:ext cx="8228520" cy="3784680"/>
          </a:xfrm>
          <a:prstGeom prst="rect">
            <a:avLst/>
          </a:prstGeom>
          <a:noFill/>
          <a:ln>
            <a:solidFill>
              <a:srgbClr val="6F1B1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360">
              <a:lnSpc>
                <a:spcPts val="3200"/>
              </a:lnSpc>
              <a:buClr>
                <a:srgbClr val="6F1B1B"/>
              </a:buClr>
              <a:buFont typeface="StarSymbol"/>
              <a:buAutoNum type="arabicPeriod"/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认识CMake及应用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优势,与Gcc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Makefile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Autotools比较的优势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200"/>
              </a:lnSpc>
            </a:pPr>
            <a:r>
              <a:rPr lang="en-US" sz="2000" b="1" strike="noStrike" spc="-1" dirty="0">
                <a:solidFill>
                  <a:srgbClr val="6F1B1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 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CMake语句的主体框架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2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结构,常用语法,相对路径的添加,及调试阶段的输出打印等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20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 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CMake的常用指令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基本常用指令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安装,测试,调试等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20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CMake的实践应用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2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从简单的CMake文件说起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----&gt;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生成链接库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静态&amp;动态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)----&gt;</a:t>
            </a:r>
          </a:p>
          <a:p>
            <a:pPr marL="720">
              <a:lnSpc>
                <a:spcPts val="32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如何引用链接库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内部&amp;引用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)----&gt;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更简单的组织</a:t>
            </a: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Cmake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的编译方式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25A537-CEAB-483A-A429-A07EC1248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C0A8C-542E-4A51-93B0-847008739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lang="en-US" sz="4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认识CMake及应用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认识CMake及应用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02320" y="1092960"/>
            <a:ext cx="8228520" cy="37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是什么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一款优秀的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工程构建工具</a:t>
            </a:r>
            <a:r>
              <a:rPr lang="zh-CN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KDE开发者在使用了近10年autotools之后，终于决定为KDE4选择一个新的工程构建工具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特点及优势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开放源代码</a:t>
            </a:r>
            <a:r>
              <a:rPr lang="zh-CN" alt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具有BSD许可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跨平台</a:t>
            </a:r>
            <a:r>
              <a:rPr lang="zh-CN" alt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支持Linux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Mac和Windows等不同操作系统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编译语言简单</a:t>
            </a:r>
            <a:r>
              <a:rPr lang="zh-CN" alt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易用</a:t>
            </a:r>
            <a:r>
              <a:rPr lang="zh-CN" alt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简化编译构建过程和编译过程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编程高效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(比autotools快40%)</a:t>
            </a:r>
            <a:r>
              <a:rPr lang="zh-CN" alt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可扩展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例如作为ros等接口扩展工具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5C58C4-902C-4BA2-AB17-CFD0C80E3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BCDC8-6369-407E-9BA2-50BC381CF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认识CMake及应用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02320" y="1150200"/>
            <a:ext cx="8443440" cy="37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可以通过gcc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/g++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编译目标和项目，但项目比较复杂时，组织编译架构变得极其复杂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Makefile是有条理的gcc编译命令的文件，利用make工具来执行Makefile文件的编译指令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程序简单</a:t>
            </a:r>
            <a:r>
              <a:rPr lang="zh-CN" alt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时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可以手写Makefile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当程序复杂时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zh-CN" alt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一般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利用CMake和autotools来自动生成Makefile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autotools是一个工具集,具有灵活性较大,且对用户角度使用较为友好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cmake生成文件权限较多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开发步骤太多，配置繁琐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autoscan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autocconf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automake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通常编译的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configure文件，大多通过由autotools构建的，最终生成Makefile和config.h文件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F5FDB-18E1-4AB2-BE46-EE741EBA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65B43F-6E97-4687-A9F0-8F329AEF5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342000" y="174240"/>
            <a:ext cx="822852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认识CMake及应用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02320" y="1150200"/>
            <a:ext cx="8443440" cy="37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Cmake类似Make工具功能，用来“读取”并执行CMakeLists.txt文件的语句</a:t>
            </a:r>
            <a:r>
              <a:rPr lang="zh-CN" alt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最终生成Makefile文件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Cmake语言开发相对简单，易于理解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目前很多项目正在抛弃Autotools，qmake等，转而采用Cmake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9793DE-01F5-40BD-8D27-AE3578C30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A79943-EF25-41B1-8F06-E567E7FC66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23880" y="637920"/>
            <a:ext cx="7885800" cy="21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</a:t>
            </a:r>
            <a:r>
              <a:rPr lang="en-US" sz="4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CMake的主体框架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23880" y="2772360"/>
            <a:ext cx="7885800" cy="5688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342000" y="174240"/>
            <a:ext cx="443556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CMake语法的主体框架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图片 5"/>
          <p:cNvPicPr/>
          <p:nvPr/>
        </p:nvPicPr>
        <p:blipFill>
          <a:blip r:embed="rId2"/>
          <a:stretch/>
        </p:blipFill>
        <p:spPr>
          <a:xfrm>
            <a:off x="342000" y="1217160"/>
            <a:ext cx="6752160" cy="3825720"/>
          </a:xfrm>
          <a:prstGeom prst="rect">
            <a:avLst/>
          </a:prstGeom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78CA14-C650-4B69-BC8F-588A3839D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530CA7-52E8-4406-838F-596B17458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342000" y="174240"/>
            <a:ext cx="4435560" cy="9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CMake语法的主体框架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1"/>
          <p:cNvPicPr/>
          <p:nvPr/>
        </p:nvPicPr>
        <p:blipFill>
          <a:blip r:embed="rId2"/>
          <a:stretch/>
        </p:blipFill>
        <p:spPr>
          <a:xfrm>
            <a:off x="342000" y="1323540"/>
            <a:ext cx="6012720" cy="3645720"/>
          </a:xfrm>
          <a:prstGeom prst="rect">
            <a:avLst/>
          </a:prstGeom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96E967-1B0D-4D30-95D2-A634FA83A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02" b="12412"/>
          <a:stretch/>
        </p:blipFill>
        <p:spPr>
          <a:xfrm>
            <a:off x="5868645" y="489084"/>
            <a:ext cx="2250855" cy="466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C28B91-3CB9-4FBA-A19E-6CBD5E232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0" y="433784"/>
            <a:ext cx="535258" cy="5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327</Words>
  <Application>Microsoft Office PowerPoint</Application>
  <PresentationFormat>全屏显示(16:9)</PresentationFormat>
  <Paragraphs>57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StarSymbol</vt:lpstr>
      <vt:lpstr>黑体</vt:lpstr>
      <vt:lpstr>微软雅黑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saikr</dc:creator>
  <dc:description/>
  <cp:lastModifiedBy>Pan Henry</cp:lastModifiedBy>
  <cp:revision>980</cp:revision>
  <dcterms:created xsi:type="dcterms:W3CDTF">2017-03-07T07:29:00Z</dcterms:created>
  <dcterms:modified xsi:type="dcterms:W3CDTF">2019-11-03T11:14:26Z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2052-10.1.0.6930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