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D46BE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2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31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7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59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4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1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52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3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6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35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41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27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0108A1-61A8-43CB-89A7-9427AD930FD7}"/>
              </a:ext>
            </a:extLst>
          </p:cNvPr>
          <p:cNvSpPr/>
          <p:nvPr/>
        </p:nvSpPr>
        <p:spPr>
          <a:xfrm>
            <a:off x="7741920" y="0"/>
            <a:ext cx="14020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20180307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92E712-157E-496D-907A-6607DF2006D1}"/>
              </a:ext>
            </a:extLst>
          </p:cNvPr>
          <p:cNvGrpSpPr/>
          <p:nvPr/>
        </p:nvGrpSpPr>
        <p:grpSpPr>
          <a:xfrm>
            <a:off x="2015744" y="1343310"/>
            <a:ext cx="4948936" cy="3501700"/>
            <a:chOff x="2015744" y="1343310"/>
            <a:chExt cx="4948936" cy="35017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3B7063-E823-4A07-8F6D-FC0486BDAC67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60" y="1747520"/>
              <a:ext cx="370840" cy="31784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8E52B8A-26D0-4B6B-8DB1-8505C6BCB73F}"/>
                </a:ext>
              </a:extLst>
            </p:cNvPr>
            <p:cNvSpPr/>
            <p:nvPr/>
          </p:nvSpPr>
          <p:spPr>
            <a:xfrm>
              <a:off x="3312000" y="2245360"/>
              <a:ext cx="2520000" cy="14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VAI UAV</a:t>
              </a:r>
            </a:p>
            <a:p>
              <a:pPr algn="ctr"/>
              <a:r>
                <a:rPr lang="en-CA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Positioning</a:t>
              </a:r>
            </a:p>
            <a:p>
              <a:pPr algn="ctr"/>
              <a:r>
                <a:rPr lang="en-CA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Module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DF7978-93A6-4BCE-8153-3C1C47E57226}"/>
                </a:ext>
              </a:extLst>
            </p:cNvPr>
            <p:cNvSpPr/>
            <p:nvPr/>
          </p:nvSpPr>
          <p:spPr>
            <a:xfrm>
              <a:off x="2015744" y="2198624"/>
              <a:ext cx="122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UWB 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6CE8D-263E-4449-8BA4-336D71746E24}"/>
                </a:ext>
              </a:extLst>
            </p:cNvPr>
            <p:cNvSpPr/>
            <p:nvPr/>
          </p:nvSpPr>
          <p:spPr>
            <a:xfrm>
              <a:off x="2015744" y="2637028"/>
              <a:ext cx="122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IMU 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486FF2-7E32-43BA-A13B-C675C8450646}"/>
                </a:ext>
              </a:extLst>
            </p:cNvPr>
            <p:cNvSpPr/>
            <p:nvPr/>
          </p:nvSpPr>
          <p:spPr>
            <a:xfrm>
              <a:off x="2015744" y="3046476"/>
              <a:ext cx="122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GPS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14C97A-86DF-4655-9408-E163E25A6D6A}"/>
                </a:ext>
              </a:extLst>
            </p:cNvPr>
            <p:cNvCxnSpPr/>
            <p:nvPr/>
          </p:nvCxnSpPr>
          <p:spPr>
            <a:xfrm>
              <a:off x="2765904" y="251968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710EC5-12B7-4E94-B609-A600A22789B1}"/>
                </a:ext>
              </a:extLst>
            </p:cNvPr>
            <p:cNvCxnSpPr/>
            <p:nvPr/>
          </p:nvCxnSpPr>
          <p:spPr>
            <a:xfrm>
              <a:off x="2765904" y="2942504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03E77D-E6A5-4104-A1F3-6DE1E30416E9}"/>
                </a:ext>
              </a:extLst>
            </p:cNvPr>
            <p:cNvCxnSpPr/>
            <p:nvPr/>
          </p:nvCxnSpPr>
          <p:spPr>
            <a:xfrm>
              <a:off x="2765904" y="3343824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7B520AA-3B7D-4D7D-90B4-CEE6FE2ACA98}"/>
                </a:ext>
              </a:extLst>
            </p:cNvPr>
            <p:cNvCxnSpPr/>
            <p:nvPr/>
          </p:nvCxnSpPr>
          <p:spPr>
            <a:xfrm>
              <a:off x="5832000" y="2942504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B1A6BF-BE75-4230-AF57-333F39CA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06536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FCCDC3-C314-4DE3-BA8F-BDF9741BA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698396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2D331C-5AAF-45DC-A9DD-8FECD0EB89B8}"/>
                </a:ext>
              </a:extLst>
            </p:cNvPr>
            <p:cNvGrpSpPr/>
            <p:nvPr/>
          </p:nvGrpSpPr>
          <p:grpSpPr>
            <a:xfrm>
              <a:off x="3763906" y="1343310"/>
              <a:ext cx="648000" cy="432000"/>
              <a:chOff x="3927960" y="1216310"/>
              <a:chExt cx="648000" cy="4320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FE9E5EC-A16D-4039-970E-148C9DC63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960" y="1540310"/>
                <a:ext cx="0" cy="108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B4CDB8-BE3D-4443-B18B-ECCFB9A36593}"/>
                  </a:ext>
                </a:extLst>
              </p:cNvPr>
              <p:cNvSpPr/>
              <p:nvPr/>
            </p:nvSpPr>
            <p:spPr>
              <a:xfrm>
                <a:off x="3927960" y="1216310"/>
                <a:ext cx="648000" cy="32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>
                    <a:solidFill>
                      <a:schemeClr val="tx1"/>
                    </a:solidFill>
                    <a:latin typeface="MS Reference Sans Serif" panose="020B0604030504040204" pitchFamily="34" charset="0"/>
                  </a:rPr>
                  <a:t>EKF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8485FD-F366-4C70-AF55-B42098E53264}"/>
                </a:ext>
              </a:extLst>
            </p:cNvPr>
            <p:cNvGrpSpPr/>
            <p:nvPr/>
          </p:nvGrpSpPr>
          <p:grpSpPr>
            <a:xfrm>
              <a:off x="4730265" y="1343310"/>
              <a:ext cx="648000" cy="432000"/>
              <a:chOff x="4610250" y="1216310"/>
              <a:chExt cx="648000" cy="432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7DB934D-15B6-43D0-A18E-E9B55E0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0440" y="1540310"/>
                <a:ext cx="0" cy="108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7E2EE6-E0F1-4A8D-B360-A6AC860ED87C}"/>
                  </a:ext>
                </a:extLst>
              </p:cNvPr>
              <p:cNvSpPr/>
              <p:nvPr/>
            </p:nvSpPr>
            <p:spPr>
              <a:xfrm>
                <a:off x="4610250" y="1216310"/>
                <a:ext cx="648000" cy="32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>
                    <a:solidFill>
                      <a:schemeClr val="tx1"/>
                    </a:solidFill>
                    <a:latin typeface="MS Reference Sans Serif" panose="020B0604030504040204" pitchFamily="34" charset="0"/>
                  </a:rPr>
                  <a:t>SAM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311EE9-A852-40D9-B0AC-C872F5B9095E}"/>
                </a:ext>
              </a:extLst>
            </p:cNvPr>
            <p:cNvSpPr/>
            <p:nvPr/>
          </p:nvSpPr>
          <p:spPr>
            <a:xfrm>
              <a:off x="3600000" y="4305010"/>
              <a:ext cx="1944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Preset</a:t>
              </a:r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 of UWB </a:t>
              </a:r>
            </a:p>
            <a:p>
              <a:pPr algn="ctr"/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anchor positions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B3AC0A-E93B-4559-BCA1-F784CA838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4197010"/>
              <a:ext cx="0" cy="108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722408-71AE-4077-A845-C23D12055EA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886205"/>
              <a:ext cx="175260" cy="271775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903E80-9F84-41D1-9D0B-C526476FA3CA}"/>
                </a:ext>
              </a:extLst>
            </p:cNvPr>
            <p:cNvSpPr/>
            <p:nvPr/>
          </p:nvSpPr>
          <p:spPr>
            <a:xfrm>
              <a:off x="6219444" y="2600792"/>
              <a:ext cx="745236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x,y,z</a:t>
              </a:r>
              <a:endParaRPr lang="en-CA" sz="1600" dirty="0">
                <a:solidFill>
                  <a:schemeClr val="tx1"/>
                </a:solidFill>
                <a:latin typeface="MS Reference Sans Serif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57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MS Reference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32</cp:revision>
  <dcterms:created xsi:type="dcterms:W3CDTF">2018-03-07T20:46:38Z</dcterms:created>
  <dcterms:modified xsi:type="dcterms:W3CDTF">2018-03-07T21:30:21Z</dcterms:modified>
</cp:coreProperties>
</file>