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0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8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6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9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8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E63A-DEB6-4EC0-8E16-B119D1B8A38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FF47-7C5A-4A83-A392-0B9161AB4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4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Heli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5860" y="200054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Feb </a:t>
            </a:r>
            <a:r>
              <a:rPr lang="en-US" altLang="ko-KR" sz="140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22 </a:t>
            </a:r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2019</a:t>
            </a:r>
          </a:p>
          <a:p>
            <a:pPr algn="r"/>
            <a:r>
              <a:rPr lang="en-US" altLang="ko-KR" sz="1400" dirty="0" err="1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Jungwon</a:t>
            </a:r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Kang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1799" y="6402728"/>
            <a:ext cx="354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*Helix: </a:t>
            </a:r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  <a:hlinkClick r:id="rId2"/>
              </a:rPr>
              <a:t>https://en.wikipedia.org/wiki/Helix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603" y="200054"/>
            <a:ext cx="77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Idea sketch of coverage path planning for polyhedrons-shaped infrastructure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8" y="900326"/>
            <a:ext cx="6743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● Input/output of the proposed algorithm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▫ Input: given infrastructure model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 ▫ </a:t>
            </a:r>
            <a:r>
              <a:rPr lang="en-US" altLang="ko-KR" sz="1400" dirty="0" err="1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Ouput</a:t>
            </a:r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: via-points</a:t>
            </a:r>
          </a:p>
          <a:p>
            <a:endParaRPr lang="en-US" altLang="ko-KR" sz="1400" dirty="0" smtClean="0">
              <a:latin typeface="Arial" panose="020B0604020202020204" pitchFamily="34" charset="0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r>
              <a:rPr lang="en-US" altLang="ko-KR" sz="14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● Steps in proposed algorithm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(1</a:t>
            </a:r>
            <a:r>
              <a:rPr lang="en-US" altLang="ko-KR" sz="14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)</a:t>
            </a:r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Creating 3D configuration space from the given infrastructure model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(2) Creating helix to cover the 3D configuration space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(3) Projecting each helix points into the center of the 3D configuration space 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(4) Set helix points (on the surface of </a:t>
            </a:r>
            <a:r>
              <a:rPr lang="en-US" altLang="ko-KR" sz="1400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3D configuration space) as via-points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2983392" y="3328091"/>
            <a:ext cx="986724" cy="244767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7" y="3128420"/>
            <a:ext cx="5681250" cy="363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838450" y="5219700"/>
            <a:ext cx="596900" cy="196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1160" y="537525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3159032" y="5242969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476625" y="3170525"/>
            <a:ext cx="0" cy="28080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18751" y="514447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98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Fan Heiti Std B</vt:lpstr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JUNGWONKANG</cp:lastModifiedBy>
  <cp:revision>42</cp:revision>
  <dcterms:created xsi:type="dcterms:W3CDTF">2019-02-22T06:12:16Z</dcterms:created>
  <dcterms:modified xsi:type="dcterms:W3CDTF">2019-02-22T06:31:56Z</dcterms:modified>
</cp:coreProperties>
</file>