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0" r:id="rId3"/>
    <p:sldId id="258" r:id="rId4"/>
    <p:sldId id="268" r:id="rId5"/>
    <p:sldId id="264" r:id="rId6"/>
    <p:sldId id="265" r:id="rId7"/>
    <p:sldId id="266" r:id="rId8"/>
    <p:sldId id="267" r:id="rId9"/>
    <p:sldId id="269" r:id="rId10"/>
    <p:sldId id="271" r:id="rId11"/>
    <p:sldId id="272" r:id="rId12"/>
    <p:sldId id="273" r:id="rId13"/>
    <p:sldId id="274" r:id="rId14"/>
    <p:sldId id="276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2BDC8D-A983-40BD-BBBE-C3A65A0FB2BE}">
          <p14:sldIdLst>
            <p14:sldId id="256"/>
            <p14:sldId id="270"/>
            <p14:sldId id="258"/>
            <p14:sldId id="268"/>
            <p14:sldId id="264"/>
            <p14:sldId id="265"/>
            <p14:sldId id="266"/>
            <p14:sldId id="267"/>
            <p14:sldId id="269"/>
            <p14:sldId id="271"/>
            <p14:sldId id="272"/>
            <p14:sldId id="273"/>
            <p14:sldId id="274"/>
            <p14:sldId id="276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AD8EE-370E-4FC1-B524-9937DF440C07}" type="datetimeFigureOut">
              <a:rPr lang="en-CA" smtClean="0"/>
              <a:t>2019-02-05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95625-E752-487B-BF7E-948F60235D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97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5DF7-99D1-462A-A115-401144846B1F}" type="datetime1">
              <a:rPr lang="en-CA" smtClean="0"/>
              <a:t>2019-02-05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56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E51D-6BF2-4493-B121-1D1ABD088316}" type="datetime1">
              <a:rPr lang="en-CA" smtClean="0"/>
              <a:t>2019-02-05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91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9B16-5D72-4048-A56D-33CC63DE0251}" type="datetime1">
              <a:rPr lang="en-CA" smtClean="0"/>
              <a:t>2019-02-05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74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00A3-F3C8-4F27-BF8F-9FC0CBEDF161}" type="datetime1">
              <a:rPr lang="en-CA" smtClean="0"/>
              <a:t>2019-02-05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92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D785-506D-4BFB-8B72-738F2EF0EC91}" type="datetime1">
              <a:rPr lang="en-CA" smtClean="0"/>
              <a:t>2019-02-05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14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F6BB-D6E0-4949-88B4-488974F24FCB}" type="datetime1">
              <a:rPr lang="en-CA" smtClean="0"/>
              <a:t>2019-02-05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09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4944-EFDF-412C-8203-CB697F87ECFA}" type="datetime1">
              <a:rPr lang="en-CA" smtClean="0"/>
              <a:t>2019-02-05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03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958E-6112-44D5-ACCA-C80F09A59420}" type="datetime1">
              <a:rPr lang="en-CA" smtClean="0"/>
              <a:t>2019-02-05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979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74B9-14E9-4A8C-ABEC-4F8FB224ABF4}" type="datetime1">
              <a:rPr lang="en-CA" smtClean="0"/>
              <a:t>2019-02-05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02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E81C-8319-4C9D-BDC3-02CC03157F5C}" type="datetime1">
              <a:rPr lang="en-CA" smtClean="0"/>
              <a:t>2019-02-05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93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0844-11AF-499F-A507-21034F6ABE6A}" type="datetime1">
              <a:rPr lang="en-CA" smtClean="0"/>
              <a:t>2019-02-05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110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95769"/>
            <a:ext cx="7886700" cy="5081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CECE-CBF5-4CE3-A3DF-9CE71E8F99CE}" type="datetime1">
              <a:rPr lang="en-CA" smtClean="0"/>
              <a:t>2019-02-05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904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ctr">
            <a:normAutofit/>
          </a:bodyPr>
          <a:lstStyle/>
          <a:p>
            <a:r>
              <a:rPr lang="en-CA" sz="4000" b="1" dirty="0"/>
              <a:t>Meeting Materials for</a:t>
            </a:r>
            <a:br>
              <a:rPr lang="en-CA" sz="4000" b="1" dirty="0"/>
            </a:br>
            <a:r>
              <a:rPr lang="en-CA" sz="4000" b="1" dirty="0" err="1"/>
              <a:t>QDrone</a:t>
            </a:r>
            <a:r>
              <a:rPr lang="en-CA" sz="4000" b="1" dirty="0"/>
              <a:t> Project</a:t>
            </a:r>
            <a:br>
              <a:rPr lang="en-CA" sz="4000" b="1" dirty="0"/>
            </a:br>
            <a:r>
              <a:rPr lang="en-CA" sz="4000" b="1" dirty="0"/>
              <a:t>Regular Internal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54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B858-BE84-4A32-B042-D69559E4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2DEC-CCB3-4DE5-828D-6477D486F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496375"/>
          </a:xfrm>
        </p:spPr>
        <p:txBody>
          <a:bodyPr/>
          <a:lstStyle/>
          <a:p>
            <a:r>
              <a:rPr lang="en-CA" dirty="0"/>
              <a:t> </a:t>
            </a:r>
            <a:r>
              <a:rPr lang="en-CA" dirty="0" err="1"/>
              <a:t>Jungwon's</a:t>
            </a:r>
            <a:r>
              <a:rPr lang="en-CA" dirty="0"/>
              <a:t> Rough Suggestion for Future Plan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7105F-0DF8-4E44-8C25-38CA60E3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10</a:t>
            </a:fld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F362A6-7720-4525-9AB2-677AE54B351B}"/>
              </a:ext>
            </a:extLst>
          </p:cNvPr>
          <p:cNvSpPr/>
          <p:nvPr/>
        </p:nvSpPr>
        <p:spPr>
          <a:xfrm>
            <a:off x="1897408" y="5587801"/>
            <a:ext cx="5349184" cy="3187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Jungwon: 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supports </a:t>
            </a:r>
            <a:r>
              <a:rPr lang="en-CA" sz="1400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Kunwoo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&amp; Zahra mainly in technical issues.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3232B8-A119-4305-8F17-53B1F246AF28}"/>
              </a:ext>
            </a:extLst>
          </p:cNvPr>
          <p:cNvSpPr/>
          <p:nvPr/>
        </p:nvSpPr>
        <p:spPr>
          <a:xfrm>
            <a:off x="1274690" y="3416864"/>
            <a:ext cx="3210403" cy="122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UWB-Inertial Odometry (UIO)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▪ EKF-based UIO and/or DOP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▪ MSCKF-based UIO and/or DOP</a:t>
            </a:r>
          </a:p>
          <a:p>
            <a:endParaRPr lang="en-CA" sz="14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Localization with UIO + GPS switching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9344E-56B8-4E22-AD1F-29D1A838A6A4}"/>
              </a:ext>
            </a:extLst>
          </p:cNvPr>
          <p:cNvSpPr/>
          <p:nvPr/>
        </p:nvSpPr>
        <p:spPr>
          <a:xfrm>
            <a:off x="1274690" y="3078131"/>
            <a:ext cx="3289950" cy="3187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Kunwoo</a:t>
            </a:r>
            <a:r>
              <a:rPr lang="en-CA" sz="14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(primarily UAV localization)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92C5C-ECDE-4D7A-913B-CA76C9FF8EEE}"/>
              </a:ext>
            </a:extLst>
          </p:cNvPr>
          <p:cNvSpPr/>
          <p:nvPr/>
        </p:nvSpPr>
        <p:spPr>
          <a:xfrm>
            <a:off x="5114428" y="2161655"/>
            <a:ext cx="2891241" cy="3187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Zahra 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(primarily semantic SLAM)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508396-EFC8-41D0-BFFF-9BA7776C1B11}"/>
              </a:ext>
            </a:extLst>
          </p:cNvPr>
          <p:cNvSpPr/>
          <p:nvPr/>
        </p:nvSpPr>
        <p:spPr>
          <a:xfrm>
            <a:off x="5114428" y="2511491"/>
            <a:ext cx="2746865" cy="1442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Conventional SLAM 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▪ Using vision and/or LiDAR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▪ ORB2</a:t>
            </a:r>
          </a:p>
          <a:p>
            <a:endParaRPr lang="en-CA" sz="14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Semantic SLAM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▪ Fusion with deep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11F718-7774-4EBC-B949-456E485F4CE8}"/>
              </a:ext>
            </a:extLst>
          </p:cNvPr>
          <p:cNvSpPr/>
          <p:nvPr/>
        </p:nvSpPr>
        <p:spPr>
          <a:xfrm>
            <a:off x="1138332" y="2466131"/>
            <a:ext cx="6804000" cy="2304564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14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0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IMU Calibration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770"/>
            <a:ext cx="9144000" cy="2450432"/>
          </a:xfrm>
        </p:spPr>
        <p:txBody>
          <a:bodyPr>
            <a:normAutofit/>
          </a:bodyPr>
          <a:lstStyle/>
          <a:p>
            <a:r>
              <a:rPr lang="en-CA" dirty="0"/>
              <a:t>Jan 24 2019</a:t>
            </a:r>
          </a:p>
          <a:p>
            <a:endParaRPr lang="en-CA" dirty="0"/>
          </a:p>
          <a:p>
            <a:r>
              <a:rPr lang="en-CA" sz="2000" dirty="0"/>
              <a:t>Participant: Jungwon Kang, Zahra </a:t>
            </a:r>
            <a:r>
              <a:rPr lang="en-CA" sz="2000" dirty="0" err="1"/>
              <a:t>Arjmandi</a:t>
            </a:r>
            <a:r>
              <a:rPr lang="en-CA" sz="2000" dirty="0"/>
              <a:t>, </a:t>
            </a:r>
            <a:r>
              <a:rPr lang="en-CA" sz="2000" dirty="0" err="1"/>
              <a:t>Kunwoo</a:t>
            </a:r>
            <a:r>
              <a:rPr lang="en-CA" sz="2000" dirty="0"/>
              <a:t> Park, </a:t>
            </a:r>
            <a:r>
              <a:rPr lang="en-CA" sz="2000" dirty="0" err="1"/>
              <a:t>Yujia</a:t>
            </a:r>
            <a:r>
              <a:rPr lang="en-CA" sz="2000" dirty="0"/>
              <a:t> Zhang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11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827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8E42-65C4-4FC3-86A5-7292FBEB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1191B-838E-425A-A5B4-3B052A3A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720000"/>
          </a:xfrm>
        </p:spPr>
        <p:txBody>
          <a:bodyPr/>
          <a:lstStyle/>
          <a:p>
            <a:r>
              <a:rPr lang="en-CA" dirty="0"/>
              <a:t> Where is the UWB receiver </a:t>
            </a:r>
            <a:r>
              <a:rPr lang="en-CA" dirty="0" err="1"/>
              <a:t>wrt</a:t>
            </a:r>
            <a:r>
              <a:rPr lang="en-CA" dirty="0"/>
              <a:t> IMU axis?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34BAE-DDE6-440B-AF00-9B539308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12</a:t>
            </a:fld>
            <a:endParaRPr lang="en-CA"/>
          </a:p>
        </p:txBody>
      </p:sp>
      <p:pic>
        <p:nvPicPr>
          <p:cNvPr id="7" name="Picture 6" descr="A picture containing indoor, floor, table, small&#10;&#10;Description automatically generated">
            <a:extLst>
              <a:ext uri="{FF2B5EF4-FFF2-40B4-BE49-F238E27FC236}">
                <a16:creationId xmlns:a16="http://schemas.microsoft.com/office/drawing/2014/main" id="{7BDBBF1B-EAC6-40DF-BE5B-D183DC866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56" y="2029672"/>
            <a:ext cx="5352288" cy="287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4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FF7B-5897-456A-B1E6-670A5B3A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D7825-4922-4066-A64E-61D4409DC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95769"/>
            <a:ext cx="8280000" cy="864000"/>
          </a:xfrm>
        </p:spPr>
        <p:txBody>
          <a:bodyPr/>
          <a:lstStyle/>
          <a:p>
            <a:r>
              <a:rPr lang="en-CA" dirty="0"/>
              <a:t> What is the initial R, T between UWB axis and IMU axis?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867AE-4642-47AF-B03E-619D808A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13</a:t>
            </a:fld>
            <a:endParaRPr lang="en-CA"/>
          </a:p>
        </p:txBody>
      </p:sp>
      <p:pic>
        <p:nvPicPr>
          <p:cNvPr id="7" name="Picture 6" descr="A picture containing indoor, floor, building&#10;&#10;Description automatically generated">
            <a:extLst>
              <a:ext uri="{FF2B5EF4-FFF2-40B4-BE49-F238E27FC236}">
                <a16:creationId xmlns:a16="http://schemas.microsoft.com/office/drawing/2014/main" id="{9B88EF84-899E-4075-A887-54AE8AB6F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24" y="1749748"/>
            <a:ext cx="5559552" cy="432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60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Plan for Year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>
            <a:normAutofit/>
          </a:bodyPr>
          <a:lstStyle/>
          <a:p>
            <a:r>
              <a:rPr lang="en-CA" dirty="0"/>
              <a:t>Feb 5 2019</a:t>
            </a:r>
          </a:p>
          <a:p>
            <a:endParaRPr lang="en-CA" dirty="0"/>
          </a:p>
          <a:p>
            <a:r>
              <a:rPr lang="en-CA" sz="2000" dirty="0"/>
              <a:t>Participant: Jungwon Kang, Zahra </a:t>
            </a:r>
            <a:r>
              <a:rPr lang="en-CA" sz="2000" dirty="0" err="1"/>
              <a:t>Arjmandi</a:t>
            </a:r>
            <a:r>
              <a:rPr lang="en-CA" sz="2000" dirty="0"/>
              <a:t>, </a:t>
            </a:r>
            <a:r>
              <a:rPr lang="en-CA" sz="2000" dirty="0" err="1"/>
              <a:t>Kunwoo</a:t>
            </a:r>
            <a:r>
              <a:rPr lang="en-CA" sz="2000" dirty="0"/>
              <a:t> Park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14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029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0682-BBB0-4712-9986-16E70521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 for Year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53908-A6FB-415A-B86E-7ED56F7B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15</a:t>
            </a:fld>
            <a:endParaRPr lang="en-CA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4CF3F34-25B0-4CB6-95F1-674D177781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184504"/>
              </p:ext>
            </p:extLst>
          </p:nvPr>
        </p:nvGraphicFramePr>
        <p:xfrm>
          <a:off x="299886" y="1656080"/>
          <a:ext cx="8544229" cy="370840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1108473">
                  <a:extLst>
                    <a:ext uri="{9D8B030D-6E8A-4147-A177-3AD203B41FA5}">
                      <a16:colId xmlns:a16="http://schemas.microsoft.com/office/drawing/2014/main" val="3993133728"/>
                    </a:ext>
                  </a:extLst>
                </a:gridCol>
                <a:gridCol w="2129200">
                  <a:extLst>
                    <a:ext uri="{9D8B030D-6E8A-4147-A177-3AD203B41FA5}">
                      <a16:colId xmlns:a16="http://schemas.microsoft.com/office/drawing/2014/main" val="2518812836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419652734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758610766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551625931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831533619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2138907402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636751636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451125855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522687847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523794022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433775678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2285603726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176117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81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89303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Building</a:t>
                      </a:r>
                    </a:p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 purchase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9422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of M600 &amp; Ronin-MX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3302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Individual test of payload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6006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6658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UWB-aided</a:t>
                      </a:r>
                    </a:p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localization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Kunwoo's</a:t>
                      </a:r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Kalman filter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8656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Jungwon's</a:t>
                      </a:r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Smoothing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9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Path following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62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SLAM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Semantic SLAM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680562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2EA139-3D5B-4543-AAD6-3A1840117C62}"/>
              </a:ext>
            </a:extLst>
          </p:cNvPr>
          <p:cNvSpPr/>
          <p:nvPr/>
        </p:nvSpPr>
        <p:spPr>
          <a:xfrm>
            <a:off x="3539810" y="2463046"/>
            <a:ext cx="8836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EDAB3E-B5AB-4CBE-8D4D-FDD5446257C4}"/>
              </a:ext>
            </a:extLst>
          </p:cNvPr>
          <p:cNvSpPr/>
          <p:nvPr/>
        </p:nvSpPr>
        <p:spPr>
          <a:xfrm>
            <a:off x="3539810" y="2832616"/>
            <a:ext cx="8836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36B1C3-DC10-49CE-BF2D-B6F180C9CB88}"/>
              </a:ext>
            </a:extLst>
          </p:cNvPr>
          <p:cNvSpPr/>
          <p:nvPr/>
        </p:nvSpPr>
        <p:spPr>
          <a:xfrm>
            <a:off x="4423410" y="3202186"/>
            <a:ext cx="8836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C01DCA-9051-4F52-A26D-6D2CCFA4008E}"/>
              </a:ext>
            </a:extLst>
          </p:cNvPr>
          <p:cNvSpPr/>
          <p:nvPr/>
        </p:nvSpPr>
        <p:spPr>
          <a:xfrm>
            <a:off x="5307010" y="3566375"/>
            <a:ext cx="8836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F1109E-6752-491E-BA12-E5A87B54D4E5}"/>
              </a:ext>
            </a:extLst>
          </p:cNvPr>
          <p:cNvSpPr/>
          <p:nvPr/>
        </p:nvSpPr>
        <p:spPr>
          <a:xfrm>
            <a:off x="3539810" y="3941326"/>
            <a:ext cx="5304304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>
                <a:latin typeface="Arial" panose="020B0604020202020204" pitchFamily="34" charset="0"/>
                <a:cs typeface="Arial" panose="020B0604020202020204" pitchFamily="34" charset="0"/>
              </a:rPr>
              <a:t>EKF / MSCKF / DOP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6D6A84-EA5B-4B00-A7C6-B8B504C8BFD7}"/>
              </a:ext>
            </a:extLst>
          </p:cNvPr>
          <p:cNvSpPr/>
          <p:nvPr/>
        </p:nvSpPr>
        <p:spPr>
          <a:xfrm>
            <a:off x="3981610" y="4310896"/>
            <a:ext cx="4418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>
                <a:latin typeface="Arial" panose="020B0604020202020204" pitchFamily="34" charset="0"/>
                <a:cs typeface="Arial" panose="020B0604020202020204" pitchFamily="34" charset="0"/>
              </a:rPr>
              <a:t>IROS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965CE7-D153-4060-9B8B-EDFA6DE50682}"/>
              </a:ext>
            </a:extLst>
          </p:cNvPr>
          <p:cNvSpPr/>
          <p:nvPr/>
        </p:nvSpPr>
        <p:spPr>
          <a:xfrm>
            <a:off x="6190610" y="4680466"/>
            <a:ext cx="1331854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133AB5-B2C2-4F16-A42D-5B98499344D7}"/>
              </a:ext>
            </a:extLst>
          </p:cNvPr>
          <p:cNvSpPr/>
          <p:nvPr/>
        </p:nvSpPr>
        <p:spPr>
          <a:xfrm>
            <a:off x="6190610" y="5050036"/>
            <a:ext cx="2653504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26E218-078A-4D8B-A36A-017B27ABA6BE}"/>
              </a:ext>
            </a:extLst>
          </p:cNvPr>
          <p:cNvSpPr/>
          <p:nvPr/>
        </p:nvSpPr>
        <p:spPr>
          <a:xfrm>
            <a:off x="2403987" y="5616925"/>
            <a:ext cx="433602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Positioning sensor: </a:t>
            </a:r>
            <a:r>
              <a:rPr lang="en-CA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Pozyx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Spatial / DJI-RTK 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Imaging sensor: ZED stereo / FLIR Duo R / Sony A7III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</a:t>
            </a:r>
            <a:r>
              <a:rPr lang="en-CA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Velodyne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LiDARs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Puck LITE / Puck Hi-Res / HDL-32E</a:t>
            </a: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41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Regular Internal Meeting for </a:t>
            </a:r>
            <a:br>
              <a:rPr lang="en-CA" sz="3200" b="1" dirty="0"/>
            </a:br>
            <a:r>
              <a:rPr lang="en-CA" sz="3200" b="1" dirty="0" err="1"/>
              <a:t>QDrone</a:t>
            </a:r>
            <a:r>
              <a:rPr lang="en-CA" sz="3200" b="1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>
            <a:normAutofit/>
          </a:bodyPr>
          <a:lstStyle/>
          <a:p>
            <a:r>
              <a:rPr lang="en-CA" dirty="0"/>
              <a:t>Jan 7 2019</a:t>
            </a:r>
          </a:p>
          <a:p>
            <a:r>
              <a:rPr lang="en-CA" dirty="0"/>
              <a:t>4PM at PSE 312</a:t>
            </a:r>
          </a:p>
          <a:p>
            <a:endParaRPr lang="en-CA" dirty="0"/>
          </a:p>
          <a:p>
            <a:r>
              <a:rPr lang="en-CA" sz="2000" dirty="0"/>
              <a:t>Participant: Jungwon Kang, Zahra </a:t>
            </a:r>
            <a:r>
              <a:rPr lang="en-CA" sz="2000" dirty="0" err="1"/>
              <a:t>Arjmandi</a:t>
            </a:r>
            <a:r>
              <a:rPr lang="en-CA" sz="2000" dirty="0"/>
              <a:t>, </a:t>
            </a:r>
            <a:r>
              <a:rPr lang="en-CA" sz="2000" dirty="0" err="1"/>
              <a:t>Kunwoo</a:t>
            </a:r>
            <a:r>
              <a:rPr lang="en-CA" sz="2000" dirty="0"/>
              <a:t> Park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19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0287-CACD-46A1-987C-A57E8C42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Prerequisites for Pursuing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B20B-D77A-4A80-ADDC-A31276EBE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8000"/>
            <a:ext cx="7886700" cy="5580000"/>
          </a:xfrm>
        </p:spPr>
        <p:txBody>
          <a:bodyPr>
            <a:normAutofit/>
          </a:bodyPr>
          <a:lstStyle/>
          <a:p>
            <a:r>
              <a:rPr lang="en-CA" dirty="0"/>
              <a:t> Software</a:t>
            </a:r>
          </a:p>
          <a:p>
            <a:pPr lvl="1"/>
            <a:r>
              <a:rPr lang="en-CA" sz="1800" dirty="0" err="1"/>
              <a:t>Matlab</a:t>
            </a:r>
            <a:endParaRPr lang="en-CA" sz="1800" dirty="0"/>
          </a:p>
          <a:p>
            <a:pPr lvl="1"/>
            <a:r>
              <a:rPr lang="en-CA" sz="1800" dirty="0"/>
              <a:t>C++</a:t>
            </a:r>
          </a:p>
          <a:p>
            <a:pPr lvl="1"/>
            <a:r>
              <a:rPr lang="en-CA" sz="1800" dirty="0"/>
              <a:t>Ubuntu</a:t>
            </a:r>
          </a:p>
          <a:p>
            <a:pPr lvl="1"/>
            <a:r>
              <a:rPr lang="en-CA" sz="1800" dirty="0"/>
              <a:t>ROS</a:t>
            </a:r>
          </a:p>
          <a:p>
            <a:pPr lvl="2"/>
            <a:endParaRPr lang="en-CA" dirty="0"/>
          </a:p>
          <a:p>
            <a:r>
              <a:rPr lang="en-CA" dirty="0"/>
              <a:t> Theory </a:t>
            </a:r>
            <a:r>
              <a:rPr lang="en-CA" sz="1800" dirty="0"/>
              <a:t>(for backend: state estimation from sensor measurement)</a:t>
            </a:r>
            <a:endParaRPr lang="en-CA" dirty="0"/>
          </a:p>
          <a:p>
            <a:pPr lvl="1"/>
            <a:r>
              <a:rPr lang="en-CA" sz="1800" dirty="0"/>
              <a:t>EKF</a:t>
            </a:r>
          </a:p>
          <a:p>
            <a:pPr lvl="1"/>
            <a:r>
              <a:rPr lang="en-CA" sz="1800" dirty="0"/>
              <a:t>MSCKF</a:t>
            </a:r>
          </a:p>
          <a:p>
            <a:pPr lvl="1"/>
            <a:r>
              <a:rPr lang="en-CA" sz="1800" dirty="0"/>
              <a:t>Smoothing</a:t>
            </a:r>
          </a:p>
          <a:p>
            <a:pPr lvl="2"/>
            <a:endParaRPr lang="en-CA" dirty="0"/>
          </a:p>
          <a:p>
            <a:r>
              <a:rPr lang="en-CA" dirty="0"/>
              <a:t> Sensor</a:t>
            </a:r>
          </a:p>
          <a:p>
            <a:pPr lvl="1"/>
            <a:r>
              <a:rPr lang="en-CA" sz="1800" dirty="0"/>
              <a:t>GPS</a:t>
            </a:r>
          </a:p>
          <a:p>
            <a:pPr lvl="1"/>
            <a:r>
              <a:rPr lang="en-CA" sz="1800" dirty="0"/>
              <a:t>IMU</a:t>
            </a:r>
          </a:p>
          <a:p>
            <a:pPr lvl="1"/>
            <a:r>
              <a:rPr lang="en-CA" sz="1800" dirty="0"/>
              <a:t>Camera</a:t>
            </a:r>
          </a:p>
          <a:p>
            <a:pPr lvl="1"/>
            <a:r>
              <a:rPr lang="en-CA" sz="1800" dirty="0"/>
              <a:t>LiDAR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BA758-A7DB-4800-8BAE-1E22F868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96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A853-120A-42F2-8830-0AD78CD9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904E4-B5C9-4548-9383-B1CEB185B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Task 0: Building Systems</a:t>
            </a:r>
          </a:p>
          <a:p>
            <a:r>
              <a:rPr lang="en-CA" dirty="0"/>
              <a:t> Task 1: Localization</a:t>
            </a:r>
          </a:p>
          <a:p>
            <a:r>
              <a:rPr lang="en-CA" dirty="0"/>
              <a:t> Task 2: SLAM</a:t>
            </a:r>
          </a:p>
          <a:p>
            <a:r>
              <a:rPr lang="en-CA" dirty="0"/>
              <a:t> Task 3: Navigation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EA3A1-6F40-4588-925F-5CE520C4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0: Building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5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0AC0C75-DD83-4598-BB21-F5B2DE35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Building Complete Systems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154774-20F2-4136-AF9C-6C32B94085EE}"/>
              </a:ext>
            </a:extLst>
          </p:cNvPr>
          <p:cNvSpPr/>
          <p:nvPr/>
        </p:nvSpPr>
        <p:spPr>
          <a:xfrm>
            <a:off x="217519" y="2386240"/>
            <a:ext cx="710942" cy="3551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B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Done!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DD60F5-1017-417B-BA72-4ADA75102896}"/>
              </a:ext>
            </a:extLst>
          </p:cNvPr>
          <p:cNvSpPr/>
          <p:nvPr/>
        </p:nvSpPr>
        <p:spPr>
          <a:xfrm>
            <a:off x="217519" y="3004124"/>
            <a:ext cx="710942" cy="3551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B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107934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1: Localization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6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31EA73C-F4E9-4731-B6BD-700E1D7AC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Following Predefined Via-Points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362DBD-38E5-45B3-9FD7-895742360189}"/>
              </a:ext>
            </a:extLst>
          </p:cNvPr>
          <p:cNvSpPr/>
          <p:nvPr/>
        </p:nvSpPr>
        <p:spPr>
          <a:xfrm>
            <a:off x="4042035" y="2817859"/>
            <a:ext cx="1130041" cy="3551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B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In-progress</a:t>
            </a:r>
          </a:p>
        </p:txBody>
      </p:sp>
    </p:spTree>
    <p:extLst>
      <p:ext uri="{BB962C8B-B14F-4D97-AF65-F5344CB8AC3E}">
        <p14:creationId xmlns:p14="http://schemas.microsoft.com/office/powerpoint/2010/main" val="345945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2: SLAM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7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EE6C9B5-C974-4AF8-B129-DEEAA93AF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Building a Map</a:t>
            </a:r>
          </a:p>
        </p:txBody>
      </p:sp>
    </p:spTree>
    <p:extLst>
      <p:ext uri="{BB962C8B-B14F-4D97-AF65-F5344CB8AC3E}">
        <p14:creationId xmlns:p14="http://schemas.microsoft.com/office/powerpoint/2010/main" val="283241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3: Navigation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8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C6EADA5-F795-47C6-831E-26A200AD1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Building a Map by Next-Best-View Point Selection</a:t>
            </a:r>
          </a:p>
        </p:txBody>
      </p:sp>
    </p:spTree>
    <p:extLst>
      <p:ext uri="{BB962C8B-B14F-4D97-AF65-F5344CB8AC3E}">
        <p14:creationId xmlns:p14="http://schemas.microsoft.com/office/powerpoint/2010/main" val="207391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0308-94B7-4FBB-AA3A-62D78274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Meeting Results: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7207F-036D-40EA-A8DF-8577DF67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00" y="1095768"/>
            <a:ext cx="8028000" cy="5337115"/>
          </a:xfrm>
        </p:spPr>
        <p:txBody>
          <a:bodyPr>
            <a:normAutofit/>
          </a:bodyPr>
          <a:lstStyle/>
          <a:p>
            <a:r>
              <a:rPr lang="en-CA" sz="2000" dirty="0"/>
              <a:t> Common</a:t>
            </a:r>
          </a:p>
          <a:p>
            <a:pPr lvl="1"/>
            <a:r>
              <a:rPr lang="en-CA" sz="1800" dirty="0"/>
              <a:t>Basic setup for 'DJI M600 + Gimbal' (primarily by Zahra &amp; </a:t>
            </a:r>
            <a:r>
              <a:rPr lang="en-CA" sz="1800" dirty="0" err="1"/>
              <a:t>Kunwoo</a:t>
            </a:r>
            <a:r>
              <a:rPr lang="en-CA" sz="1800" dirty="0"/>
              <a:t>)</a:t>
            </a:r>
          </a:p>
          <a:p>
            <a:pPr lvl="1"/>
            <a:r>
              <a:rPr lang="en-CA" sz="1800" dirty="0"/>
              <a:t>Booking a PSE 4th floor room equipped with motion capture systems</a:t>
            </a:r>
          </a:p>
          <a:p>
            <a:pPr lvl="1"/>
            <a:endParaRPr lang="en-CA" sz="2000" dirty="0"/>
          </a:p>
          <a:p>
            <a:r>
              <a:rPr lang="en-CA" sz="2000" dirty="0"/>
              <a:t> Zahra</a:t>
            </a:r>
          </a:p>
          <a:p>
            <a:pPr lvl="1"/>
            <a:r>
              <a:rPr lang="en-CA" sz="1800" dirty="0"/>
              <a:t>Understanding </a:t>
            </a:r>
            <a:r>
              <a:rPr lang="en-CA" sz="1800" dirty="0" err="1"/>
              <a:t>Kunwoo's</a:t>
            </a:r>
            <a:r>
              <a:rPr lang="en-CA" sz="1800" dirty="0"/>
              <a:t> EKF-based UWB localization code</a:t>
            </a:r>
            <a:br>
              <a:rPr lang="en-CA" sz="1800" dirty="0"/>
            </a:br>
            <a:r>
              <a:rPr lang="en-CA" sz="1800" dirty="0"/>
              <a:t>(including EKF)</a:t>
            </a:r>
          </a:p>
          <a:p>
            <a:pPr lvl="1"/>
            <a:endParaRPr lang="en-CA" sz="1800" dirty="0"/>
          </a:p>
          <a:p>
            <a:r>
              <a:rPr lang="en-CA" sz="2000" dirty="0"/>
              <a:t> </a:t>
            </a:r>
            <a:r>
              <a:rPr lang="en-CA" sz="2000" dirty="0" err="1"/>
              <a:t>Kunwoo</a:t>
            </a:r>
            <a:endParaRPr lang="en-CA" sz="2000" dirty="0"/>
          </a:p>
          <a:p>
            <a:pPr lvl="1"/>
            <a:r>
              <a:rPr lang="en-CA" sz="1800" dirty="0"/>
              <a:t>Sending thesis and experiment plan to prof. Sohn</a:t>
            </a:r>
          </a:p>
          <a:p>
            <a:pPr lvl="1"/>
            <a:r>
              <a:rPr lang="en-CA" sz="1800" dirty="0"/>
              <a:t>Writing a paper for ISPRS Geospatial Week 2019</a:t>
            </a:r>
          </a:p>
          <a:p>
            <a:pPr lvl="1"/>
            <a:endParaRPr lang="en-CA" sz="1800" dirty="0"/>
          </a:p>
          <a:p>
            <a:r>
              <a:rPr lang="en-CA" sz="2000" dirty="0"/>
              <a:t> Jungwon</a:t>
            </a:r>
          </a:p>
          <a:p>
            <a:pPr lvl="1"/>
            <a:r>
              <a:rPr lang="en-CA" sz="1800" dirty="0"/>
              <a:t>Writing a paper for IROS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CBABE-33CE-4AD6-9096-488ADC54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0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609</Words>
  <Application>Microsoft Office PowerPoint</Application>
  <PresentationFormat>On-screen Show (4:3)</PresentationFormat>
  <Paragraphs>206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Adobe Fan Heiti Std B</vt:lpstr>
      <vt:lpstr>Arial</vt:lpstr>
      <vt:lpstr>Calibri</vt:lpstr>
      <vt:lpstr>Wingdings</vt:lpstr>
      <vt:lpstr>Office Theme</vt:lpstr>
      <vt:lpstr>Meeting Materials for QDrone Project Regular Internal Meeting</vt:lpstr>
      <vt:lpstr>Regular Internal Meeting for  QDrone Project</vt:lpstr>
      <vt:lpstr>Prerequisites for Pursuing Project</vt:lpstr>
      <vt:lpstr>Tasks</vt:lpstr>
      <vt:lpstr>Task 0: Building Systems</vt:lpstr>
      <vt:lpstr>Task 1: Localization</vt:lpstr>
      <vt:lpstr>Task 2: SLAM</vt:lpstr>
      <vt:lpstr>Task 3: Navigation</vt:lpstr>
      <vt:lpstr>Meeting Results: What to do</vt:lpstr>
      <vt:lpstr>Future Plan</vt:lpstr>
      <vt:lpstr>IMU Calibration Problem</vt:lpstr>
      <vt:lpstr>Problem 1</vt:lpstr>
      <vt:lpstr>Problem 2</vt:lpstr>
      <vt:lpstr>Plan for Year 2019</vt:lpstr>
      <vt:lpstr>Plan for Year 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Jungwon Kang</dc:creator>
  <cp:lastModifiedBy>Jungwon Kang</cp:lastModifiedBy>
  <cp:revision>252</cp:revision>
  <dcterms:created xsi:type="dcterms:W3CDTF">2019-01-07T19:30:24Z</dcterms:created>
  <dcterms:modified xsi:type="dcterms:W3CDTF">2019-02-06T03:52:07Z</dcterms:modified>
</cp:coreProperties>
</file>