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6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BDC8D-A983-40BD-BBBE-C3A65A0FB2BE}">
          <p14:sldIdLst>
            <p14:sldId id="256"/>
            <p14:sldId id="270"/>
            <p14:sldId id="258"/>
            <p14:sldId id="268"/>
            <p14:sldId id="264"/>
            <p14:sldId id="265"/>
            <p14:sldId id="266"/>
            <p14:sldId id="267"/>
            <p14:sldId id="269"/>
            <p14:sldId id="271"/>
            <p14:sldId id="272"/>
            <p14:sldId id="273"/>
            <p14:sldId id="274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2019-02-05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2019-02-05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2019-02-05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IMU Calibration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770"/>
            <a:ext cx="9144000" cy="2450432"/>
          </a:xfrm>
        </p:spPr>
        <p:txBody>
          <a:bodyPr>
            <a:normAutofit/>
          </a:bodyPr>
          <a:lstStyle/>
          <a:p>
            <a:r>
              <a:rPr lang="en-CA" dirty="0"/>
              <a:t>Jan 24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Park, </a:t>
            </a:r>
            <a:r>
              <a:rPr lang="en-CA" sz="2000" dirty="0" err="1"/>
              <a:t>Yujia</a:t>
            </a:r>
            <a:r>
              <a:rPr lang="en-CA" sz="2000" dirty="0"/>
              <a:t>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11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E42-65C4-4FC3-86A5-7292FBEB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191B-838E-425A-A5B4-3B052A3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Where is the UWB receiver </a:t>
            </a:r>
            <a:r>
              <a:rPr lang="en-CA" dirty="0" err="1"/>
              <a:t>wrt</a:t>
            </a:r>
            <a:r>
              <a:rPr lang="en-CA" dirty="0"/>
              <a:t>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4BAE-DDE6-440B-AF00-9B539308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 descr="A picture containing indoor, floor, table, small&#10;&#10;Description automatically generated">
            <a:extLst>
              <a:ext uri="{FF2B5EF4-FFF2-40B4-BE49-F238E27FC236}">
                <a16:creationId xmlns:a16="http://schemas.microsoft.com/office/drawing/2014/main" id="{7BDBBF1B-EAC6-40DF-BE5B-D183DC86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6" y="2029672"/>
            <a:ext cx="5352288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4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F7B-5897-456A-B1E6-670A5B3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825-4922-4066-A64E-61D4409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95769"/>
            <a:ext cx="8280000" cy="864000"/>
          </a:xfrm>
        </p:spPr>
        <p:txBody>
          <a:bodyPr/>
          <a:lstStyle/>
          <a:p>
            <a:r>
              <a:rPr lang="en-CA" dirty="0"/>
              <a:t> What is the initial R, T between UWB axis and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67AE-4642-47AF-B03E-619D80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 descr="A picture containing indoor, floor, building&#10;&#10;Description automatically generated">
            <a:extLst>
              <a:ext uri="{FF2B5EF4-FFF2-40B4-BE49-F238E27FC236}">
                <a16:creationId xmlns:a16="http://schemas.microsoft.com/office/drawing/2014/main" id="{9B88EF84-899E-4075-A887-54AE8AB6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1749748"/>
            <a:ext cx="5559552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Plan for Year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Feb 5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14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2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82-BBB0-4712-9986-16E7052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Year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3908-A6FB-415A-B86E-7ED56F7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F3F34-25B0-4CB6-95F1-674D1777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84504"/>
              </p:ext>
            </p:extLst>
          </p:nvPr>
        </p:nvGraphicFramePr>
        <p:xfrm>
          <a:off x="299886" y="1656080"/>
          <a:ext cx="8544229" cy="37084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1108473">
                  <a:extLst>
                    <a:ext uri="{9D8B030D-6E8A-4147-A177-3AD203B41FA5}">
                      <a16:colId xmlns:a16="http://schemas.microsoft.com/office/drawing/2014/main" val="3993133728"/>
                    </a:ext>
                  </a:extLst>
                </a:gridCol>
                <a:gridCol w="2129200">
                  <a:extLst>
                    <a:ext uri="{9D8B030D-6E8A-4147-A177-3AD203B41FA5}">
                      <a16:colId xmlns:a16="http://schemas.microsoft.com/office/drawing/2014/main" val="25188128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19652734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75861076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551625931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831533619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13890740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6367516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51125855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2687847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379402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33775678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28560372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176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8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930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42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of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3302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test of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0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6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Kalman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65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Jungwon's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Semantic SLAM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8056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2EA139-3D5B-4543-AAD6-3A1840117C62}"/>
              </a:ext>
            </a:extLst>
          </p:cNvPr>
          <p:cNvSpPr/>
          <p:nvPr/>
        </p:nvSpPr>
        <p:spPr>
          <a:xfrm>
            <a:off x="3539810" y="246304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DAB3E-B5AB-4CBE-8D4D-FDD5446257C4}"/>
              </a:ext>
            </a:extLst>
          </p:cNvPr>
          <p:cNvSpPr/>
          <p:nvPr/>
        </p:nvSpPr>
        <p:spPr>
          <a:xfrm>
            <a:off x="3539810" y="283261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36B1C3-DC10-49CE-BF2D-B6F180C9CB88}"/>
              </a:ext>
            </a:extLst>
          </p:cNvPr>
          <p:cNvSpPr/>
          <p:nvPr/>
        </p:nvSpPr>
        <p:spPr>
          <a:xfrm>
            <a:off x="4423410" y="320218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01DCA-9051-4F52-A26D-6D2CCFA4008E}"/>
              </a:ext>
            </a:extLst>
          </p:cNvPr>
          <p:cNvSpPr/>
          <p:nvPr/>
        </p:nvSpPr>
        <p:spPr>
          <a:xfrm>
            <a:off x="5307010" y="3566375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1109E-6752-491E-BA12-E5A87B54D4E5}"/>
              </a:ext>
            </a:extLst>
          </p:cNvPr>
          <p:cNvSpPr/>
          <p:nvPr/>
        </p:nvSpPr>
        <p:spPr>
          <a:xfrm>
            <a:off x="3539810" y="3941326"/>
            <a:ext cx="53043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EKF / MSCKF / DOP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D6A84-EA5B-4B00-A7C6-B8B504C8BFD7}"/>
              </a:ext>
            </a:extLst>
          </p:cNvPr>
          <p:cNvSpPr/>
          <p:nvPr/>
        </p:nvSpPr>
        <p:spPr>
          <a:xfrm>
            <a:off x="3981610" y="4310896"/>
            <a:ext cx="4418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IROS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965CE7-D153-4060-9B8B-EDFA6DE50682}"/>
              </a:ext>
            </a:extLst>
          </p:cNvPr>
          <p:cNvSpPr/>
          <p:nvPr/>
        </p:nvSpPr>
        <p:spPr>
          <a:xfrm>
            <a:off x="6190610" y="4680466"/>
            <a:ext cx="133185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133AB5-B2C2-4F16-A42D-5B98499344D7}"/>
              </a:ext>
            </a:extLst>
          </p:cNvPr>
          <p:cNvSpPr/>
          <p:nvPr/>
        </p:nvSpPr>
        <p:spPr>
          <a:xfrm>
            <a:off x="6190610" y="5050036"/>
            <a:ext cx="26535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41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95768"/>
            <a:ext cx="8028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sz="1800" dirty="0"/>
              <a:t>Basic setup for 'DJI M600 + Gimbal' (primarily by Zahra &amp; </a:t>
            </a:r>
            <a:r>
              <a:rPr lang="en-CA" sz="1800" dirty="0" err="1"/>
              <a:t>Kunwoo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Booking a PSE 4th floor room equipped with motion capture systems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572</Words>
  <Application>Microsoft Office PowerPoint</Application>
  <PresentationFormat>On-screen Show (4:3)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Fan Heiti Std B</vt:lpstr>
      <vt:lpstr>Arial</vt:lpstr>
      <vt:lpstr>Calibri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  <vt:lpstr>IMU Calibration Problem</vt:lpstr>
      <vt:lpstr>Problem 1</vt:lpstr>
      <vt:lpstr>Problem 2</vt:lpstr>
      <vt:lpstr>Plan for Year 2019</vt:lpstr>
      <vt:lpstr>Plan for Year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245</cp:revision>
  <dcterms:created xsi:type="dcterms:W3CDTF">2019-01-07T19:30:24Z</dcterms:created>
  <dcterms:modified xsi:type="dcterms:W3CDTF">2019-02-06T03:42:46Z</dcterms:modified>
</cp:coreProperties>
</file>