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dirty="0"/>
              <a:t>Jungwon Kang, Zahra </a:t>
            </a:r>
            <a:r>
              <a:rPr lang="en-CA" dirty="0" err="1"/>
              <a:t>Arjmandi</a:t>
            </a:r>
            <a:r>
              <a:rPr lang="en-CA" dirty="0"/>
              <a:t>, </a:t>
            </a:r>
            <a:r>
              <a:rPr lang="en-CA" dirty="0" err="1"/>
              <a:t>Kunwoo</a:t>
            </a:r>
            <a:r>
              <a:rPr lang="en-CA" dirty="0"/>
              <a:t> Park</a:t>
            </a:r>
          </a:p>
          <a:p>
            <a:r>
              <a:rPr lang="en-CA" dirty="0" err="1"/>
              <a:t>Gunho</a:t>
            </a:r>
            <a:r>
              <a:rPr lang="en-CA" dirty="0"/>
              <a:t> Sohn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451</Words>
  <Application>Microsoft Office PowerPoint</Application>
  <PresentationFormat>On-screen Show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Fan Heiti Std B</vt:lpstr>
      <vt:lpstr>Arial</vt:lpstr>
      <vt:lpstr>Calibri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180</cp:revision>
  <dcterms:created xsi:type="dcterms:W3CDTF">2019-01-07T19:30:24Z</dcterms:created>
  <dcterms:modified xsi:type="dcterms:W3CDTF">2019-01-13T16:16:13Z</dcterms:modified>
</cp:coreProperties>
</file>