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50" d="100"/>
          <a:sy n="50" d="100"/>
        </p:scale>
        <p:origin x="-3468" y="-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68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80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35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28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29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83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2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4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0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5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06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DC00-8F95-4177-95DE-49BB9618BF09}" type="datetimeFigureOut">
              <a:rPr lang="he-IL" smtClean="0"/>
              <a:t>י"ד/שבט/תשע"ד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A987-793C-4391-9E5A-2516421DD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1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:\זיו\גרפיקה\logosheatufi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597025"/>
            <a:ext cx="79184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‫הצגה על המסך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ziv</dc:creator>
  <cp:lastModifiedBy>ziv</cp:lastModifiedBy>
  <cp:revision>1</cp:revision>
  <dcterms:created xsi:type="dcterms:W3CDTF">2014-01-15T07:15:19Z</dcterms:created>
  <dcterms:modified xsi:type="dcterms:W3CDTF">2014-01-15T07:21:31Z</dcterms:modified>
</cp:coreProperties>
</file>