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641D-1CFE-49E8-9E83-0E99DD67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77CDC-DD96-4488-AF58-B8D6529A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0FB2-DD42-4777-9DBA-EC4B010E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DD49-F87B-4376-8E43-ADB3D489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DBD4-1318-44C0-A982-A20BA313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CB96-A319-4DE6-AB08-5F1F4916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A696-729A-49C8-AC89-9965C291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D72F-2C54-434A-9487-0809B123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0240-01AB-4E65-B15B-970F48D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BD8F-7D9B-4683-AD97-2AA7DE9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B7B16-A10A-4520-9770-DB039D304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3FBF-8BE8-4BB2-A62B-6C45D2E9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60E7-31E1-4389-A964-1DE2B6BD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B674-92DB-4A9A-AB17-35244B7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F8DF-96E0-4722-813A-86C67D6A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91E-5291-4FB8-BAAF-CA74E8C9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B751-17E8-43A3-8262-A6E96C8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E2D9-124A-44B9-A266-7794AD2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3B85-ADA2-4C9C-B070-7A9EBF6F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3A3C-D6D8-4800-BF55-B478F056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3811-0BC0-46CD-BE8A-69CBACF9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354BD-D831-4D91-ABB4-17FA8270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4BA0-0284-40C5-BEBB-28353108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8B51-3512-4081-8F12-02D258A2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7855-4FDF-42BD-871B-528C7548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9891-C3E0-4872-8FA9-07301E51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CB7C-4768-42B8-8A5E-30436DEE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7546-FDBD-467C-A5B6-88B7449C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DD6D-BCA3-4898-9237-28B1077E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E42C-0AF3-4D74-B972-F71E64E5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EFBE-B831-4AFD-BF70-6F029A8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6734-2B30-4123-AC54-D511EA14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F47A-62E6-4933-87D5-3834B8F7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D53A-3AF7-47DC-B55D-C19F0C602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2F832-846B-465F-B1F6-80301FC6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A1273-61C7-419C-B6B4-CF35DD75B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E47A-CD25-483F-99B9-323A156B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C1ACE-BE7D-4626-B457-0CF8DE91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D89BA-1491-432D-9ABC-E33826A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949-733E-45DB-BD48-F8BC5CA0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1BA15-E653-4CEB-9B5B-77B40103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3BAD3-8491-4A5B-93CD-B4735F22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99B75-B9F5-46F3-94AC-06AFBA5C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D8B3-D23F-4439-A2B2-28F20A4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E3ABF-C488-45AE-A1EF-A9B4FF98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DBAB3-E4AD-4F53-A939-6C499B0C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54A9-3C62-45F3-A3C3-F1514E32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476E-1633-4908-8513-7A2C78FD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933D-CBE5-44EF-BE5B-E3CAF92E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30CE0-0314-4CE7-92E8-E995F33D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D86B-85CD-4413-A45A-DD4341EE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4F17-6879-4262-A244-5B92C0AF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8DFC-12F7-411E-A5ED-7401F34B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B915B-631B-4CEC-9FF6-53E3C86E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4B183-0D7A-48A8-99BF-DA0B6A1C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E619D-B16E-4F16-8E01-3DEFD9D9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00B6F-4943-4FF0-B8BE-79E519A4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453B-5686-4787-8B87-AA2C6874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A3C98-76B7-4E90-A991-F40AAD82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D9F6-C399-46F8-BF20-FED61D97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58CC-E208-413D-B24C-177136D7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49CD-34C9-4AA5-AFFD-EBC3BB234BB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2ECA-B98F-477A-BECA-87BFB49EB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44E9-8349-4779-8444-B377B7D2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415B-C197-486C-B8F9-147C99254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EB80-A2A4-43ED-BFBB-47180DE49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67319"/>
            <a:ext cx="9144000" cy="130716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VLSI Project</a:t>
            </a:r>
            <a:br>
              <a:rPr lang="el-GR" dirty="0"/>
            </a:br>
            <a:r>
              <a:rPr lang="en-US" sz="3600" dirty="0">
                <a:latin typeface="+mn-lt"/>
              </a:rPr>
              <a:t>C</a:t>
            </a:r>
            <a:r>
              <a:rPr lang="en-US" sz="3600" i="0" u="none" strike="noStrike" baseline="0" dirty="0">
                <a:latin typeface="+mn-lt"/>
              </a:rPr>
              <a:t>onvolution Accelerator in images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F424-1CF6-4521-9EAC-78B52838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10461"/>
            <a:ext cx="9144000" cy="1109682"/>
          </a:xfrm>
        </p:spPr>
        <p:txBody>
          <a:bodyPr>
            <a:normAutofit/>
          </a:bodyPr>
          <a:lstStyle/>
          <a:p>
            <a:r>
              <a:rPr lang="en-US" dirty="0"/>
              <a:t>Anagnostou Pantazis</a:t>
            </a:r>
            <a:endParaRPr lang="el-GR" dirty="0"/>
          </a:p>
          <a:p>
            <a:r>
              <a:rPr lang="en-US" dirty="0" err="1"/>
              <a:t>Karypidis</a:t>
            </a:r>
            <a:r>
              <a:rPr lang="en-US" dirty="0"/>
              <a:t> </a:t>
            </a:r>
            <a:r>
              <a:rPr lang="en-US" dirty="0" err="1"/>
              <a:t>Stathis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CB2A5-17DD-4C68-B45C-EF562B1C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40" y="2378635"/>
            <a:ext cx="5346919" cy="22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8FF2-4FAF-4254-8ABF-230E8FC5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9437-814C-47CA-81CD-90545C3E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(Without Pipeline)</a:t>
            </a:r>
          </a:p>
          <a:p>
            <a:r>
              <a:rPr lang="en-US" dirty="0"/>
              <a:t>Version 2 (With Pipeline)</a:t>
            </a:r>
          </a:p>
          <a:p>
            <a:r>
              <a:rPr lang="en-US" dirty="0"/>
              <a:t>Basic Modules:</a:t>
            </a:r>
          </a:p>
          <a:p>
            <a:pPr lvl="1"/>
            <a:r>
              <a:rPr lang="en-US" dirty="0"/>
              <a:t>Pixel Cache </a:t>
            </a:r>
          </a:p>
          <a:p>
            <a:pPr lvl="1"/>
            <a:r>
              <a:rPr lang="en-US" dirty="0"/>
              <a:t>Convolution </a:t>
            </a:r>
          </a:p>
          <a:p>
            <a:pPr lvl="1"/>
            <a:r>
              <a:rPr lang="en-US" dirty="0"/>
              <a:t>Control</a:t>
            </a:r>
          </a:p>
          <a:p>
            <a:r>
              <a:rPr lang="en-US" dirty="0"/>
              <a:t>Testing-Visualization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21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D7D0-889C-4D07-8867-7755F280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Version 1 (Without Pipeline)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D2937B1-0BBE-465F-9B56-E3976822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5"/>
          <a:stretch/>
        </p:blipFill>
        <p:spPr>
          <a:xfrm>
            <a:off x="1874080" y="1324979"/>
            <a:ext cx="8443840" cy="51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EA2E-CD3C-48C3-9CAC-8D48F386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Version 2 (With Pipeline)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DF89AF7-D35F-4D69-BC8B-E615C8325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82" y="1299984"/>
            <a:ext cx="8361435" cy="51928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88871-4680-4EA6-8D1F-4E05F4B2DBC7}"/>
              </a:ext>
            </a:extLst>
          </p:cNvPr>
          <p:cNvSpPr/>
          <p:nvPr/>
        </p:nvSpPr>
        <p:spPr>
          <a:xfrm>
            <a:off x="4978400" y="4224868"/>
            <a:ext cx="2997199" cy="1024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C317-5198-4560-8C31-8B7E36CC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Modules: Control (FSM)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5C283ED-0C78-4450-941E-60BB9078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8" y="1690688"/>
            <a:ext cx="1011600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8230A-FAF4-4112-86E8-E66DF68734D7}"/>
              </a:ext>
            </a:extLst>
          </p:cNvPr>
          <p:cNvSpPr txBox="1"/>
          <p:nvPr/>
        </p:nvSpPr>
        <p:spPr>
          <a:xfrm>
            <a:off x="5493655" y="2404533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coeff_load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0AFEF-F30B-4796-BDE4-2252EDD2D1E3}"/>
              </a:ext>
            </a:extLst>
          </p:cNvPr>
          <p:cNvSpPr txBox="1"/>
          <p:nvPr/>
        </p:nvSpPr>
        <p:spPr>
          <a:xfrm>
            <a:off x="7438936" y="2136000"/>
            <a:ext cx="209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counter=9</a:t>
            </a:r>
          </a:p>
          <a:p>
            <a:r>
              <a:rPr lang="en-US" dirty="0"/>
              <a:t>(coefficients loaded)</a:t>
            </a:r>
          </a:p>
        </p:txBody>
      </p:sp>
    </p:spTree>
    <p:extLst>
      <p:ext uri="{BB962C8B-B14F-4D97-AF65-F5344CB8AC3E}">
        <p14:creationId xmlns:p14="http://schemas.microsoft.com/office/powerpoint/2010/main" val="12538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044B85-7817-4C8B-AF8F-DA1DEEB7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Signals (Enable &amp; Data Write)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8610DD7-EFA3-46ED-AF99-A4B47EAC0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"/>
          <a:stretch/>
        </p:blipFill>
        <p:spPr>
          <a:xfrm>
            <a:off x="321519" y="1690688"/>
            <a:ext cx="11548962" cy="4597190"/>
          </a:xfrm>
        </p:spPr>
      </p:pic>
    </p:spTree>
    <p:extLst>
      <p:ext uri="{BB962C8B-B14F-4D97-AF65-F5344CB8AC3E}">
        <p14:creationId xmlns:p14="http://schemas.microsoft.com/office/powerpoint/2010/main" val="1789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19F4-8F48-484F-82C3-0382896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Testing-Visualization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6D39-9DA9-4C9B-B2BB-18C96B82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92" y="1825625"/>
            <a:ext cx="10515600" cy="4351338"/>
          </a:xfrm>
        </p:spPr>
        <p:txBody>
          <a:bodyPr/>
          <a:lstStyle/>
          <a:p>
            <a:r>
              <a:rPr lang="en-US" dirty="0"/>
              <a:t>Grayscale Images: </a:t>
            </a:r>
          </a:p>
          <a:p>
            <a:pPr lvl="1"/>
            <a:r>
              <a:rPr lang="en-US" dirty="0"/>
              <a:t>32x32</a:t>
            </a:r>
          </a:p>
          <a:p>
            <a:pPr lvl="1"/>
            <a:r>
              <a:rPr lang="en-US" dirty="0"/>
              <a:t>512x512</a:t>
            </a:r>
          </a:p>
          <a:p>
            <a:r>
              <a:rPr lang="en-US" dirty="0"/>
              <a:t>Used Box Blur Kernel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omogeneous Blur - OpenCV Tutorial C++">
            <a:extLst>
              <a:ext uri="{FF2B5EF4-FFF2-40B4-BE49-F238E27FC236}">
                <a16:creationId xmlns:a16="http://schemas.microsoft.com/office/drawing/2014/main" id="{3AABDBBD-2233-4528-BF94-798C1C6B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43" y="2819513"/>
            <a:ext cx="3486539" cy="275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CD04-287E-47E3-8616-E058F8A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05AA0-A435-4D96-87CC-02A30560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621"/>
            <a:ext cx="3646326" cy="3646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8266F-416A-4258-8A98-46909DA2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75" y="1869622"/>
            <a:ext cx="3646325" cy="364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4BE5C-7CBA-A1E2-B52B-A37B41414899}"/>
              </a:ext>
            </a:extLst>
          </p:cNvPr>
          <p:cNvSpPr txBox="1"/>
          <p:nvPr/>
        </p:nvSpPr>
        <p:spPr>
          <a:xfrm>
            <a:off x="1616334" y="5121841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EB189-7116-15DF-1BD2-32BF6C844963}"/>
              </a:ext>
            </a:extLst>
          </p:cNvPr>
          <p:cNvSpPr txBox="1"/>
          <p:nvPr/>
        </p:nvSpPr>
        <p:spPr>
          <a:xfrm>
            <a:off x="8510107" y="5121841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Blurred</a:t>
            </a:r>
          </a:p>
        </p:txBody>
      </p:sp>
    </p:spTree>
    <p:extLst>
      <p:ext uri="{BB962C8B-B14F-4D97-AF65-F5344CB8AC3E}">
        <p14:creationId xmlns:p14="http://schemas.microsoft.com/office/powerpoint/2010/main" val="103410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16F5-9FC1-4A90-BE42-AE346CD1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7" name="Picture 16" descr="A person wearing a hat&#10;&#10;Description automatically generated">
            <a:extLst>
              <a:ext uri="{FF2B5EF4-FFF2-40B4-BE49-F238E27FC236}">
                <a16:creationId xmlns:a16="http://schemas.microsoft.com/office/drawing/2014/main" id="{8528CB2E-0E5E-4230-922F-83697732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9" y="1690688"/>
            <a:ext cx="4383833" cy="4383833"/>
          </a:xfrm>
          <a:prstGeom prst="rect">
            <a:avLst/>
          </a:prstGeom>
        </p:spPr>
      </p:pic>
      <p:pic>
        <p:nvPicPr>
          <p:cNvPr id="4" name="Εικόνα 3" descr="Εικόνα που περιέχει άτομο, γυναίκα, υπαίθριος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E39802CA-B161-A964-5979-E87228B61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4383833" cy="4383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549B3-72AA-15C3-B3B5-ECEED5BE7771}"/>
              </a:ext>
            </a:extLst>
          </p:cNvPr>
          <p:cNvSpPr txBox="1"/>
          <p:nvPr/>
        </p:nvSpPr>
        <p:spPr>
          <a:xfrm>
            <a:off x="1985085" y="613832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BF93E-F97C-32B4-FB7D-ECF16E6B5B16}"/>
              </a:ext>
            </a:extLst>
          </p:cNvPr>
          <p:cNvSpPr txBox="1"/>
          <p:nvPr/>
        </p:nvSpPr>
        <p:spPr>
          <a:xfrm>
            <a:off x="8546471" y="613832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Blurred</a:t>
            </a:r>
          </a:p>
        </p:txBody>
      </p:sp>
    </p:spTree>
    <p:extLst>
      <p:ext uri="{BB962C8B-B14F-4D97-AF65-F5344CB8AC3E}">
        <p14:creationId xmlns:p14="http://schemas.microsoft.com/office/powerpoint/2010/main" val="160197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86</Words>
  <Application>Microsoft Office PowerPoint</Application>
  <PresentationFormat>Ευρεία οθόνη</PresentationFormat>
  <Paragraphs>30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VLSI Project Convolution Accelerator in images</vt:lpstr>
      <vt:lpstr>Contents</vt:lpstr>
      <vt:lpstr>Version 1 (Without Pipeline)</vt:lpstr>
      <vt:lpstr>Version 2 (With Pipeline)</vt:lpstr>
      <vt:lpstr>Basic Modules: Control (FSM)</vt:lpstr>
      <vt:lpstr>Control Signals (Enable &amp; Data Write)</vt:lpstr>
      <vt:lpstr>Testing-Visualization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EXTRA LAB  PROJECT Επιταχυντής συνέλιξης σε εικόνες</dc:title>
  <dc:creator>Στάθης Καρυπίδης</dc:creator>
  <cp:lastModifiedBy>Pantazis Anagnostou</cp:lastModifiedBy>
  <cp:revision>7</cp:revision>
  <dcterms:created xsi:type="dcterms:W3CDTF">2021-07-27T09:13:57Z</dcterms:created>
  <dcterms:modified xsi:type="dcterms:W3CDTF">2022-05-18T15:32:40Z</dcterms:modified>
</cp:coreProperties>
</file>