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3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BA56-7E9A-460C-A5F2-89D06AD71B1E}" type="datetimeFigureOut">
              <a:rPr lang="zh-CN" altLang="en-US" smtClean="0"/>
              <a:t>2021-12-19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FBCC-2BB2-4F2F-BBA1-7C42D368F7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Company>电子科技大学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潘涛</dc:creator>
  <cp:lastModifiedBy>潘涛</cp:lastModifiedBy>
  <cp:revision>1</cp:revision>
  <dcterms:created xsi:type="dcterms:W3CDTF">2021-12-19T11:13:03Z</dcterms:created>
  <dcterms:modified xsi:type="dcterms:W3CDTF">2021-12-19T11:13:42Z</dcterms:modified>
</cp:coreProperties>
</file>