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43CEFF"/>
    <a:srgbClr val="E38435"/>
    <a:srgbClr val="E07924"/>
    <a:srgbClr val="EB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38" autoAdjust="0"/>
  </p:normalViewPr>
  <p:slideViewPr>
    <p:cSldViewPr>
      <p:cViewPr>
        <p:scale>
          <a:sx n="110" d="100"/>
          <a:sy n="110" d="100"/>
        </p:scale>
        <p:origin x="-64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42A7-0EF8-4A0C-AFB2-5700D66D25B1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BC75F-CBC5-49E8-9ABC-0B3585E5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BC75F-CBC5-49E8-9ABC-0B3585E5F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5" idx="2"/>
            <a:endCxn id="14" idx="3"/>
          </p:cNvCxnSpPr>
          <p:nvPr/>
        </p:nvCxnSpPr>
        <p:spPr>
          <a:xfrm flipH="1" flipV="1">
            <a:off x="3657600" y="3616035"/>
            <a:ext cx="381000" cy="346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4"/>
            <a:endCxn id="14" idx="1"/>
          </p:cNvCxnSpPr>
          <p:nvPr/>
        </p:nvCxnSpPr>
        <p:spPr>
          <a:xfrm flipV="1">
            <a:off x="2209800" y="3616035"/>
            <a:ext cx="381000" cy="346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Flow </a:t>
            </a:r>
            <a:r>
              <a:rPr lang="en-US" dirty="0" smtClean="0"/>
              <a:t>for </a:t>
            </a:r>
            <a:r>
              <a:rPr lang="en-US" dirty="0" err="1" smtClean="0"/>
              <a:t>ReCiter</a:t>
            </a:r>
            <a:r>
              <a:rPr lang="en-US" dirty="0" smtClean="0"/>
              <a:t> at WCMC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90800" y="3235035"/>
            <a:ext cx="1066800" cy="762000"/>
          </a:xfrm>
          <a:prstGeom prst="roundRect">
            <a:avLst>
              <a:gd name="adj" fmla="val 8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 query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160980" y="1371600"/>
            <a:ext cx="990600" cy="990600"/>
          </a:xfrm>
          <a:prstGeom prst="roundRect">
            <a:avLst>
              <a:gd name="adj" fmla="val 8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ReCiter</a:t>
            </a:r>
            <a:r>
              <a:rPr lang="en-US" sz="1600" dirty="0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Scoring</a:t>
            </a:r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gular Pentagon 28"/>
          <p:cNvSpPr/>
          <p:nvPr/>
        </p:nvSpPr>
        <p:spPr>
          <a:xfrm>
            <a:off x="3747539" y="4648200"/>
            <a:ext cx="1780426" cy="1828800"/>
          </a:xfrm>
          <a:prstGeom prst="pentagon">
            <a:avLst/>
          </a:prstGeom>
          <a:gradFill>
            <a:gsLst>
              <a:gs pos="0">
                <a:srgbClr val="E38435"/>
              </a:gs>
              <a:gs pos="100000">
                <a:srgbClr val="FFC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User interaction</a:t>
            </a:r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7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Can 2"/>
          <p:cNvSpPr/>
          <p:nvPr/>
        </p:nvSpPr>
        <p:spPr>
          <a:xfrm>
            <a:off x="990600" y="2971800"/>
            <a:ext cx="1219200" cy="12954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Scopus</a:t>
            </a:r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an 4"/>
          <p:cNvSpPr/>
          <p:nvPr/>
        </p:nvSpPr>
        <p:spPr>
          <a:xfrm>
            <a:off x="4038600" y="2971800"/>
            <a:ext cx="1219200" cy="12954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PubAdmin</a:t>
            </a:r>
            <a:r>
              <a:rPr lang="en-US" sz="1600" dirty="0" smtClean="0"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Database</a:t>
            </a:r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0" name="Elbow Connector 29"/>
          <p:cNvCxnSpPr>
            <a:endCxn id="78" idx="2"/>
          </p:cNvCxnSpPr>
          <p:nvPr/>
        </p:nvCxnSpPr>
        <p:spPr>
          <a:xfrm flipV="1">
            <a:off x="5257800" y="2320635"/>
            <a:ext cx="1409700" cy="110836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943600" y="4842165"/>
            <a:ext cx="1447800" cy="990600"/>
          </a:xfrm>
          <a:prstGeom prst="roundRect">
            <a:avLst>
              <a:gd name="adj" fmla="val 8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Accept or reject publication</a:t>
            </a:r>
            <a:endParaRPr lang="en-US" sz="1600" dirty="0"/>
          </a:p>
        </p:txBody>
      </p:sp>
      <p:cxnSp>
        <p:nvCxnSpPr>
          <p:cNvPr id="58" name="Elbow Connector 57"/>
          <p:cNvCxnSpPr>
            <a:stCxn id="29" idx="0"/>
            <a:endCxn id="5" idx="3"/>
          </p:cNvCxnSpPr>
          <p:nvPr/>
        </p:nvCxnSpPr>
        <p:spPr>
          <a:xfrm flipV="1">
            <a:off x="4637752" y="4267200"/>
            <a:ext cx="10448" cy="3810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29" idx="5"/>
          </p:cNvCxnSpPr>
          <p:nvPr/>
        </p:nvCxnSpPr>
        <p:spPr>
          <a:xfrm flipH="1">
            <a:off x="5527963" y="5337465"/>
            <a:ext cx="415637" cy="92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0"/>
          </p:cNvCxnSpPr>
          <p:nvPr/>
        </p:nvCxnSpPr>
        <p:spPr>
          <a:xfrm rot="16200000" flipV="1">
            <a:off x="5446568" y="3621233"/>
            <a:ext cx="1032165" cy="1409700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17" idx="2"/>
          </p:cNvCxnSpPr>
          <p:nvPr/>
        </p:nvCxnSpPr>
        <p:spPr>
          <a:xfrm flipV="1">
            <a:off x="4648200" y="2362200"/>
            <a:ext cx="8080" cy="6096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867400" y="1406235"/>
            <a:ext cx="1600200" cy="914400"/>
          </a:xfrm>
          <a:prstGeom prst="roundRect">
            <a:avLst>
              <a:gd name="adj" fmla="val 8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Match publications to authors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17" idx="3"/>
            <a:endCxn id="78" idx="1"/>
          </p:cNvCxnSpPr>
          <p:nvPr/>
        </p:nvCxnSpPr>
        <p:spPr>
          <a:xfrm flipV="1">
            <a:off x="5151580" y="1863435"/>
            <a:ext cx="715820" cy="346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17321</TotalTime>
  <Words>24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SH_radial_light_grey</vt:lpstr>
      <vt:lpstr>Data Flow for ReCiter at WCMC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PowerPoint Template</dc:title>
  <dc:creator>SlideHunter</dc:creator>
  <cp:lastModifiedBy>Michael Bales</cp:lastModifiedBy>
  <cp:revision>24</cp:revision>
  <dcterms:created xsi:type="dcterms:W3CDTF">2013-08-02T18:05:19Z</dcterms:created>
  <dcterms:modified xsi:type="dcterms:W3CDTF">2015-01-05T22:09:31Z</dcterms:modified>
</cp:coreProperties>
</file>