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861508-9F77-ED00-AF46-458EDD68B466}" v="333" dt="2025-05-18T20:55:33.1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4" Type="http://schemas.openxmlformats.org/officeDocument/2006/relationships/image" Target="../media/image1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A67D21-6103-4A59-856E-25ECFE65BC3C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C05878C1-98F7-427C-A09B-37A20D6DB78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ptos"/>
            </a:rPr>
            <a:t>The concept of the application</a:t>
          </a:r>
        </a:p>
      </dgm:t>
    </dgm:pt>
    <dgm:pt modelId="{F21D699D-297D-47B3-8DA6-E8A0562E60DC}" type="parTrans" cxnId="{0F703730-4754-423D-9C73-151E7DDA89C5}">
      <dgm:prSet/>
      <dgm:spPr/>
      <dgm:t>
        <a:bodyPr/>
        <a:lstStyle/>
        <a:p>
          <a:endParaRPr lang="en-US"/>
        </a:p>
      </dgm:t>
    </dgm:pt>
    <dgm:pt modelId="{639367BB-95DE-4E90-8D13-5B324BCF18D6}" type="sibTrans" cxnId="{0F703730-4754-423D-9C73-151E7DDA89C5}">
      <dgm:prSet/>
      <dgm:spPr/>
      <dgm:t>
        <a:bodyPr/>
        <a:lstStyle/>
        <a:p>
          <a:endParaRPr lang="en-US"/>
        </a:p>
      </dgm:t>
    </dgm:pt>
    <dgm:pt modelId="{74AAC7C7-2677-4A72-9132-48304749AA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Aptos"/>
            </a:rPr>
            <a:t>User experience</a:t>
          </a:r>
        </a:p>
      </dgm:t>
    </dgm:pt>
    <dgm:pt modelId="{AB213384-F160-4F81-8E46-BC29C11310A7}" type="parTrans" cxnId="{9AF13A8E-5D03-4526-828E-179F713F42EF}">
      <dgm:prSet/>
      <dgm:spPr/>
      <dgm:t>
        <a:bodyPr/>
        <a:lstStyle/>
        <a:p>
          <a:endParaRPr lang="en-US"/>
        </a:p>
      </dgm:t>
    </dgm:pt>
    <dgm:pt modelId="{B182886D-2B2F-459D-B6B2-842282567C8C}" type="sibTrans" cxnId="{9AF13A8E-5D03-4526-828E-179F713F42EF}">
      <dgm:prSet/>
      <dgm:spPr/>
      <dgm:t>
        <a:bodyPr/>
        <a:lstStyle/>
        <a:p>
          <a:endParaRPr lang="en-US"/>
        </a:p>
      </dgm:t>
    </dgm:pt>
    <dgm:pt modelId="{664D84B3-C378-46F1-8817-FC382E9EE59B}" type="pres">
      <dgm:prSet presAssocID="{EDA67D21-6103-4A59-856E-25ECFE65BC3C}" presName="root" presStyleCnt="0">
        <dgm:presLayoutVars>
          <dgm:dir/>
          <dgm:resizeHandles val="exact"/>
        </dgm:presLayoutVars>
      </dgm:prSet>
      <dgm:spPr/>
    </dgm:pt>
    <dgm:pt modelId="{EBEC6029-C0FF-475E-A127-351C34DF1945}" type="pres">
      <dgm:prSet presAssocID="{C05878C1-98F7-427C-A09B-37A20D6DB78A}" presName="compNode" presStyleCnt="0"/>
      <dgm:spPr/>
    </dgm:pt>
    <dgm:pt modelId="{BBBD19C1-F8D9-4C33-BFF7-415B4FCBD6AA}" type="pres">
      <dgm:prSet presAssocID="{C05878C1-98F7-427C-A09B-37A20D6DB78A}" presName="iconBgRect" presStyleLbl="bgShp" presStyleIdx="0" presStyleCnt="2"/>
      <dgm:spPr/>
    </dgm:pt>
    <dgm:pt modelId="{8D6F35C4-A4F5-48CF-AAC9-C8D53F88F4B9}" type="pres">
      <dgm:prSet presAssocID="{C05878C1-98F7-427C-A09B-37A20D6DB78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B7F4BF93-C4FB-4A91-9B31-CED819154390}" type="pres">
      <dgm:prSet presAssocID="{C05878C1-98F7-427C-A09B-37A20D6DB78A}" presName="spaceRect" presStyleCnt="0"/>
      <dgm:spPr/>
    </dgm:pt>
    <dgm:pt modelId="{3C1F66FC-561A-4280-AB32-CAF8F40931A4}" type="pres">
      <dgm:prSet presAssocID="{C05878C1-98F7-427C-A09B-37A20D6DB78A}" presName="textRect" presStyleLbl="revTx" presStyleIdx="0" presStyleCnt="2">
        <dgm:presLayoutVars>
          <dgm:chMax val="1"/>
          <dgm:chPref val="1"/>
        </dgm:presLayoutVars>
      </dgm:prSet>
      <dgm:spPr/>
    </dgm:pt>
    <dgm:pt modelId="{3931A117-7BDD-4505-966F-13B8A4D1A19F}" type="pres">
      <dgm:prSet presAssocID="{639367BB-95DE-4E90-8D13-5B324BCF18D6}" presName="sibTrans" presStyleCnt="0"/>
      <dgm:spPr/>
    </dgm:pt>
    <dgm:pt modelId="{0CAAFDD7-6FE5-42AB-8E34-D3BF63486A98}" type="pres">
      <dgm:prSet presAssocID="{74AAC7C7-2677-4A72-9132-48304749AAD8}" presName="compNode" presStyleCnt="0"/>
      <dgm:spPr/>
    </dgm:pt>
    <dgm:pt modelId="{FCAC42C4-71CB-4C54-841A-D8F715FF657F}" type="pres">
      <dgm:prSet presAssocID="{74AAC7C7-2677-4A72-9132-48304749AAD8}" presName="iconBgRect" presStyleLbl="bgShp" presStyleIdx="1" presStyleCnt="2"/>
      <dgm:spPr/>
    </dgm:pt>
    <dgm:pt modelId="{B99CBFCD-F4C6-42A3-97C9-803D3C27D182}" type="pres">
      <dgm:prSet presAssocID="{74AAC7C7-2677-4A72-9132-48304749AAD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7F630BCD-14BB-4476-B8FB-ECAF8817191B}" type="pres">
      <dgm:prSet presAssocID="{74AAC7C7-2677-4A72-9132-48304749AAD8}" presName="spaceRect" presStyleCnt="0"/>
      <dgm:spPr/>
    </dgm:pt>
    <dgm:pt modelId="{86CA9805-4DF1-4CB0-A214-61F4018D2932}" type="pres">
      <dgm:prSet presAssocID="{74AAC7C7-2677-4A72-9132-48304749AAD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39FC60E-FD95-43C5-A138-FCD9513BA7FF}" type="presOf" srcId="{EDA67D21-6103-4A59-856E-25ECFE65BC3C}" destId="{664D84B3-C378-46F1-8817-FC382E9EE59B}" srcOrd="0" destOrd="0" presId="urn:microsoft.com/office/officeart/2018/5/layout/IconCircleLabelList"/>
    <dgm:cxn modelId="{0F703730-4754-423D-9C73-151E7DDA89C5}" srcId="{EDA67D21-6103-4A59-856E-25ECFE65BC3C}" destId="{C05878C1-98F7-427C-A09B-37A20D6DB78A}" srcOrd="0" destOrd="0" parTransId="{F21D699D-297D-47B3-8DA6-E8A0562E60DC}" sibTransId="{639367BB-95DE-4E90-8D13-5B324BCF18D6}"/>
    <dgm:cxn modelId="{D2820738-4C9F-4969-9F59-61A20B82F3E4}" type="presOf" srcId="{C05878C1-98F7-427C-A09B-37A20D6DB78A}" destId="{3C1F66FC-561A-4280-AB32-CAF8F40931A4}" srcOrd="0" destOrd="0" presId="urn:microsoft.com/office/officeart/2018/5/layout/IconCircleLabelList"/>
    <dgm:cxn modelId="{9AF13A8E-5D03-4526-828E-179F713F42EF}" srcId="{EDA67D21-6103-4A59-856E-25ECFE65BC3C}" destId="{74AAC7C7-2677-4A72-9132-48304749AAD8}" srcOrd="1" destOrd="0" parTransId="{AB213384-F160-4F81-8E46-BC29C11310A7}" sibTransId="{B182886D-2B2F-459D-B6B2-842282567C8C}"/>
    <dgm:cxn modelId="{89452DFF-8068-4A0E-B778-06B576232466}" type="presOf" srcId="{74AAC7C7-2677-4A72-9132-48304749AAD8}" destId="{86CA9805-4DF1-4CB0-A214-61F4018D2932}" srcOrd="0" destOrd="0" presId="urn:microsoft.com/office/officeart/2018/5/layout/IconCircleLabelList"/>
    <dgm:cxn modelId="{F2694E6D-EBF9-47C2-B764-1B865E012930}" type="presParOf" srcId="{664D84B3-C378-46F1-8817-FC382E9EE59B}" destId="{EBEC6029-C0FF-475E-A127-351C34DF1945}" srcOrd="0" destOrd="0" presId="urn:microsoft.com/office/officeart/2018/5/layout/IconCircleLabelList"/>
    <dgm:cxn modelId="{24D95DF2-B93C-47D9-8A0C-B8B9F49BB18F}" type="presParOf" srcId="{EBEC6029-C0FF-475E-A127-351C34DF1945}" destId="{BBBD19C1-F8D9-4C33-BFF7-415B4FCBD6AA}" srcOrd="0" destOrd="0" presId="urn:microsoft.com/office/officeart/2018/5/layout/IconCircleLabelList"/>
    <dgm:cxn modelId="{E0BE4E0C-40B2-44F8-9B50-415C734F7318}" type="presParOf" srcId="{EBEC6029-C0FF-475E-A127-351C34DF1945}" destId="{8D6F35C4-A4F5-48CF-AAC9-C8D53F88F4B9}" srcOrd="1" destOrd="0" presId="urn:microsoft.com/office/officeart/2018/5/layout/IconCircleLabelList"/>
    <dgm:cxn modelId="{E9B15E84-A6B5-4A9D-BC17-1345ED2E4F68}" type="presParOf" srcId="{EBEC6029-C0FF-475E-A127-351C34DF1945}" destId="{B7F4BF93-C4FB-4A91-9B31-CED819154390}" srcOrd="2" destOrd="0" presId="urn:microsoft.com/office/officeart/2018/5/layout/IconCircleLabelList"/>
    <dgm:cxn modelId="{1AE18285-9D83-4619-87A7-2F887F191633}" type="presParOf" srcId="{EBEC6029-C0FF-475E-A127-351C34DF1945}" destId="{3C1F66FC-561A-4280-AB32-CAF8F40931A4}" srcOrd="3" destOrd="0" presId="urn:microsoft.com/office/officeart/2018/5/layout/IconCircleLabelList"/>
    <dgm:cxn modelId="{9EDAE815-2C24-479F-B931-A3DCC8A4A9B3}" type="presParOf" srcId="{664D84B3-C378-46F1-8817-FC382E9EE59B}" destId="{3931A117-7BDD-4505-966F-13B8A4D1A19F}" srcOrd="1" destOrd="0" presId="urn:microsoft.com/office/officeart/2018/5/layout/IconCircleLabelList"/>
    <dgm:cxn modelId="{A8AF1542-F28F-4899-8762-B2CC66D41E52}" type="presParOf" srcId="{664D84B3-C378-46F1-8817-FC382E9EE59B}" destId="{0CAAFDD7-6FE5-42AB-8E34-D3BF63486A98}" srcOrd="2" destOrd="0" presId="urn:microsoft.com/office/officeart/2018/5/layout/IconCircleLabelList"/>
    <dgm:cxn modelId="{7BB63C4D-C85E-4638-9130-D2557104FD7A}" type="presParOf" srcId="{0CAAFDD7-6FE5-42AB-8E34-D3BF63486A98}" destId="{FCAC42C4-71CB-4C54-841A-D8F715FF657F}" srcOrd="0" destOrd="0" presId="urn:microsoft.com/office/officeart/2018/5/layout/IconCircleLabelList"/>
    <dgm:cxn modelId="{B1BF9858-AAC8-4CAA-986D-CA646FD3B048}" type="presParOf" srcId="{0CAAFDD7-6FE5-42AB-8E34-D3BF63486A98}" destId="{B99CBFCD-F4C6-42A3-97C9-803D3C27D182}" srcOrd="1" destOrd="0" presId="urn:microsoft.com/office/officeart/2018/5/layout/IconCircleLabelList"/>
    <dgm:cxn modelId="{1587C573-97F5-4724-BBD2-D7223EFD9D5D}" type="presParOf" srcId="{0CAAFDD7-6FE5-42AB-8E34-D3BF63486A98}" destId="{7F630BCD-14BB-4476-B8FB-ECAF8817191B}" srcOrd="2" destOrd="0" presId="urn:microsoft.com/office/officeart/2018/5/layout/IconCircleLabelList"/>
    <dgm:cxn modelId="{6149DA9D-6503-458D-952C-A90655484DB3}" type="presParOf" srcId="{0CAAFDD7-6FE5-42AB-8E34-D3BF63486A98}" destId="{86CA9805-4DF1-4CB0-A214-61F4018D2932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57A094-7063-4275-AB16-EEE96666775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1552DF12-23DC-4F96-A172-BEEC2D7133ED}">
      <dgm:prSet/>
      <dgm:spPr/>
      <dgm:t>
        <a:bodyPr/>
        <a:lstStyle/>
        <a:p>
          <a:r>
            <a:rPr lang="en-US">
              <a:latin typeface="Aptos"/>
            </a:rPr>
            <a:t>Overall structure</a:t>
          </a:r>
          <a:endParaRPr lang="en-US"/>
        </a:p>
      </dgm:t>
    </dgm:pt>
    <dgm:pt modelId="{0684F41B-6408-4D52-8663-1D809137698D}" type="parTrans" cxnId="{99007567-B550-4BA4-BDCB-2551402D5C04}">
      <dgm:prSet/>
      <dgm:spPr/>
      <dgm:t>
        <a:bodyPr/>
        <a:lstStyle/>
        <a:p>
          <a:endParaRPr lang="en-US"/>
        </a:p>
      </dgm:t>
    </dgm:pt>
    <dgm:pt modelId="{433CC3A5-ED40-40A1-A9A4-3D2E2F2B83F0}" type="sibTrans" cxnId="{99007567-B550-4BA4-BDCB-2551402D5C04}">
      <dgm:prSet/>
      <dgm:spPr/>
      <dgm:t>
        <a:bodyPr/>
        <a:lstStyle/>
        <a:p>
          <a:endParaRPr lang="en-US"/>
        </a:p>
      </dgm:t>
    </dgm:pt>
    <dgm:pt modelId="{9F130773-1BBE-4192-8438-F8AF15D0C658}">
      <dgm:prSet/>
      <dgm:spPr/>
      <dgm:t>
        <a:bodyPr/>
        <a:lstStyle/>
        <a:p>
          <a:r>
            <a:rPr lang="en-US">
              <a:latin typeface="Aptos"/>
            </a:rPr>
            <a:t>The use of React Router</a:t>
          </a:r>
          <a:endParaRPr lang="en-US"/>
        </a:p>
      </dgm:t>
    </dgm:pt>
    <dgm:pt modelId="{AB689879-2ABF-4FBF-8035-9A203C0B5A98}" type="parTrans" cxnId="{95A13AFF-FA72-44E5-95FE-C42BC6C527BF}">
      <dgm:prSet/>
      <dgm:spPr/>
      <dgm:t>
        <a:bodyPr/>
        <a:lstStyle/>
        <a:p>
          <a:endParaRPr lang="en-US"/>
        </a:p>
      </dgm:t>
    </dgm:pt>
    <dgm:pt modelId="{16BEAC89-2BB2-4DEE-9DA1-60E960A2AB3D}" type="sibTrans" cxnId="{95A13AFF-FA72-44E5-95FE-C42BC6C527BF}">
      <dgm:prSet/>
      <dgm:spPr/>
      <dgm:t>
        <a:bodyPr/>
        <a:lstStyle/>
        <a:p>
          <a:endParaRPr lang="en-US"/>
        </a:p>
      </dgm:t>
    </dgm:pt>
    <dgm:pt modelId="{40BDBB67-E9B5-4907-A6B3-533274819D2D}" type="pres">
      <dgm:prSet presAssocID="{4157A094-7063-4275-AB16-EEE96666775E}" presName="root" presStyleCnt="0">
        <dgm:presLayoutVars>
          <dgm:dir/>
          <dgm:resizeHandles val="exact"/>
        </dgm:presLayoutVars>
      </dgm:prSet>
      <dgm:spPr/>
    </dgm:pt>
    <dgm:pt modelId="{E946C638-D4FD-4820-BF7F-76CB8AB1AE9F}" type="pres">
      <dgm:prSet presAssocID="{1552DF12-23DC-4F96-A172-BEEC2D7133ED}" presName="compNode" presStyleCnt="0"/>
      <dgm:spPr/>
    </dgm:pt>
    <dgm:pt modelId="{A99297C2-8584-497F-8463-3216995A5949}" type="pres">
      <dgm:prSet presAssocID="{1552DF12-23DC-4F96-A172-BEEC2D7133ED}" presName="bgRect" presStyleLbl="bgShp" presStyleIdx="0" presStyleCnt="2"/>
      <dgm:spPr/>
    </dgm:pt>
    <dgm:pt modelId="{AABAC587-EE75-4218-B67A-580A0B3DBD25}" type="pres">
      <dgm:prSet presAssocID="{1552DF12-23DC-4F96-A172-BEEC2D7133E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8005A8B-85E8-468F-9415-58147FCF0810}" type="pres">
      <dgm:prSet presAssocID="{1552DF12-23DC-4F96-A172-BEEC2D7133ED}" presName="spaceRect" presStyleCnt="0"/>
      <dgm:spPr/>
    </dgm:pt>
    <dgm:pt modelId="{BD5CF94C-C405-4758-A202-ADC3176CD89D}" type="pres">
      <dgm:prSet presAssocID="{1552DF12-23DC-4F96-A172-BEEC2D7133ED}" presName="parTx" presStyleLbl="revTx" presStyleIdx="0" presStyleCnt="2">
        <dgm:presLayoutVars>
          <dgm:chMax val="0"/>
          <dgm:chPref val="0"/>
        </dgm:presLayoutVars>
      </dgm:prSet>
      <dgm:spPr/>
    </dgm:pt>
    <dgm:pt modelId="{4C99885D-E2AE-4F53-B715-C65691D93863}" type="pres">
      <dgm:prSet presAssocID="{433CC3A5-ED40-40A1-A9A4-3D2E2F2B83F0}" presName="sibTrans" presStyleCnt="0"/>
      <dgm:spPr/>
    </dgm:pt>
    <dgm:pt modelId="{CBA29AA4-3E1E-409D-A75A-858A86579B7B}" type="pres">
      <dgm:prSet presAssocID="{9F130773-1BBE-4192-8438-F8AF15D0C658}" presName="compNode" presStyleCnt="0"/>
      <dgm:spPr/>
    </dgm:pt>
    <dgm:pt modelId="{ACC5B1AE-9791-4E06-BB6F-0717428F2C54}" type="pres">
      <dgm:prSet presAssocID="{9F130773-1BBE-4192-8438-F8AF15D0C658}" presName="bgRect" presStyleLbl="bgShp" presStyleIdx="1" presStyleCnt="2"/>
      <dgm:spPr/>
    </dgm:pt>
    <dgm:pt modelId="{735758F6-73B6-4E94-9CED-B09F1614B95E}" type="pres">
      <dgm:prSet presAssocID="{9F130773-1BBE-4192-8438-F8AF15D0C65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C1434048-7475-4915-ACF2-409B4267BA3C}" type="pres">
      <dgm:prSet presAssocID="{9F130773-1BBE-4192-8438-F8AF15D0C658}" presName="spaceRect" presStyleCnt="0"/>
      <dgm:spPr/>
    </dgm:pt>
    <dgm:pt modelId="{308277BB-6DD2-4326-B8BA-0497D2ACA3A4}" type="pres">
      <dgm:prSet presAssocID="{9F130773-1BBE-4192-8438-F8AF15D0C658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AB535E00-BE26-46E5-A93F-86A211B7814F}" type="presOf" srcId="{1552DF12-23DC-4F96-A172-BEEC2D7133ED}" destId="{BD5CF94C-C405-4758-A202-ADC3176CD89D}" srcOrd="0" destOrd="0" presId="urn:microsoft.com/office/officeart/2018/2/layout/IconVerticalSolidList"/>
    <dgm:cxn modelId="{9F91BB5F-1BD5-4AF8-91DF-05FE9E78C8B2}" type="presOf" srcId="{9F130773-1BBE-4192-8438-F8AF15D0C658}" destId="{308277BB-6DD2-4326-B8BA-0497D2ACA3A4}" srcOrd="0" destOrd="0" presId="urn:microsoft.com/office/officeart/2018/2/layout/IconVerticalSolidList"/>
    <dgm:cxn modelId="{99007567-B550-4BA4-BDCB-2551402D5C04}" srcId="{4157A094-7063-4275-AB16-EEE96666775E}" destId="{1552DF12-23DC-4F96-A172-BEEC2D7133ED}" srcOrd="0" destOrd="0" parTransId="{0684F41B-6408-4D52-8663-1D809137698D}" sibTransId="{433CC3A5-ED40-40A1-A9A4-3D2E2F2B83F0}"/>
    <dgm:cxn modelId="{FAA0CECF-011A-41DA-B370-CDF70A932DCF}" type="presOf" srcId="{4157A094-7063-4275-AB16-EEE96666775E}" destId="{40BDBB67-E9B5-4907-A6B3-533274819D2D}" srcOrd="0" destOrd="0" presId="urn:microsoft.com/office/officeart/2018/2/layout/IconVerticalSolidList"/>
    <dgm:cxn modelId="{95A13AFF-FA72-44E5-95FE-C42BC6C527BF}" srcId="{4157A094-7063-4275-AB16-EEE96666775E}" destId="{9F130773-1BBE-4192-8438-F8AF15D0C658}" srcOrd="1" destOrd="0" parTransId="{AB689879-2ABF-4FBF-8035-9A203C0B5A98}" sibTransId="{16BEAC89-2BB2-4DEE-9DA1-60E960A2AB3D}"/>
    <dgm:cxn modelId="{6209A680-2B6E-4296-A425-7DFF85526BAC}" type="presParOf" srcId="{40BDBB67-E9B5-4907-A6B3-533274819D2D}" destId="{E946C638-D4FD-4820-BF7F-76CB8AB1AE9F}" srcOrd="0" destOrd="0" presId="urn:microsoft.com/office/officeart/2018/2/layout/IconVerticalSolidList"/>
    <dgm:cxn modelId="{9146386E-BD47-457A-A71E-84E297B1B9DD}" type="presParOf" srcId="{E946C638-D4FD-4820-BF7F-76CB8AB1AE9F}" destId="{A99297C2-8584-497F-8463-3216995A5949}" srcOrd="0" destOrd="0" presId="urn:microsoft.com/office/officeart/2018/2/layout/IconVerticalSolidList"/>
    <dgm:cxn modelId="{CD8C2F5C-F880-4A4A-8A44-71F9BC27FC5C}" type="presParOf" srcId="{E946C638-D4FD-4820-BF7F-76CB8AB1AE9F}" destId="{AABAC587-EE75-4218-B67A-580A0B3DBD25}" srcOrd="1" destOrd="0" presId="urn:microsoft.com/office/officeart/2018/2/layout/IconVerticalSolidList"/>
    <dgm:cxn modelId="{1274B259-8699-4040-B59B-D3DC9539265D}" type="presParOf" srcId="{E946C638-D4FD-4820-BF7F-76CB8AB1AE9F}" destId="{B8005A8B-85E8-468F-9415-58147FCF0810}" srcOrd="2" destOrd="0" presId="urn:microsoft.com/office/officeart/2018/2/layout/IconVerticalSolidList"/>
    <dgm:cxn modelId="{C015B23C-EBB1-4853-A0D9-FBD1A0946C0A}" type="presParOf" srcId="{E946C638-D4FD-4820-BF7F-76CB8AB1AE9F}" destId="{BD5CF94C-C405-4758-A202-ADC3176CD89D}" srcOrd="3" destOrd="0" presId="urn:microsoft.com/office/officeart/2018/2/layout/IconVerticalSolidList"/>
    <dgm:cxn modelId="{EAF6020C-681D-454E-8CDE-1A7771BB2843}" type="presParOf" srcId="{40BDBB67-E9B5-4907-A6B3-533274819D2D}" destId="{4C99885D-E2AE-4F53-B715-C65691D93863}" srcOrd="1" destOrd="0" presId="urn:microsoft.com/office/officeart/2018/2/layout/IconVerticalSolidList"/>
    <dgm:cxn modelId="{F6FFEEF5-D8A2-4D8F-8B5B-6B102D3FE0E2}" type="presParOf" srcId="{40BDBB67-E9B5-4907-A6B3-533274819D2D}" destId="{CBA29AA4-3E1E-409D-A75A-858A86579B7B}" srcOrd="2" destOrd="0" presId="urn:microsoft.com/office/officeart/2018/2/layout/IconVerticalSolidList"/>
    <dgm:cxn modelId="{718DD3F1-302D-4291-8240-C08CE13337BE}" type="presParOf" srcId="{CBA29AA4-3E1E-409D-A75A-858A86579B7B}" destId="{ACC5B1AE-9791-4E06-BB6F-0717428F2C54}" srcOrd="0" destOrd="0" presId="urn:microsoft.com/office/officeart/2018/2/layout/IconVerticalSolidList"/>
    <dgm:cxn modelId="{55967D5F-EA02-4A5A-8931-305503638EE7}" type="presParOf" srcId="{CBA29AA4-3E1E-409D-A75A-858A86579B7B}" destId="{735758F6-73B6-4E94-9CED-B09F1614B95E}" srcOrd="1" destOrd="0" presId="urn:microsoft.com/office/officeart/2018/2/layout/IconVerticalSolidList"/>
    <dgm:cxn modelId="{7CE32714-0247-4F10-ACAA-0AADCBC45F60}" type="presParOf" srcId="{CBA29AA4-3E1E-409D-A75A-858A86579B7B}" destId="{C1434048-7475-4915-ACF2-409B4267BA3C}" srcOrd="2" destOrd="0" presId="urn:microsoft.com/office/officeart/2018/2/layout/IconVerticalSolidList"/>
    <dgm:cxn modelId="{9ECF20DE-7524-487E-9E06-13A58FE7EF1F}" type="presParOf" srcId="{CBA29AA4-3E1E-409D-A75A-858A86579B7B}" destId="{308277BB-6DD2-4326-B8BA-0497D2ACA3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8F9972C-A96A-4E22-AA6B-E18A4DD09443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27E7268-C815-4C66-B915-E67DD71E6516}">
      <dgm:prSet/>
      <dgm:spPr/>
      <dgm:t>
        <a:bodyPr/>
        <a:lstStyle/>
        <a:p>
          <a:r>
            <a:rPr lang="en-US"/>
            <a:t>Outline the steps taken</a:t>
          </a:r>
        </a:p>
      </dgm:t>
    </dgm:pt>
    <dgm:pt modelId="{3BC53C16-823C-4AF8-9744-3426191935A0}" type="parTrans" cxnId="{0255F1E6-FFD8-4D38-A811-91B8A3411D85}">
      <dgm:prSet/>
      <dgm:spPr/>
      <dgm:t>
        <a:bodyPr/>
        <a:lstStyle/>
        <a:p>
          <a:endParaRPr lang="en-US"/>
        </a:p>
      </dgm:t>
    </dgm:pt>
    <dgm:pt modelId="{FC903040-2B10-4A1D-BB62-BCED9C3E3F19}" type="sibTrans" cxnId="{0255F1E6-FFD8-4D38-A811-91B8A3411D85}">
      <dgm:prSet/>
      <dgm:spPr/>
      <dgm:t>
        <a:bodyPr/>
        <a:lstStyle/>
        <a:p>
          <a:endParaRPr lang="en-US"/>
        </a:p>
      </dgm:t>
    </dgm:pt>
    <dgm:pt modelId="{D77188C6-E10F-4668-A0EC-A516D3593727}">
      <dgm:prSet/>
      <dgm:spPr/>
      <dgm:t>
        <a:bodyPr/>
        <a:lstStyle/>
        <a:p>
          <a:r>
            <a:rPr lang="en-US"/>
            <a:t>Planning the features</a:t>
          </a:r>
        </a:p>
      </dgm:t>
    </dgm:pt>
    <dgm:pt modelId="{6A3B5B8D-FBC5-4EE0-A420-778EEE876966}" type="parTrans" cxnId="{E84B0C10-36A6-4694-B54E-9AA8AE9DAF85}">
      <dgm:prSet/>
      <dgm:spPr/>
      <dgm:t>
        <a:bodyPr/>
        <a:lstStyle/>
        <a:p>
          <a:endParaRPr lang="en-US"/>
        </a:p>
      </dgm:t>
    </dgm:pt>
    <dgm:pt modelId="{C2944D68-F109-4ABF-8459-AB4E8A430917}" type="sibTrans" cxnId="{E84B0C10-36A6-4694-B54E-9AA8AE9DAF85}">
      <dgm:prSet/>
      <dgm:spPr/>
      <dgm:t>
        <a:bodyPr/>
        <a:lstStyle/>
        <a:p>
          <a:endParaRPr lang="en-US"/>
        </a:p>
      </dgm:t>
    </dgm:pt>
    <dgm:pt modelId="{2A8D51B6-8912-48B8-8990-0E20164BE0DF}">
      <dgm:prSet/>
      <dgm:spPr/>
      <dgm:t>
        <a:bodyPr/>
        <a:lstStyle/>
        <a:p>
          <a:r>
            <a:rPr lang="en-US"/>
            <a:t>Setting up the environment</a:t>
          </a:r>
        </a:p>
      </dgm:t>
    </dgm:pt>
    <dgm:pt modelId="{240C969C-18CD-4FB7-8AAD-06D99ACEE5D4}" type="parTrans" cxnId="{304E99CF-7EC9-4501-AE28-2EA12F86DA71}">
      <dgm:prSet/>
      <dgm:spPr/>
      <dgm:t>
        <a:bodyPr/>
        <a:lstStyle/>
        <a:p>
          <a:endParaRPr lang="en-US"/>
        </a:p>
      </dgm:t>
    </dgm:pt>
    <dgm:pt modelId="{A0F8F4D5-F796-487A-A08E-AF98C9952DB2}" type="sibTrans" cxnId="{304E99CF-7EC9-4501-AE28-2EA12F86DA71}">
      <dgm:prSet/>
      <dgm:spPr/>
      <dgm:t>
        <a:bodyPr/>
        <a:lstStyle/>
        <a:p>
          <a:endParaRPr lang="en-US"/>
        </a:p>
      </dgm:t>
    </dgm:pt>
    <dgm:pt modelId="{A96A87C4-EBD6-4406-BD91-B98340579DE3}">
      <dgm:prSet/>
      <dgm:spPr/>
      <dgm:t>
        <a:bodyPr/>
        <a:lstStyle/>
        <a:p>
          <a:r>
            <a:rPr lang="en-US"/>
            <a:t>Creating components</a:t>
          </a:r>
        </a:p>
      </dgm:t>
    </dgm:pt>
    <dgm:pt modelId="{6A91660A-4D03-440C-A1AF-C08BE9F62BC0}" type="parTrans" cxnId="{0AA8A37A-C5B0-47EA-89BF-EE51168D6FF2}">
      <dgm:prSet/>
      <dgm:spPr/>
      <dgm:t>
        <a:bodyPr/>
        <a:lstStyle/>
        <a:p>
          <a:endParaRPr lang="en-US"/>
        </a:p>
      </dgm:t>
    </dgm:pt>
    <dgm:pt modelId="{F93C21F3-3200-4186-8FB7-FD2593F8ED64}" type="sibTrans" cxnId="{0AA8A37A-C5B0-47EA-89BF-EE51168D6FF2}">
      <dgm:prSet/>
      <dgm:spPr/>
      <dgm:t>
        <a:bodyPr/>
        <a:lstStyle/>
        <a:p>
          <a:endParaRPr lang="en-US"/>
        </a:p>
      </dgm:t>
    </dgm:pt>
    <dgm:pt modelId="{75D564F6-927A-43C6-B4F6-CC8F39C0E1A4}">
      <dgm:prSet/>
      <dgm:spPr/>
      <dgm:t>
        <a:bodyPr/>
        <a:lstStyle/>
        <a:p>
          <a:r>
            <a:rPr lang="en-US"/>
            <a:t>Implemented routing and styled the application using CSS.</a:t>
          </a:r>
        </a:p>
      </dgm:t>
    </dgm:pt>
    <dgm:pt modelId="{FF86F315-B480-4214-A57B-774ECCD556E9}" type="parTrans" cxnId="{C0BA4D03-2DA8-4B24-ADB9-01E9222CE030}">
      <dgm:prSet/>
      <dgm:spPr/>
      <dgm:t>
        <a:bodyPr/>
        <a:lstStyle/>
        <a:p>
          <a:endParaRPr lang="en-US"/>
        </a:p>
      </dgm:t>
    </dgm:pt>
    <dgm:pt modelId="{83113DE9-12F4-46AC-A75B-A9EE2A5917E0}" type="sibTrans" cxnId="{C0BA4D03-2DA8-4B24-ADB9-01E9222CE030}">
      <dgm:prSet/>
      <dgm:spPr/>
      <dgm:t>
        <a:bodyPr/>
        <a:lstStyle/>
        <a:p>
          <a:endParaRPr lang="en-US"/>
        </a:p>
      </dgm:t>
    </dgm:pt>
    <dgm:pt modelId="{6D7FC485-3DA4-456D-964E-85192600D8B4}">
      <dgm:prSet/>
      <dgm:spPr/>
      <dgm:t>
        <a:bodyPr/>
        <a:lstStyle/>
        <a:p>
          <a:r>
            <a:rPr lang="en-US"/>
            <a:t>Mention challenges faced</a:t>
          </a:r>
        </a:p>
      </dgm:t>
    </dgm:pt>
    <dgm:pt modelId="{6E74032B-2F4A-46B6-A75B-C0FE5669656C}" type="parTrans" cxnId="{D2C93077-9C49-45C5-9939-05D3DD8507AE}">
      <dgm:prSet/>
      <dgm:spPr/>
      <dgm:t>
        <a:bodyPr/>
        <a:lstStyle/>
        <a:p>
          <a:endParaRPr lang="en-US"/>
        </a:p>
      </dgm:t>
    </dgm:pt>
    <dgm:pt modelId="{602FE718-C493-402F-AAD4-5B9226A18E22}" type="sibTrans" cxnId="{D2C93077-9C49-45C5-9939-05D3DD8507AE}">
      <dgm:prSet/>
      <dgm:spPr/>
      <dgm:t>
        <a:bodyPr/>
        <a:lstStyle/>
        <a:p>
          <a:endParaRPr lang="en-US"/>
        </a:p>
      </dgm:t>
    </dgm:pt>
    <dgm:pt modelId="{9E984526-111E-4D94-B0F2-2010407593F5}">
      <dgm:prSet/>
      <dgm:spPr/>
      <dgm:t>
        <a:bodyPr/>
        <a:lstStyle/>
        <a:p>
          <a:r>
            <a:rPr lang="en-US"/>
            <a:t>Managing the state effectively within the StreamList component</a:t>
          </a:r>
        </a:p>
      </dgm:t>
    </dgm:pt>
    <dgm:pt modelId="{7B59376E-B588-4D31-B7CC-A4456FFC024C}" type="parTrans" cxnId="{083AAB13-C320-42C1-A570-1DF724BA9FF5}">
      <dgm:prSet/>
      <dgm:spPr/>
      <dgm:t>
        <a:bodyPr/>
        <a:lstStyle/>
        <a:p>
          <a:endParaRPr lang="en-US"/>
        </a:p>
      </dgm:t>
    </dgm:pt>
    <dgm:pt modelId="{83D54BE9-6C9B-435F-BFBA-1A13CDD4B30E}" type="sibTrans" cxnId="{083AAB13-C320-42C1-A570-1DF724BA9FF5}">
      <dgm:prSet/>
      <dgm:spPr/>
      <dgm:t>
        <a:bodyPr/>
        <a:lstStyle/>
        <a:p>
          <a:endParaRPr lang="en-US"/>
        </a:p>
      </dgm:t>
    </dgm:pt>
    <dgm:pt modelId="{29BBB8F0-C696-43BE-86BF-707CECB4BF15}" type="pres">
      <dgm:prSet presAssocID="{E8F9972C-A96A-4E22-AA6B-E18A4DD09443}" presName="linear" presStyleCnt="0">
        <dgm:presLayoutVars>
          <dgm:dir/>
          <dgm:animLvl val="lvl"/>
          <dgm:resizeHandles val="exact"/>
        </dgm:presLayoutVars>
      </dgm:prSet>
      <dgm:spPr/>
    </dgm:pt>
    <dgm:pt modelId="{2442FBDF-50E0-4CBE-BF2C-E29C83CBFA75}" type="pres">
      <dgm:prSet presAssocID="{E27E7268-C815-4C66-B915-E67DD71E6516}" presName="parentLin" presStyleCnt="0"/>
      <dgm:spPr/>
    </dgm:pt>
    <dgm:pt modelId="{E43B6B83-9B7F-4AA5-9746-E2A981735AAB}" type="pres">
      <dgm:prSet presAssocID="{E27E7268-C815-4C66-B915-E67DD71E6516}" presName="parentLeftMargin" presStyleLbl="node1" presStyleIdx="0" presStyleCnt="2"/>
      <dgm:spPr/>
    </dgm:pt>
    <dgm:pt modelId="{5B809D63-D238-4010-B74B-D9E90A7951C9}" type="pres">
      <dgm:prSet presAssocID="{E27E7268-C815-4C66-B915-E67DD71E65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A2DDB0E-E551-4336-A5A5-8DA27B6E318B}" type="pres">
      <dgm:prSet presAssocID="{E27E7268-C815-4C66-B915-E67DD71E6516}" presName="negativeSpace" presStyleCnt="0"/>
      <dgm:spPr/>
    </dgm:pt>
    <dgm:pt modelId="{A4CE7A67-A182-4AE6-8AA1-5427E186D4CE}" type="pres">
      <dgm:prSet presAssocID="{E27E7268-C815-4C66-B915-E67DD71E6516}" presName="childText" presStyleLbl="conFgAcc1" presStyleIdx="0" presStyleCnt="2">
        <dgm:presLayoutVars>
          <dgm:bulletEnabled val="1"/>
        </dgm:presLayoutVars>
      </dgm:prSet>
      <dgm:spPr/>
    </dgm:pt>
    <dgm:pt modelId="{A303B284-3161-42D7-8C6C-E3DE3C0F426B}" type="pres">
      <dgm:prSet presAssocID="{FC903040-2B10-4A1D-BB62-BCED9C3E3F19}" presName="spaceBetweenRectangles" presStyleCnt="0"/>
      <dgm:spPr/>
    </dgm:pt>
    <dgm:pt modelId="{C615FF24-2C99-4863-B54C-1A31084540D3}" type="pres">
      <dgm:prSet presAssocID="{6D7FC485-3DA4-456D-964E-85192600D8B4}" presName="parentLin" presStyleCnt="0"/>
      <dgm:spPr/>
    </dgm:pt>
    <dgm:pt modelId="{893FFAC1-EA16-48A7-8882-EF47128AC9BD}" type="pres">
      <dgm:prSet presAssocID="{6D7FC485-3DA4-456D-964E-85192600D8B4}" presName="parentLeftMargin" presStyleLbl="node1" presStyleIdx="0" presStyleCnt="2"/>
      <dgm:spPr/>
    </dgm:pt>
    <dgm:pt modelId="{3BA50839-4361-4341-98D0-DEFB715B035B}" type="pres">
      <dgm:prSet presAssocID="{6D7FC485-3DA4-456D-964E-85192600D8B4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4289D63-D2CF-40C4-ADEA-75199B3A526A}" type="pres">
      <dgm:prSet presAssocID="{6D7FC485-3DA4-456D-964E-85192600D8B4}" presName="negativeSpace" presStyleCnt="0"/>
      <dgm:spPr/>
    </dgm:pt>
    <dgm:pt modelId="{B8304BAA-7BF5-46E9-B3BB-63F4650D0D20}" type="pres">
      <dgm:prSet presAssocID="{6D7FC485-3DA4-456D-964E-85192600D8B4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C0BA4D03-2DA8-4B24-ADB9-01E9222CE030}" srcId="{E27E7268-C815-4C66-B915-E67DD71E6516}" destId="{75D564F6-927A-43C6-B4F6-CC8F39C0E1A4}" srcOrd="3" destOrd="0" parTransId="{FF86F315-B480-4214-A57B-774ECCD556E9}" sibTransId="{83113DE9-12F4-46AC-A75B-A9EE2A5917E0}"/>
    <dgm:cxn modelId="{E84B0C10-36A6-4694-B54E-9AA8AE9DAF85}" srcId="{E27E7268-C815-4C66-B915-E67DD71E6516}" destId="{D77188C6-E10F-4668-A0EC-A516D3593727}" srcOrd="0" destOrd="0" parTransId="{6A3B5B8D-FBC5-4EE0-A420-778EEE876966}" sibTransId="{C2944D68-F109-4ABF-8459-AB4E8A430917}"/>
    <dgm:cxn modelId="{083AAB13-C320-42C1-A570-1DF724BA9FF5}" srcId="{6D7FC485-3DA4-456D-964E-85192600D8B4}" destId="{9E984526-111E-4D94-B0F2-2010407593F5}" srcOrd="0" destOrd="0" parTransId="{7B59376E-B588-4D31-B7CC-A4456FFC024C}" sibTransId="{83D54BE9-6C9B-435F-BFBA-1A13CDD4B30E}"/>
    <dgm:cxn modelId="{0E3B3F23-D4B5-41AA-AFC0-C613C2223BD6}" type="presOf" srcId="{E27E7268-C815-4C66-B915-E67DD71E6516}" destId="{5B809D63-D238-4010-B74B-D9E90A7951C9}" srcOrd="1" destOrd="0" presId="urn:microsoft.com/office/officeart/2005/8/layout/list1"/>
    <dgm:cxn modelId="{8AEFD42C-4627-4122-8ADF-983842BBCE8E}" type="presOf" srcId="{D77188C6-E10F-4668-A0EC-A516D3593727}" destId="{A4CE7A67-A182-4AE6-8AA1-5427E186D4CE}" srcOrd="0" destOrd="0" presId="urn:microsoft.com/office/officeart/2005/8/layout/list1"/>
    <dgm:cxn modelId="{DA69946D-EFFE-463A-82E4-19136784062E}" type="presOf" srcId="{2A8D51B6-8912-48B8-8990-0E20164BE0DF}" destId="{A4CE7A67-A182-4AE6-8AA1-5427E186D4CE}" srcOrd="0" destOrd="1" presId="urn:microsoft.com/office/officeart/2005/8/layout/list1"/>
    <dgm:cxn modelId="{D2C93077-9C49-45C5-9939-05D3DD8507AE}" srcId="{E8F9972C-A96A-4E22-AA6B-E18A4DD09443}" destId="{6D7FC485-3DA4-456D-964E-85192600D8B4}" srcOrd="1" destOrd="0" parTransId="{6E74032B-2F4A-46B6-A75B-C0FE5669656C}" sibTransId="{602FE718-C493-402F-AAD4-5B9226A18E22}"/>
    <dgm:cxn modelId="{54CAE857-C72C-4F74-8E05-024264F9CA4B}" type="presOf" srcId="{A96A87C4-EBD6-4406-BD91-B98340579DE3}" destId="{A4CE7A67-A182-4AE6-8AA1-5427E186D4CE}" srcOrd="0" destOrd="2" presId="urn:microsoft.com/office/officeart/2005/8/layout/list1"/>
    <dgm:cxn modelId="{0AA8A37A-C5B0-47EA-89BF-EE51168D6FF2}" srcId="{E27E7268-C815-4C66-B915-E67DD71E6516}" destId="{A96A87C4-EBD6-4406-BD91-B98340579DE3}" srcOrd="2" destOrd="0" parTransId="{6A91660A-4D03-440C-A1AF-C08BE9F62BC0}" sibTransId="{F93C21F3-3200-4186-8FB7-FD2593F8ED64}"/>
    <dgm:cxn modelId="{35034486-4F6F-466E-B748-499E17A59C57}" type="presOf" srcId="{E27E7268-C815-4C66-B915-E67DD71E6516}" destId="{E43B6B83-9B7F-4AA5-9746-E2A981735AAB}" srcOrd="0" destOrd="0" presId="urn:microsoft.com/office/officeart/2005/8/layout/list1"/>
    <dgm:cxn modelId="{BFCE79A5-E6E5-4F9F-BF80-F496981D425D}" type="presOf" srcId="{9E984526-111E-4D94-B0F2-2010407593F5}" destId="{B8304BAA-7BF5-46E9-B3BB-63F4650D0D20}" srcOrd="0" destOrd="0" presId="urn:microsoft.com/office/officeart/2005/8/layout/list1"/>
    <dgm:cxn modelId="{56C779AA-E2B1-4F7B-B042-939E1B70E417}" type="presOf" srcId="{E8F9972C-A96A-4E22-AA6B-E18A4DD09443}" destId="{29BBB8F0-C696-43BE-86BF-707CECB4BF15}" srcOrd="0" destOrd="0" presId="urn:microsoft.com/office/officeart/2005/8/layout/list1"/>
    <dgm:cxn modelId="{DE632DBC-65A5-453A-8D93-DE30819888AB}" type="presOf" srcId="{75D564F6-927A-43C6-B4F6-CC8F39C0E1A4}" destId="{A4CE7A67-A182-4AE6-8AA1-5427E186D4CE}" srcOrd="0" destOrd="3" presId="urn:microsoft.com/office/officeart/2005/8/layout/list1"/>
    <dgm:cxn modelId="{304E99CF-7EC9-4501-AE28-2EA12F86DA71}" srcId="{E27E7268-C815-4C66-B915-E67DD71E6516}" destId="{2A8D51B6-8912-48B8-8990-0E20164BE0DF}" srcOrd="1" destOrd="0" parTransId="{240C969C-18CD-4FB7-8AAD-06D99ACEE5D4}" sibTransId="{A0F8F4D5-F796-487A-A08E-AF98C9952DB2}"/>
    <dgm:cxn modelId="{0FD815E4-022C-447A-91E4-14405D34E7CA}" type="presOf" srcId="{6D7FC485-3DA4-456D-964E-85192600D8B4}" destId="{3BA50839-4361-4341-98D0-DEFB715B035B}" srcOrd="1" destOrd="0" presId="urn:microsoft.com/office/officeart/2005/8/layout/list1"/>
    <dgm:cxn modelId="{5F661FE6-DDB6-4861-AE60-B3FE64A4345D}" type="presOf" srcId="{6D7FC485-3DA4-456D-964E-85192600D8B4}" destId="{893FFAC1-EA16-48A7-8882-EF47128AC9BD}" srcOrd="0" destOrd="0" presId="urn:microsoft.com/office/officeart/2005/8/layout/list1"/>
    <dgm:cxn modelId="{0255F1E6-FFD8-4D38-A811-91B8A3411D85}" srcId="{E8F9972C-A96A-4E22-AA6B-E18A4DD09443}" destId="{E27E7268-C815-4C66-B915-E67DD71E6516}" srcOrd="0" destOrd="0" parTransId="{3BC53C16-823C-4AF8-9744-3426191935A0}" sibTransId="{FC903040-2B10-4A1D-BB62-BCED9C3E3F19}"/>
    <dgm:cxn modelId="{CD28EA3B-4A9C-4677-A632-1B5F02E0EF32}" type="presParOf" srcId="{29BBB8F0-C696-43BE-86BF-707CECB4BF15}" destId="{2442FBDF-50E0-4CBE-BF2C-E29C83CBFA75}" srcOrd="0" destOrd="0" presId="urn:microsoft.com/office/officeart/2005/8/layout/list1"/>
    <dgm:cxn modelId="{01A74755-701B-4105-9041-53691DD77FE9}" type="presParOf" srcId="{2442FBDF-50E0-4CBE-BF2C-E29C83CBFA75}" destId="{E43B6B83-9B7F-4AA5-9746-E2A981735AAB}" srcOrd="0" destOrd="0" presId="urn:microsoft.com/office/officeart/2005/8/layout/list1"/>
    <dgm:cxn modelId="{4E35858F-47F1-48C3-B05E-DF859568C38E}" type="presParOf" srcId="{2442FBDF-50E0-4CBE-BF2C-E29C83CBFA75}" destId="{5B809D63-D238-4010-B74B-D9E90A7951C9}" srcOrd="1" destOrd="0" presId="urn:microsoft.com/office/officeart/2005/8/layout/list1"/>
    <dgm:cxn modelId="{41841DF9-DDBA-4DEA-9066-A8B43E3E772B}" type="presParOf" srcId="{29BBB8F0-C696-43BE-86BF-707CECB4BF15}" destId="{CA2DDB0E-E551-4336-A5A5-8DA27B6E318B}" srcOrd="1" destOrd="0" presId="urn:microsoft.com/office/officeart/2005/8/layout/list1"/>
    <dgm:cxn modelId="{8F3E11F0-C6AA-472E-AC3E-6AFBB82CCB8B}" type="presParOf" srcId="{29BBB8F0-C696-43BE-86BF-707CECB4BF15}" destId="{A4CE7A67-A182-4AE6-8AA1-5427E186D4CE}" srcOrd="2" destOrd="0" presId="urn:microsoft.com/office/officeart/2005/8/layout/list1"/>
    <dgm:cxn modelId="{12883343-7161-41C1-B6C6-BCE0FE6EC83B}" type="presParOf" srcId="{29BBB8F0-C696-43BE-86BF-707CECB4BF15}" destId="{A303B284-3161-42D7-8C6C-E3DE3C0F426B}" srcOrd="3" destOrd="0" presId="urn:microsoft.com/office/officeart/2005/8/layout/list1"/>
    <dgm:cxn modelId="{8F570A16-F46B-4940-BC07-46B95D5D0B5C}" type="presParOf" srcId="{29BBB8F0-C696-43BE-86BF-707CECB4BF15}" destId="{C615FF24-2C99-4863-B54C-1A31084540D3}" srcOrd="4" destOrd="0" presId="urn:microsoft.com/office/officeart/2005/8/layout/list1"/>
    <dgm:cxn modelId="{DD394793-7FF3-49E5-9E57-6D19476781C6}" type="presParOf" srcId="{C615FF24-2C99-4863-B54C-1A31084540D3}" destId="{893FFAC1-EA16-48A7-8882-EF47128AC9BD}" srcOrd="0" destOrd="0" presId="urn:microsoft.com/office/officeart/2005/8/layout/list1"/>
    <dgm:cxn modelId="{C4074C1B-F116-4FE8-A830-C373E44B29DE}" type="presParOf" srcId="{C615FF24-2C99-4863-B54C-1A31084540D3}" destId="{3BA50839-4361-4341-98D0-DEFB715B035B}" srcOrd="1" destOrd="0" presId="urn:microsoft.com/office/officeart/2005/8/layout/list1"/>
    <dgm:cxn modelId="{D61455D7-A6B8-4E8E-9C1A-C34AC9C20191}" type="presParOf" srcId="{29BBB8F0-C696-43BE-86BF-707CECB4BF15}" destId="{F4289D63-D2CF-40C4-ADEA-75199B3A526A}" srcOrd="5" destOrd="0" presId="urn:microsoft.com/office/officeart/2005/8/layout/list1"/>
    <dgm:cxn modelId="{ED16D6F7-79A4-4148-86D0-C0AAA7EC51E1}" type="presParOf" srcId="{29BBB8F0-C696-43BE-86BF-707CECB4BF15}" destId="{B8304BAA-7BF5-46E9-B3BB-63F4650D0D20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BD19C1-F8D9-4C33-BFF7-415B4FCBD6AA}">
      <dsp:nvSpPr>
        <dsp:cNvPr id="0" name=""/>
        <dsp:cNvSpPr/>
      </dsp:nvSpPr>
      <dsp:spPr>
        <a:xfrm>
          <a:off x="2044800" y="375668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6F35C4-A4F5-48CF-AAC9-C8D53F88F4B9}">
      <dsp:nvSpPr>
        <dsp:cNvPr id="0" name=""/>
        <dsp:cNvSpPr/>
      </dsp:nvSpPr>
      <dsp:spPr>
        <a:xfrm>
          <a:off x="251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F66FC-561A-4280-AB32-CAF8F40931A4}">
      <dsp:nvSpPr>
        <dsp:cNvPr id="0" name=""/>
        <dsp:cNvSpPr/>
      </dsp:nvSpPr>
      <dsp:spPr>
        <a:xfrm>
          <a:off x="134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Aptos"/>
            </a:rPr>
            <a:t>The concept of the application</a:t>
          </a:r>
        </a:p>
      </dsp:txBody>
      <dsp:txXfrm>
        <a:off x="1342800" y="3255669"/>
        <a:ext cx="3600000" cy="720000"/>
      </dsp:txXfrm>
    </dsp:sp>
    <dsp:sp modelId="{FCAC42C4-71CB-4C54-841A-D8F715FF657F}">
      <dsp:nvSpPr>
        <dsp:cNvPr id="0" name=""/>
        <dsp:cNvSpPr/>
      </dsp:nvSpPr>
      <dsp:spPr>
        <a:xfrm>
          <a:off x="6274800" y="375668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9CBFCD-F4C6-42A3-97C9-803D3C27D182}">
      <dsp:nvSpPr>
        <dsp:cNvPr id="0" name=""/>
        <dsp:cNvSpPr/>
      </dsp:nvSpPr>
      <dsp:spPr>
        <a:xfrm>
          <a:off x="6742800" y="84366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CA9805-4DF1-4CB0-A214-61F4018D2932}">
      <dsp:nvSpPr>
        <dsp:cNvPr id="0" name=""/>
        <dsp:cNvSpPr/>
      </dsp:nvSpPr>
      <dsp:spPr>
        <a:xfrm>
          <a:off x="5572800" y="3255669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300" kern="1200">
              <a:latin typeface="Aptos"/>
            </a:rPr>
            <a:t>User experience</a:t>
          </a:r>
        </a:p>
      </dsp:txBody>
      <dsp:txXfrm>
        <a:off x="5572800" y="3255669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9297C2-8584-497F-8463-3216995A5949}">
      <dsp:nvSpPr>
        <dsp:cNvPr id="0" name=""/>
        <dsp:cNvSpPr/>
      </dsp:nvSpPr>
      <dsp:spPr>
        <a:xfrm>
          <a:off x="0" y="707092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AC587-EE75-4218-B67A-580A0B3DBD25}">
      <dsp:nvSpPr>
        <dsp:cNvPr id="0" name=""/>
        <dsp:cNvSpPr/>
      </dsp:nvSpPr>
      <dsp:spPr>
        <a:xfrm>
          <a:off x="394883" y="1000807"/>
          <a:ext cx="717970" cy="7179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5CF94C-C405-4758-A202-ADC3176CD89D}">
      <dsp:nvSpPr>
        <dsp:cNvPr id="0" name=""/>
        <dsp:cNvSpPr/>
      </dsp:nvSpPr>
      <dsp:spPr>
        <a:xfrm>
          <a:off x="1507738" y="707092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"/>
            </a:rPr>
            <a:t>Overall structure</a:t>
          </a:r>
          <a:endParaRPr lang="en-US" sz="2500" kern="1200"/>
        </a:p>
      </dsp:txBody>
      <dsp:txXfrm>
        <a:off x="1507738" y="707092"/>
        <a:ext cx="9007861" cy="1305401"/>
      </dsp:txXfrm>
    </dsp:sp>
    <dsp:sp modelId="{ACC5B1AE-9791-4E06-BB6F-0717428F2C54}">
      <dsp:nvSpPr>
        <dsp:cNvPr id="0" name=""/>
        <dsp:cNvSpPr/>
      </dsp:nvSpPr>
      <dsp:spPr>
        <a:xfrm>
          <a:off x="0" y="2338844"/>
          <a:ext cx="10515600" cy="130540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5758F6-73B6-4E94-9CED-B09F1614B95E}">
      <dsp:nvSpPr>
        <dsp:cNvPr id="0" name=""/>
        <dsp:cNvSpPr/>
      </dsp:nvSpPr>
      <dsp:spPr>
        <a:xfrm>
          <a:off x="394883" y="2632559"/>
          <a:ext cx="717970" cy="7179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8277BB-6DD2-4326-B8BA-0497D2ACA3A4}">
      <dsp:nvSpPr>
        <dsp:cNvPr id="0" name=""/>
        <dsp:cNvSpPr/>
      </dsp:nvSpPr>
      <dsp:spPr>
        <a:xfrm>
          <a:off x="1507738" y="2338844"/>
          <a:ext cx="9007861" cy="13054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155" tIns="138155" rIns="138155" bIns="138155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>
              <a:latin typeface="Aptos"/>
            </a:rPr>
            <a:t>The use of React Router</a:t>
          </a:r>
          <a:endParaRPr lang="en-US" sz="2500" kern="1200"/>
        </a:p>
      </dsp:txBody>
      <dsp:txXfrm>
        <a:off x="1507738" y="2338844"/>
        <a:ext cx="9007861" cy="13054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E7A67-A182-4AE6-8AA1-5427E186D4CE}">
      <dsp:nvSpPr>
        <dsp:cNvPr id="0" name=""/>
        <dsp:cNvSpPr/>
      </dsp:nvSpPr>
      <dsp:spPr>
        <a:xfrm>
          <a:off x="0" y="362117"/>
          <a:ext cx="5334197" cy="1927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93" tIns="374904" rIns="4139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Planning the features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Setting up the environment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Creating components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Implemented routing and styled the application using CSS.</a:t>
          </a:r>
        </a:p>
      </dsp:txBody>
      <dsp:txXfrm>
        <a:off x="0" y="362117"/>
        <a:ext cx="5334197" cy="1927800"/>
      </dsp:txXfrm>
    </dsp:sp>
    <dsp:sp modelId="{5B809D63-D238-4010-B74B-D9E90A7951C9}">
      <dsp:nvSpPr>
        <dsp:cNvPr id="0" name=""/>
        <dsp:cNvSpPr/>
      </dsp:nvSpPr>
      <dsp:spPr>
        <a:xfrm>
          <a:off x="266709" y="96437"/>
          <a:ext cx="37339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34" tIns="0" rIns="1411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Outline the steps taken</a:t>
          </a:r>
        </a:p>
      </dsp:txBody>
      <dsp:txXfrm>
        <a:off x="292648" y="122376"/>
        <a:ext cx="3682059" cy="479482"/>
      </dsp:txXfrm>
    </dsp:sp>
    <dsp:sp modelId="{B8304BAA-7BF5-46E9-B3BB-63F4650D0D20}">
      <dsp:nvSpPr>
        <dsp:cNvPr id="0" name=""/>
        <dsp:cNvSpPr/>
      </dsp:nvSpPr>
      <dsp:spPr>
        <a:xfrm>
          <a:off x="0" y="2652797"/>
          <a:ext cx="5334197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3993" tIns="374904" rIns="413993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Managing the state effectively within the StreamList component</a:t>
          </a:r>
        </a:p>
      </dsp:txBody>
      <dsp:txXfrm>
        <a:off x="0" y="2652797"/>
        <a:ext cx="5334197" cy="1020600"/>
      </dsp:txXfrm>
    </dsp:sp>
    <dsp:sp modelId="{3BA50839-4361-4341-98D0-DEFB715B035B}">
      <dsp:nvSpPr>
        <dsp:cNvPr id="0" name=""/>
        <dsp:cNvSpPr/>
      </dsp:nvSpPr>
      <dsp:spPr>
        <a:xfrm>
          <a:off x="266709" y="2387117"/>
          <a:ext cx="3733937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1134" tIns="0" rIns="14113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Mention challenges faced</a:t>
          </a:r>
        </a:p>
      </dsp:txBody>
      <dsp:txXfrm>
        <a:off x="292648" y="2413056"/>
        <a:ext cx="3682059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FF2AB2-8290-44EA-B681-2EBFB421342E}" type="datetimeFigureOut"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358C4C-C085-4E53-8C70-33FAC01954E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610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Hello everyone! My name is Pantea </a:t>
            </a:r>
            <a:r>
              <a:rPr lang="en-US" dirty="0" err="1"/>
              <a:t>Namiranian</a:t>
            </a:r>
            <a:r>
              <a:rPr lang="en-US" dirty="0"/>
              <a:t>, and I’m excited to present my </a:t>
            </a:r>
            <a:r>
              <a:rPr lang="en-US" dirty="0" err="1"/>
              <a:t>StreamList</a:t>
            </a:r>
            <a:r>
              <a:rPr lang="en-US" dirty="0"/>
              <a:t> React application today.</a:t>
            </a:r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6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video, I will showcase the functionality of the </a:t>
            </a:r>
            <a:r>
              <a:rPr lang="en-US" dirty="0" err="1"/>
              <a:t>StreamList</a:t>
            </a:r>
            <a:r>
              <a:rPr lang="en-US" dirty="0"/>
              <a:t> application, which allows users to create and manage their personalized streaming lists.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The </a:t>
            </a:r>
            <a:r>
              <a:rPr lang="en-US" err="1"/>
              <a:t>StreamList</a:t>
            </a:r>
            <a:r>
              <a:rPr lang="en-US" dirty="0"/>
              <a:t> application is designed to help users keep track of movies and programs they want to watch. Users can input titles into the app, similar to creating a grocery list.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 dirty="0"/>
              <a:t>User experience is crucial for this application. I focused on creating a clean and intuitive design that makes it easy for users to navigate and input their data without any hassle.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26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[Describe the overall structure]</a:t>
            </a:r>
          </a:p>
          <a:p>
            <a:pPr>
              <a:buFont typeface="Arial"/>
              <a:buChar char="•"/>
            </a:pPr>
            <a:r>
              <a:rPr lang="en-US" dirty="0"/>
              <a:t>"The application is structured using React components, with a main App.js file that sets up routing for different pages."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endParaRPr lang="en-US" dirty="0"/>
          </a:p>
          <a:p>
            <a:r>
              <a:rPr lang="en-US"/>
              <a:t>[Explain the use of React Router]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dirty="0"/>
              <a:t>"I utilized React Router to manage navigation between components, allowing users to switch seamlessly between the </a:t>
            </a:r>
            <a:r>
              <a:rPr lang="en-US" dirty="0" err="1"/>
              <a:t>StreamList</a:t>
            </a:r>
            <a:r>
              <a:rPr lang="en-US" dirty="0"/>
              <a:t>, Movies, Cart, and About pages."</a:t>
            </a:r>
            <a:endParaRPr lang="en-US" dirty="0">
              <a:ea typeface="Calibri"/>
              <a:cs typeface="Calibri"/>
            </a:endParaRPr>
          </a:p>
          <a:p>
            <a:pPr marL="171450" indent="-171450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55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[StreamList Page (Homepage)]</a:t>
            </a:r>
          </a:p>
          <a:p>
            <a:r>
              <a:rPr lang="en-US"/>
              <a:t>"The StreamList component serves as the homepage. It includes a form where users can enter the title of a movie. When submitted, the input is logged to the console."</a:t>
            </a:r>
          </a:p>
          <a:p>
            <a:r>
              <a:rPr lang="en-US"/>
              <a:t>[Movies Page]</a:t>
            </a:r>
          </a:p>
          <a:p>
            <a:r>
              <a:rPr lang="en-US"/>
              <a:t>"The Movies page is planned for Week 4 and currently does not contain any data. It will be developed further to display movie-related information."</a:t>
            </a:r>
          </a:p>
          <a:p>
            <a:r>
              <a:rPr lang="en-US"/>
              <a:t>[Cart Page]</a:t>
            </a:r>
          </a:p>
          <a:p>
            <a:r>
              <a:rPr lang="en-US"/>
              <a:t>"Similarly, the Cart page will also be built in Week 4 and will not contain any data yet."</a:t>
            </a:r>
          </a:p>
          <a:p>
            <a:r>
              <a:rPr lang="en-US"/>
              <a:t>[About Page]</a:t>
            </a:r>
          </a:p>
          <a:p>
            <a:r>
              <a:rPr lang="en-US"/>
              <a:t>"The About page is set for development in Week 5 and will provide information about the application."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1019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18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6A7F7-C97B-8505-9BFF-54A1C5F7C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BB190A-ADBD-56F1-6033-1E55B87E6E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8F09B-2DB3-2AA1-CFCC-3F7D0ABB8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,Sans-Serif"/>
              <a:buChar char="•"/>
            </a:pPr>
            <a:r>
              <a:rPr lang="en-US"/>
              <a:t>[Outline the steps taken]</a:t>
            </a:r>
            <a:endParaRPr lang="en-US" dirty="0"/>
          </a:p>
          <a:p>
            <a:pPr marL="914400" lvl="1" indent="-457200">
              <a:buFont typeface="Courier New,monospace"/>
              <a:buChar char="o"/>
            </a:pPr>
            <a:r>
              <a:rPr lang="en-US"/>
              <a:t>To develop the application, I started by planning the features,setting up the environment, and creating components. Iimplemented routing and styled the application using CSS.</a:t>
            </a:r>
            <a:endParaRPr lang="en-US" dirty="0"/>
          </a:p>
          <a:p>
            <a:pPr marL="457200" indent="-457200">
              <a:buFont typeface="Arial,Sans-Serif"/>
              <a:buChar char="•"/>
            </a:pPr>
            <a:r>
              <a:rPr lang="en-US"/>
              <a:t>Mention challenges faced</a:t>
            </a:r>
            <a:endParaRPr lang="en-US" dirty="0"/>
          </a:p>
          <a:p>
            <a:pPr marL="914400" lvl="1" indent="-457200">
              <a:buFont typeface="Courier New,monospace"/>
              <a:buChar char="o"/>
            </a:pPr>
            <a:r>
              <a:rPr lang="en-US"/>
              <a:t>One challenge I encountered was managing the stateeffectively within the StreamList component. With practice, Ilearned to use the useState hook efficiently.</a:t>
            </a:r>
            <a:endParaRPr lang="en-US" dirty="0"/>
          </a:p>
          <a:p>
            <a:endParaRPr lang="en-US" dirty="0"/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253802-6E8C-6BFA-A69C-317E1E5DD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035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Now, I will demonstrate how the application functions, showcasing the various components and how users can navigate through the app.</a:t>
            </a:r>
            <a:endParaRPr lang="en-US" dirty="0">
              <a:ea typeface="Calibri"/>
              <a:cs typeface="Calibri"/>
            </a:endParaRP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You'll see how the input form works in the StreamList component, and how users can switch between the different pages using the navigation bar.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Thank you for watching my presentation on the StreamList application.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I welcome any feedback or questions regarding the application design, and I look forward to your thoughts!</a:t>
            </a:r>
          </a:p>
          <a:p>
            <a:endParaRPr lang="en-US" dirty="0"/>
          </a:p>
          <a:p>
            <a:r>
              <a:rPr lang="en-US"/>
              <a:t>Also, you can find the complete code for the StreamList application in my GitHub repository at [GitHub Repository Link]."</a:t>
            </a:r>
          </a:p>
          <a:p>
            <a:endParaRPr lang="en-US" dirty="0">
              <a:ea typeface="Calibri"/>
              <a:cs typeface="Calibri"/>
            </a:endParaRPr>
          </a:p>
          <a:p>
            <a:r>
              <a:rPr lang="en-US"/>
              <a:t>"I will ensure to upload the video presentation showcasing the functionality of the StreamList app, along with the GitHub URL for review.</a:t>
            </a:r>
          </a:p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358C4C-C085-4E53-8C70-33FAC01954E9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6226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8.pn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14.jpeg"/><Relationship Id="rId7" Type="http://schemas.openxmlformats.org/officeDocument/2006/relationships/diagramColors" Target="../diagrams/colors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panteanam/Pantea-Namiranian---INT499-Week-1-Assignment-Part-1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4751229-0244-4FBB-BED1-407467F4C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7101" y="735283"/>
            <a:ext cx="4978399" cy="316504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5200"/>
              <a:t>StreamList</a:t>
            </a:r>
            <a:r>
              <a:rPr lang="en-US" sz="5200">
                <a:ea typeface="+mj-lt"/>
                <a:cs typeface="+mj-lt"/>
              </a:rPr>
              <a:t> React</a:t>
            </a:r>
            <a:endParaRPr lang="en-US" sz="52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97101" y="4078423"/>
            <a:ext cx="4978399" cy="2058657"/>
          </a:xfrm>
        </p:spPr>
        <p:txBody>
          <a:bodyPr vert="horz" lIns="91440" tIns="45720" rIns="91440" bIns="45720" rtlCol="0">
            <a:normAutofit/>
          </a:bodyPr>
          <a:lstStyle/>
          <a:p>
            <a:pPr algn="l"/>
            <a:r>
              <a:rPr lang="en-US" sz="1500"/>
              <a:t>Pantea </a:t>
            </a:r>
            <a:r>
              <a:rPr lang="en-US" sz="1500" err="1"/>
              <a:t>Namiranian</a:t>
            </a:r>
          </a:p>
          <a:p>
            <a:pPr algn="l"/>
            <a:r>
              <a:rPr lang="en-US" sz="1500"/>
              <a:t>The University of Arizona Global Campus</a:t>
            </a:r>
          </a:p>
          <a:p>
            <a:pPr algn="l"/>
            <a:r>
              <a:rPr lang="en-US" sz="1500"/>
              <a:t>INT499: Capstone for Information Technology (INP2520A)</a:t>
            </a:r>
          </a:p>
          <a:p>
            <a:pPr algn="l"/>
            <a:endParaRPr lang="en-US" sz="1500"/>
          </a:p>
          <a:p>
            <a:pPr algn="l"/>
            <a:r>
              <a:rPr lang="en-US" sz="1500"/>
              <a:t>John Russell</a:t>
            </a:r>
          </a:p>
          <a:p>
            <a:pPr algn="l"/>
            <a:r>
              <a:rPr lang="en-US" sz="1500"/>
              <a:t>5/13/2025</a:t>
            </a:r>
          </a:p>
        </p:txBody>
      </p:sp>
      <p:pic>
        <p:nvPicPr>
          <p:cNvPr id="16" name="Graphic 15" descr="Checkmark">
            <a:extLst>
              <a:ext uri="{FF2B5EF4-FFF2-40B4-BE49-F238E27FC236}">
                <a16:creationId xmlns:a16="http://schemas.microsoft.com/office/drawing/2014/main" id="{301D3F91-E203-24C2-EF75-EE48AC53CC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7549" y="2776619"/>
            <a:ext cx="1289051" cy="1289051"/>
          </a:xfrm>
          <a:prstGeom prst="rect">
            <a:avLst/>
          </a:prstGeom>
        </p:spPr>
      </p:pic>
      <p:pic>
        <p:nvPicPr>
          <p:cNvPr id="18" name="Graphic 17" descr="Checkmark">
            <a:extLst>
              <a:ext uri="{FF2B5EF4-FFF2-40B4-BE49-F238E27FC236}">
                <a16:creationId xmlns:a16="http://schemas.microsoft.com/office/drawing/2014/main" id="{EC511784-7A42-44B3-BD0E-207DB74ED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07815" y="716407"/>
            <a:ext cx="5411343" cy="541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Picture 55">
            <a:extLst>
              <a:ext uri="{FF2B5EF4-FFF2-40B4-BE49-F238E27FC236}">
                <a16:creationId xmlns:a16="http://schemas.microsoft.com/office/drawing/2014/main" id="{7124C649-E197-E4DB-C5A9-D4DFB9FD532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751" r="9085" b="1571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257363FD-7E77-4145-9483-331A807A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6802" cy="6858000"/>
          </a:xfrm>
          <a:prstGeom prst="rect">
            <a:avLst/>
          </a:prstGeom>
          <a:gradFill flip="none" rotWithShape="1">
            <a:gsLst>
              <a:gs pos="28000">
                <a:schemeClr val="bg2">
                  <a:alpha val="84000"/>
                </a:schemeClr>
              </a:gs>
              <a:gs pos="74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E08100-5A74-BC56-90DD-519A116CB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latin typeface="Aptos Display"/>
              </a:rPr>
              <a:t>Program Design Overview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EC490B8-11B0-2E85-6DB6-1B9A1DFAA2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07665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415835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78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" name="Picture 17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2098DC-FB49-1474-797B-464576C6A07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t="31184" r="-1" b="24407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54F0CAF-6F5C-0308-480E-F49D06DB6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  <a:ea typeface="+mj-lt"/>
                <a:cs typeface="+mj-lt"/>
              </a:rPr>
              <a:t>React Application Structure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3" name="Content Placeholder 2">
            <a:extLst>
              <a:ext uri="{FF2B5EF4-FFF2-40B4-BE49-F238E27FC236}">
                <a16:creationId xmlns:a16="http://schemas.microsoft.com/office/drawing/2014/main" id="{98D4976B-75FB-5BED-CFE0-A5BFC0F8D1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310229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443371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17BD7CC6-2F7F-4587-8E92-D041AB2CE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BE7ED1F4-19EF-4BC2-A6EA-DF1525142B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0EE7C14F-442F-4416-A4A9-6DA10263A4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97AC4CCD-70AA-4916-97EA-D9C12FED1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C5694289-EA59-4679-9DB4-0646321A8C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Oval 148">
              <a:extLst>
                <a:ext uri="{FF2B5EF4-FFF2-40B4-BE49-F238E27FC236}">
                  <a16:creationId xmlns:a16="http://schemas.microsoft.com/office/drawing/2014/main" id="{32EDAD0A-6995-496D-9789-A34C66F5D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BCBBB211-248C-4F94-900A-80CD8D52F3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1" name="Oval 150">
              <a:extLst>
                <a:ext uri="{FF2B5EF4-FFF2-40B4-BE49-F238E27FC236}">
                  <a16:creationId xmlns:a16="http://schemas.microsoft.com/office/drawing/2014/main" id="{48DCC953-87D5-419D-A529-94A9462512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0F67D0B7-A0F4-47EB-8DF7-2630C056AB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4" name="Rectangle 153">
            <a:extLst>
              <a:ext uri="{FF2B5EF4-FFF2-40B4-BE49-F238E27FC236}">
                <a16:creationId xmlns:a16="http://schemas.microsoft.com/office/drawing/2014/main" id="{A3919D60-F174-4FEB-9E9D-5AF6BD6597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8EF7474-F1F7-47A7-AF33-E38A86EBF6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8B14C3B3-01E7-4DD2-80BC-D6605BDB3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9E2ED25-9BE8-462A-BE54-D3E506DBA2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33E48329-07A0-4DBB-9D0C-0614AE372F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BED609B4-86D5-44D5-8511-42AE9B129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C912E1BF-76C2-49D5-A5AC-1CE20255C4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84E6722B-B0C0-4A43-91F6-6E2D6E2D7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C8EAB6DA-9741-4668-8E47-957CD51511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E36EC6AA-9E44-4DD2-B718-EE04111414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138DE653-B3C7-49E5-A3B0-6C00B26083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AE89EB-4F51-4181-9475-7E1048FB3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B78285A0-9022-40FD-B520-91444BA16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E2EED1A-F137-41BB-A555-7CDFF9C334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3E1EC980-DEDC-41BF-995C-1D471C90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1A2F9486-DC13-4EDD-82CE-7FFC6F484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646A2475-19E5-46B8-B7FE-C2CF42971F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5AEB05C-0C8C-6BCE-FF77-2DD538889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4038037"/>
            <a:ext cx="5107366" cy="208742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Components and Navigation</a:t>
            </a:r>
          </a:p>
        </p:txBody>
      </p:sp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8CA99B9-0523-D033-05DD-B98551F10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4593" y="617779"/>
            <a:ext cx="8536597" cy="3265248"/>
          </a:xfrm>
          <a:prstGeom prst="rect">
            <a:avLst/>
          </a:prstGeom>
        </p:spPr>
      </p:pic>
      <p:grpSp>
        <p:nvGrpSpPr>
          <p:cNvPr id="176" name="Group 175">
            <a:extLst>
              <a:ext uri="{FF2B5EF4-FFF2-40B4-BE49-F238E27FC236}">
                <a16:creationId xmlns:a16="http://schemas.microsoft.com/office/drawing/2014/main" id="{91CD8CAA-4614-4393-ADD7-7FDFD8ABD7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776904"/>
            <a:ext cx="304800" cy="429768"/>
            <a:chOff x="215328" y="-46937"/>
            <a:chExt cx="304800" cy="2773841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89F5BF84-4D12-40EB-B3CA-72B55341A8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ACF91815-2B4A-44C8-BAC2-6732AD11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523960DB-F7E9-40C5-BDC7-9700C71B1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95623C8-E3C3-425E-B186-ADFF5B6702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0734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0A1ED06-4733-4020-9C60-81D4D8014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A3509-3AF9-45FE-93ED-57BB5D5E8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7388" y="181576"/>
            <a:ext cx="11823637" cy="65010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FE3CF1AD-BECC-41B4-8852-A17B51A8023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l="6208" r="24212" b="-1"/>
          <a:stretch>
            <a:fillRect/>
          </a:stretch>
        </p:blipFill>
        <p:spPr>
          <a:xfrm>
            <a:off x="180975" y="182880"/>
            <a:ext cx="11823637" cy="64997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D63AA7-E103-4084-8C9C-0F64474A9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5195"/>
            <a:ext cx="10165218" cy="880725"/>
          </a:xfrm>
        </p:spPr>
        <p:txBody>
          <a:bodyPr anchor="b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Styling  with CSS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64D01-D508-C4D1-566A-6FED39EC8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137"/>
            <a:ext cx="10165218" cy="476362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CSS is used extensively to style the application, ensuring that it is visually appealing and user-friendly. For example, in the App.css file, I defined styles for the navigation bar, input fields, and overall layout.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 dirty="0">
              <a:solidFill>
                <a:schemeClr val="bg1"/>
              </a:solidFill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Some key styles include centering text, adjusting margins for navigation items, and styling the input field for better usability.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r>
              <a:rPr lang="en-US" b="1">
                <a:solidFill>
                  <a:schemeClr val="bg1"/>
                </a:solidFill>
                <a:ea typeface="+mn-lt"/>
                <a:cs typeface="+mn-lt"/>
              </a:rPr>
              <a:t>Good styling enhances user experience, making navigation intuitive and interactions enjoyable.</a:t>
            </a:r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  <a:p>
            <a:endParaRPr lang="en-US" b="1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90561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324083-CC27-BDFA-F9FB-C69883FFB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08A486-235D-C4C5-8A08-54254360D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/>
              <a:t>Development Process</a:t>
            </a:r>
          </a:p>
        </p:txBody>
      </p:sp>
      <p:pic>
        <p:nvPicPr>
          <p:cNvPr id="120" name="Picture 119" descr="Top view of cubes connected with black lines">
            <a:extLst>
              <a:ext uri="{FF2B5EF4-FFF2-40B4-BE49-F238E27FC236}">
                <a16:creationId xmlns:a16="http://schemas.microsoft.com/office/drawing/2014/main" id="{91F42DF6-8FF7-1316-3F75-421B8427DED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032" r="15726" b="2"/>
          <a:stretch>
            <a:fillRect/>
          </a:stretch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  <p:graphicFrame>
        <p:nvGraphicFramePr>
          <p:cNvPr id="126" name="TextBox 2">
            <a:extLst>
              <a:ext uri="{FF2B5EF4-FFF2-40B4-BE49-F238E27FC236}">
                <a16:creationId xmlns:a16="http://schemas.microsoft.com/office/drawing/2014/main" id="{211DFE13-99DE-4B97-E5E4-A33C516DD803}"/>
              </a:ext>
            </a:extLst>
          </p:cNvPr>
          <p:cNvGraphicFramePr/>
          <p:nvPr/>
        </p:nvGraphicFramePr>
        <p:xfrm>
          <a:off x="761800" y="2470244"/>
          <a:ext cx="5334197" cy="3769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60129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D98F2ACA-B0D6-4361-24A1-74267DA54D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19" r="42200" b="-4"/>
          <a:stretch>
            <a:fillRect/>
          </a:stretch>
        </p:blipFill>
        <p:spPr>
          <a:xfrm>
            <a:off x="-1" y="-2"/>
            <a:ext cx="5410198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197" y="-1"/>
            <a:ext cx="678180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C980C8-8F0A-5513-2E01-6475B4200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317" y="405685"/>
            <a:ext cx="5464968" cy="1559301"/>
          </a:xfrm>
        </p:spPr>
        <p:txBody>
          <a:bodyPr>
            <a:normAutofit/>
          </a:bodyPr>
          <a:lstStyle/>
          <a:p>
            <a:r>
              <a:rPr lang="en-US" sz="4000">
                <a:latin typeface="Aptos"/>
              </a:rPr>
              <a:t>Video Presentation </a:t>
            </a:r>
            <a:br>
              <a:rPr lang="en-US" sz="4000" dirty="0">
                <a:latin typeface="Aptos"/>
              </a:rPr>
            </a:br>
            <a:r>
              <a:rPr lang="en-US" sz="4000">
                <a:latin typeface="Aptos"/>
              </a:rPr>
              <a:t>Application File</a:t>
            </a:r>
            <a:endParaRPr lang="en-US" sz="4000" dirty="0">
              <a:latin typeface="Apto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AC12D-AFAD-3F52-C4D5-7BD2E0EE4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317" y="2743200"/>
            <a:ext cx="5247340" cy="349687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/>
              <a:t>You can find the complete code for the StreamList application in my GitHub repository at </a:t>
            </a:r>
            <a:r>
              <a:rPr lang="en-US" sz="2000">
                <a:ea typeface="+mn-lt"/>
                <a:cs typeface="+mn-lt"/>
              </a:rPr>
              <a:t>[</a:t>
            </a:r>
            <a:r>
              <a:rPr lang="en-US" sz="2000">
                <a:ea typeface="+mn-lt"/>
                <a:cs typeface="+mn-lt"/>
                <a:hlinkClick r:id="rId4"/>
              </a:rPr>
              <a:t>GitHub Repository Link</a:t>
            </a:r>
            <a:r>
              <a:rPr lang="en-US" sz="2000"/>
              <a:t>].</a:t>
            </a:r>
          </a:p>
        </p:txBody>
      </p:sp>
    </p:spTree>
    <p:extLst>
      <p:ext uri="{BB962C8B-B14F-4D97-AF65-F5344CB8AC3E}">
        <p14:creationId xmlns:p14="http://schemas.microsoft.com/office/powerpoint/2010/main" val="31566274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StreamList React</vt:lpstr>
      <vt:lpstr>Program Design Overview</vt:lpstr>
      <vt:lpstr>React Application Structure</vt:lpstr>
      <vt:lpstr>Components and Navigation</vt:lpstr>
      <vt:lpstr>Styling  with CSS</vt:lpstr>
      <vt:lpstr>Development Process</vt:lpstr>
      <vt:lpstr>Video Presentation  Application File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328</cp:revision>
  <dcterms:created xsi:type="dcterms:W3CDTF">2025-05-13T16:24:53Z</dcterms:created>
  <dcterms:modified xsi:type="dcterms:W3CDTF">2025-05-18T21:43:38Z</dcterms:modified>
</cp:coreProperties>
</file>