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61508-9F77-ED00-AF46-458EDD68B466}" v="334" dt="2025-05-18T22:03:12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tea Namiranian" userId="98c570e01b77e13a" providerId="Windows Live" clId="Web-{A2D86094-263E-E3F9-A1EB-793E1727422F}"/>
    <pc:docChg chg="addSld modSld">
      <pc:chgData name="Pantea Namiranian" userId="98c570e01b77e13a" providerId="Windows Live" clId="Web-{A2D86094-263E-E3F9-A1EB-793E1727422F}" dt="2025-05-14T03:04:56.860" v="431"/>
      <pc:docMkLst>
        <pc:docMk/>
      </pc:docMkLst>
      <pc:sldChg chg="addSp delSp modSp mod setBg">
        <pc:chgData name="Pantea Namiranian" userId="98c570e01b77e13a" providerId="Windows Live" clId="Web-{A2D86094-263E-E3F9-A1EB-793E1727422F}" dt="2025-05-14T02:58:21.109" v="408"/>
        <pc:sldMkLst>
          <pc:docMk/>
          <pc:sldMk cId="109857222" sldId="256"/>
        </pc:sldMkLst>
        <pc:spChg chg="mod">
          <ac:chgData name="Pantea Namiranian" userId="98c570e01b77e13a" providerId="Windows Live" clId="Web-{A2D86094-263E-E3F9-A1EB-793E1727422F}" dt="2025-05-14T02:58:21.109" v="40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ntea Namiranian" userId="98c570e01b77e13a" providerId="Windows Live" clId="Web-{A2D86094-263E-E3F9-A1EB-793E1727422F}" dt="2025-05-14T02:58:21.109" v="40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Pantea Namiranian" userId="98c570e01b77e13a" providerId="Windows Live" clId="Web-{A2D86094-263E-E3F9-A1EB-793E1727422F}" dt="2025-05-14T02:58:21.109" v="408"/>
          <ac:spMkLst>
            <pc:docMk/>
            <pc:sldMk cId="109857222" sldId="256"/>
            <ac:spMk id="8" creationId="{70DFC902-7D23-471A-B557-B6B6917D7A0D}"/>
          </ac:spMkLst>
        </pc:spChg>
        <pc:spChg chg="add del">
          <ac:chgData name="Pantea Namiranian" userId="98c570e01b77e13a" providerId="Windows Live" clId="Web-{A2D86094-263E-E3F9-A1EB-793E1727422F}" dt="2025-05-14T02:58:21.109" v="408"/>
          <ac:spMkLst>
            <pc:docMk/>
            <pc:sldMk cId="109857222" sldId="256"/>
            <ac:spMk id="10" creationId="{A55D5633-D557-4DCA-982C-FF36EB7A1C00}"/>
          </ac:spMkLst>
        </pc:spChg>
        <pc:spChg chg="add del">
          <ac:chgData name="Pantea Namiranian" userId="98c570e01b77e13a" providerId="Windows Live" clId="Web-{A2D86094-263E-E3F9-A1EB-793E1727422F}" dt="2025-05-14T02:58:21.109" v="408"/>
          <ac:spMkLst>
            <pc:docMk/>
            <pc:sldMk cId="109857222" sldId="256"/>
            <ac:spMk id="12" creationId="{450D3AD2-FA80-415F-A9CE-54D884561CD7}"/>
          </ac:spMkLst>
        </pc:spChg>
        <pc:spChg chg="add">
          <ac:chgData name="Pantea Namiranian" userId="98c570e01b77e13a" providerId="Windows Live" clId="Web-{A2D86094-263E-E3F9-A1EB-793E1727422F}" dt="2025-05-14T02:58:13.031" v="407"/>
          <ac:spMkLst>
            <pc:docMk/>
            <pc:sldMk cId="109857222" sldId="256"/>
            <ac:spMk id="17" creationId="{6F5A5072-7B47-4D32-B52A-4EBBF590B8A5}"/>
          </ac:spMkLst>
        </pc:spChg>
        <pc:spChg chg="add del">
          <ac:chgData name="Pantea Namiranian" userId="98c570e01b77e13a" providerId="Windows Live" clId="Web-{A2D86094-263E-E3F9-A1EB-793E1727422F}" dt="2025-05-14T02:58:21.109" v="408"/>
          <ac:spMkLst>
            <pc:docMk/>
            <pc:sldMk cId="109857222" sldId="256"/>
            <ac:spMk id="19" creationId="{9715DAF0-AE1B-46C9-8A6B-DB2AA05AB91D}"/>
          </ac:spMkLst>
        </pc:spChg>
        <pc:spChg chg="add del">
          <ac:chgData name="Pantea Namiranian" userId="98c570e01b77e13a" providerId="Windows Live" clId="Web-{A2D86094-263E-E3F9-A1EB-793E1727422F}" dt="2025-05-14T02:58:21.109" v="408"/>
          <ac:spMkLst>
            <pc:docMk/>
            <pc:sldMk cId="109857222" sldId="256"/>
            <ac:spMk id="21" creationId="{6016219D-510E-4184-9090-6D5578A87BD1}"/>
          </ac:spMkLst>
        </pc:spChg>
        <pc:spChg chg="add del">
          <ac:chgData name="Pantea Namiranian" userId="98c570e01b77e13a" providerId="Windows Live" clId="Web-{A2D86094-263E-E3F9-A1EB-793E1727422F}" dt="2025-05-14T02:58:21.109" v="408"/>
          <ac:spMkLst>
            <pc:docMk/>
            <pc:sldMk cId="109857222" sldId="256"/>
            <ac:spMk id="23" creationId="{AFF4A713-7B75-4B21-90D7-5AB19547C728}"/>
          </ac:spMkLst>
        </pc:spChg>
        <pc:spChg chg="add del">
          <ac:chgData name="Pantea Namiranian" userId="98c570e01b77e13a" providerId="Windows Live" clId="Web-{A2D86094-263E-E3F9-A1EB-793E1727422F}" dt="2025-05-14T02:58:21.109" v="408"/>
          <ac:spMkLst>
            <pc:docMk/>
            <pc:sldMk cId="109857222" sldId="256"/>
            <ac:spMk id="25" creationId="{DC631C0B-6DA6-4E57-8231-CE32B3434A7E}"/>
          </ac:spMkLst>
        </pc:spChg>
        <pc:spChg chg="del">
          <ac:chgData name="Pantea Namiranian" userId="98c570e01b77e13a" providerId="Windows Live" clId="Web-{A2D86094-263E-E3F9-A1EB-793E1727422F}" dt="2025-05-14T02:58:21.109" v="408"/>
          <ac:spMkLst>
            <pc:docMk/>
            <pc:sldMk cId="109857222" sldId="256"/>
            <ac:spMk id="27" creationId="{C29501E6-A978-4A61-9689-9085AF97A53A}"/>
          </ac:spMkLst>
        </pc:spChg>
      </pc:sldChg>
      <pc:sldChg chg="addSp delSp modSp new mod setBg modNotes">
        <pc:chgData name="Pantea Namiranian" userId="98c570e01b77e13a" providerId="Windows Live" clId="Web-{A2D86094-263E-E3F9-A1EB-793E1727422F}" dt="2025-05-14T02:57:38.031" v="406"/>
        <pc:sldMkLst>
          <pc:docMk/>
          <pc:sldMk cId="1415835211" sldId="257"/>
        </pc:sldMkLst>
        <pc:spChg chg="mod">
          <ac:chgData name="Pantea Namiranian" userId="98c570e01b77e13a" providerId="Windows Live" clId="Web-{A2D86094-263E-E3F9-A1EB-793E1727422F}" dt="2025-05-14T02:57:38.031" v="406"/>
          <ac:spMkLst>
            <pc:docMk/>
            <pc:sldMk cId="1415835211" sldId="257"/>
            <ac:spMk id="2" creationId="{33E08100-5A74-BC56-90DD-519A116CB938}"/>
          </ac:spMkLst>
        </pc:spChg>
        <pc:spChg chg="del mod">
          <ac:chgData name="Pantea Namiranian" userId="98c570e01b77e13a" providerId="Windows Live" clId="Web-{A2D86094-263E-E3F9-A1EB-793E1727422F}" dt="2025-05-14T02:39:52.581" v="318"/>
          <ac:spMkLst>
            <pc:docMk/>
            <pc:sldMk cId="1415835211" sldId="257"/>
            <ac:spMk id="3" creationId="{D3F5287B-BA02-622E-D8A1-68BE74E4DE40}"/>
          </ac:spMkLst>
        </pc:spChg>
        <pc:spChg chg="add del">
          <ac:chgData name="Pantea Namiranian" userId="98c570e01b77e13a" providerId="Windows Live" clId="Web-{A2D86094-263E-E3F9-A1EB-793E1727422F}" dt="2025-05-14T02:54:39.454" v="399"/>
          <ac:spMkLst>
            <pc:docMk/>
            <pc:sldMk cId="1415835211" sldId="257"/>
            <ac:spMk id="9" creationId="{0C541B88-1AE9-40C3-AFD5-967787C1979F}"/>
          </ac:spMkLst>
        </pc:spChg>
        <pc:spChg chg="add del">
          <ac:chgData name="Pantea Namiranian" userId="98c570e01b77e13a" providerId="Windows Live" clId="Web-{A2D86094-263E-E3F9-A1EB-793E1727422F}" dt="2025-05-14T02:54:39.454" v="399"/>
          <ac:spMkLst>
            <pc:docMk/>
            <pc:sldMk cId="1415835211" sldId="257"/>
            <ac:spMk id="11" creationId="{E5F17139-31EE-46AC-B04F-DBBD852DD6CB}"/>
          </ac:spMkLst>
        </pc:spChg>
        <pc:spChg chg="add del">
          <ac:chgData name="Pantea Namiranian" userId="98c570e01b77e13a" providerId="Windows Live" clId="Web-{A2D86094-263E-E3F9-A1EB-793E1727422F}" dt="2025-05-14T02:54:39.454" v="399"/>
          <ac:spMkLst>
            <pc:docMk/>
            <pc:sldMk cId="1415835211" sldId="257"/>
            <ac:spMk id="17" creationId="{89D16701-DA76-4F72-BB63-E2C3FFBDFE0F}"/>
          </ac:spMkLst>
        </pc:spChg>
        <pc:spChg chg="add del">
          <ac:chgData name="Pantea Namiranian" userId="98c570e01b77e13a" providerId="Windows Live" clId="Web-{A2D86094-263E-E3F9-A1EB-793E1727422F}" dt="2025-05-14T02:54:39.454" v="399"/>
          <ac:spMkLst>
            <pc:docMk/>
            <pc:sldMk cId="1415835211" sldId="257"/>
            <ac:spMk id="19" creationId="{1CC28BE1-9DC6-43FE-9582-39F091098D77}"/>
          </ac:spMkLst>
        </pc:spChg>
        <pc:spChg chg="add del">
          <ac:chgData name="Pantea Namiranian" userId="98c570e01b77e13a" providerId="Windows Live" clId="Web-{A2D86094-263E-E3F9-A1EB-793E1727422F}" dt="2025-05-14T02:54:39.422" v="398"/>
          <ac:spMkLst>
            <pc:docMk/>
            <pc:sldMk cId="1415835211" sldId="257"/>
            <ac:spMk id="39" creationId="{955A2079-FA98-4876-80F0-72364A7D2EA4}"/>
          </ac:spMkLst>
        </pc:spChg>
        <pc:spChg chg="add del">
          <ac:chgData name="Pantea Namiranian" userId="98c570e01b77e13a" providerId="Windows Live" clId="Web-{A2D86094-263E-E3F9-A1EB-793E1727422F}" dt="2025-05-14T02:57:38.031" v="406"/>
          <ac:spMkLst>
            <pc:docMk/>
            <pc:sldMk cId="1415835211" sldId="257"/>
            <ac:spMk id="41" creationId="{066346BE-FDB4-4772-A696-0719490ABD64}"/>
          </ac:spMkLst>
        </pc:spChg>
        <pc:spChg chg="add del">
          <ac:chgData name="Pantea Namiranian" userId="98c570e01b77e13a" providerId="Windows Live" clId="Web-{A2D86094-263E-E3F9-A1EB-793E1727422F}" dt="2025-05-14T02:57:38.031" v="406"/>
          <ac:spMkLst>
            <pc:docMk/>
            <pc:sldMk cId="1415835211" sldId="257"/>
            <ac:spMk id="42" creationId="{81E1224E-6618-482E-BE87-321A7FC1CDE8}"/>
          </ac:spMkLst>
        </pc:spChg>
        <pc:spChg chg="add del">
          <ac:chgData name="Pantea Namiranian" userId="98c570e01b77e13a" providerId="Windows Live" clId="Web-{A2D86094-263E-E3F9-A1EB-793E1727422F}" dt="2025-05-14T02:57:38.031" v="406"/>
          <ac:spMkLst>
            <pc:docMk/>
            <pc:sldMk cId="1415835211" sldId="257"/>
            <ac:spMk id="43" creationId="{FB92FFCE-0C90-454E-AA25-D4EE9A6C39C5}"/>
          </ac:spMkLst>
        </pc:spChg>
        <pc:spChg chg="add">
          <ac:chgData name="Pantea Namiranian" userId="98c570e01b77e13a" providerId="Windows Live" clId="Web-{A2D86094-263E-E3F9-A1EB-793E1727422F}" dt="2025-05-14T02:57:38.031" v="406"/>
          <ac:spMkLst>
            <pc:docMk/>
            <pc:sldMk cId="1415835211" sldId="257"/>
            <ac:spMk id="48" creationId="{6C4028FD-8BAA-4A19-BFDE-594D991B7552}"/>
          </ac:spMkLst>
        </pc:spChg>
        <pc:grpChg chg="add del">
          <ac:chgData name="Pantea Namiranian" userId="98c570e01b77e13a" providerId="Windows Live" clId="Web-{A2D86094-263E-E3F9-A1EB-793E1727422F}" dt="2025-05-14T02:54:39.454" v="399"/>
          <ac:grpSpMkLst>
            <pc:docMk/>
            <pc:sldMk cId="1415835211" sldId="257"/>
            <ac:grpSpMk id="13" creationId="{7CF625D3-71A3-4F30-A096-8EF334E959D0}"/>
          </ac:grpSpMkLst>
        </pc:grpChg>
        <pc:grpChg chg="add del">
          <ac:chgData name="Pantea Namiranian" userId="98c570e01b77e13a" providerId="Windows Live" clId="Web-{A2D86094-263E-E3F9-A1EB-793E1727422F}" dt="2025-05-14T02:54:39.422" v="398"/>
          <ac:grpSpMkLst>
            <pc:docMk/>
            <pc:sldMk cId="1415835211" sldId="257"/>
            <ac:grpSpMk id="21" creationId="{AF9AF3F3-CE0C-4125-BDD7-346487FA0B40}"/>
          </ac:grpSpMkLst>
        </pc:grpChg>
        <pc:graphicFrameChg chg="add mod modGraphic">
          <ac:chgData name="Pantea Namiranian" userId="98c570e01b77e13a" providerId="Windows Live" clId="Web-{A2D86094-263E-E3F9-A1EB-793E1727422F}" dt="2025-05-14T02:57:38.031" v="406"/>
          <ac:graphicFrameMkLst>
            <pc:docMk/>
            <pc:sldMk cId="1415835211" sldId="257"/>
            <ac:graphicFrameMk id="5" creationId="{3EC490B8-11B0-2E85-6DB6-1B9A1DFAA2D4}"/>
          </ac:graphicFrameMkLst>
        </pc:graphicFrameChg>
      </pc:sldChg>
      <pc:sldChg chg="addSp delSp modSp new mod setBg modNotes">
        <pc:chgData name="Pantea Namiranian" userId="98c570e01b77e13a" providerId="Windows Live" clId="Web-{A2D86094-263E-E3F9-A1EB-793E1727422F}" dt="2025-05-14T03:03:39.189" v="430"/>
        <pc:sldMkLst>
          <pc:docMk/>
          <pc:sldMk cId="1544337107" sldId="258"/>
        </pc:sldMkLst>
        <pc:spChg chg="mod">
          <ac:chgData name="Pantea Namiranian" userId="98c570e01b77e13a" providerId="Windows Live" clId="Web-{A2D86094-263E-E3F9-A1EB-793E1727422F}" dt="2025-05-14T02:51:24.579" v="387"/>
          <ac:spMkLst>
            <pc:docMk/>
            <pc:sldMk cId="1544337107" sldId="258"/>
            <ac:spMk id="2" creationId="{A54F0CAF-6F5C-0308-480E-F49D06DB6C63}"/>
          </ac:spMkLst>
        </pc:spChg>
        <pc:spChg chg="add del mod">
          <ac:chgData name="Pantea Namiranian" userId="98c570e01b77e13a" providerId="Windows Live" clId="Web-{A2D86094-263E-E3F9-A1EB-793E1727422F}" dt="2025-05-14T02:42:46.690" v="329"/>
          <ac:spMkLst>
            <pc:docMk/>
            <pc:sldMk cId="1544337107" sldId="258"/>
            <ac:spMk id="3" creationId="{AAED984B-7713-3A81-5270-F4AB82D720D9}"/>
          </ac:spMkLst>
        </pc:spChg>
        <pc:spChg chg="add del">
          <ac:chgData name="Pantea Namiranian" userId="98c570e01b77e13a" providerId="Windows Live" clId="Web-{A2D86094-263E-E3F9-A1EB-793E1727422F}" dt="2025-05-14T02:42:05.956" v="326"/>
          <ac:spMkLst>
            <pc:docMk/>
            <pc:sldMk cId="1544337107" sldId="258"/>
            <ac:spMk id="8" creationId="{777A147A-9ED8-46B4-8660-1B3C2AA880B5}"/>
          </ac:spMkLst>
        </pc:spChg>
        <pc:spChg chg="add del">
          <ac:chgData name="Pantea Namiranian" userId="98c570e01b77e13a" providerId="Windows Live" clId="Web-{A2D86094-263E-E3F9-A1EB-793E1727422F}" dt="2025-05-14T02:41:16.315" v="320"/>
          <ac:spMkLst>
            <pc:docMk/>
            <pc:sldMk cId="1544337107" sldId="258"/>
            <ac:spMk id="9" creationId="{BACC6370-2D7E-4714-9D71-7542949D7D5D}"/>
          </ac:spMkLst>
        </pc:spChg>
        <pc:spChg chg="add del">
          <ac:chgData name="Pantea Namiranian" userId="98c570e01b77e13a" providerId="Windows Live" clId="Web-{A2D86094-263E-E3F9-A1EB-793E1727422F}" dt="2025-05-14T02:41:20.127" v="322"/>
          <ac:spMkLst>
            <pc:docMk/>
            <pc:sldMk cId="1544337107" sldId="258"/>
            <ac:spMk id="10" creationId="{460B0EFB-53ED-4F35-B05D-F658EA021C65}"/>
          </ac:spMkLst>
        </pc:spChg>
        <pc:spChg chg="add del">
          <ac:chgData name="Pantea Namiranian" userId="98c570e01b77e13a" providerId="Windows Live" clId="Web-{A2D86094-263E-E3F9-A1EB-793E1727422F}" dt="2025-05-14T02:41:16.315" v="320"/>
          <ac:spMkLst>
            <pc:docMk/>
            <pc:sldMk cId="1544337107" sldId="258"/>
            <ac:spMk id="11" creationId="{F68B3F68-107C-434F-AA38-110D5EA91B85}"/>
          </ac:spMkLst>
        </pc:spChg>
        <pc:spChg chg="add del">
          <ac:chgData name="Pantea Namiranian" userId="98c570e01b77e13a" providerId="Windows Live" clId="Web-{A2D86094-263E-E3F9-A1EB-793E1727422F}" dt="2025-05-14T02:41:20.127" v="322"/>
          <ac:spMkLst>
            <pc:docMk/>
            <pc:sldMk cId="1544337107" sldId="258"/>
            <ac:spMk id="12" creationId="{835EF3DD-7D43-4A27-8967-A92FD8CC9365}"/>
          </ac:spMkLst>
        </pc:spChg>
        <pc:spChg chg="add del">
          <ac:chgData name="Pantea Namiranian" userId="98c570e01b77e13a" providerId="Windows Live" clId="Web-{A2D86094-263E-E3F9-A1EB-793E1727422F}" dt="2025-05-14T02:41:16.315" v="320"/>
          <ac:spMkLst>
            <pc:docMk/>
            <pc:sldMk cId="1544337107" sldId="258"/>
            <ac:spMk id="13" creationId="{AAD0DBB9-1A4B-4391-81D4-CB19F9AB918A}"/>
          </ac:spMkLst>
        </pc:spChg>
        <pc:spChg chg="add del">
          <ac:chgData name="Pantea Namiranian" userId="98c570e01b77e13a" providerId="Windows Live" clId="Web-{A2D86094-263E-E3F9-A1EB-793E1727422F}" dt="2025-05-14T02:41:16.315" v="320"/>
          <ac:spMkLst>
            <pc:docMk/>
            <pc:sldMk cId="1544337107" sldId="258"/>
            <ac:spMk id="15" creationId="{063BBA22-50EA-4C4D-BE05-F1CE4E63AA56}"/>
          </ac:spMkLst>
        </pc:spChg>
        <pc:spChg chg="add del">
          <ac:chgData name="Pantea Namiranian" userId="98c570e01b77e13a" providerId="Windows Live" clId="Web-{A2D86094-263E-E3F9-A1EB-793E1727422F}" dt="2025-05-14T02:41:53.816" v="324"/>
          <ac:spMkLst>
            <pc:docMk/>
            <pc:sldMk cId="1544337107" sldId="258"/>
            <ac:spMk id="19" creationId="{C05CBC3C-2E5A-4839-8B9B-2E5A6ADF0F58}"/>
          </ac:spMkLst>
        </pc:spChg>
        <pc:spChg chg="add del">
          <ac:chgData name="Pantea Namiranian" userId="98c570e01b77e13a" providerId="Windows Live" clId="Web-{A2D86094-263E-E3F9-A1EB-793E1727422F}" dt="2025-05-14T02:41:53.816" v="324"/>
          <ac:spMkLst>
            <pc:docMk/>
            <pc:sldMk cId="1544337107" sldId="258"/>
            <ac:spMk id="20" creationId="{DB5B423A-57CC-4C58-AA26-8E2E862B03A0}"/>
          </ac:spMkLst>
        </pc:spChg>
        <pc:spChg chg="add del">
          <ac:chgData name="Pantea Namiranian" userId="98c570e01b77e13a" providerId="Windows Live" clId="Web-{A2D86094-263E-E3F9-A1EB-793E1727422F}" dt="2025-05-14T02:42:05.956" v="326"/>
          <ac:spMkLst>
            <pc:docMk/>
            <pc:sldMk cId="1544337107" sldId="258"/>
            <ac:spMk id="23" creationId="{5D6C15A0-C087-4593-8414-2B4EC1CDC3DE}"/>
          </ac:spMkLst>
        </pc:spChg>
        <pc:spChg chg="add del">
          <ac:chgData name="Pantea Namiranian" userId="98c570e01b77e13a" providerId="Windows Live" clId="Web-{A2D86094-263E-E3F9-A1EB-793E1727422F}" dt="2025-05-14T02:42:05.956" v="326"/>
          <ac:spMkLst>
            <pc:docMk/>
            <pc:sldMk cId="1544337107" sldId="258"/>
            <ac:spMk id="24" creationId="{AAED984B-7713-3A81-5270-F4AB82D720D9}"/>
          </ac:spMkLst>
        </pc:spChg>
        <pc:spChg chg="add del">
          <ac:chgData name="Pantea Namiranian" userId="98c570e01b77e13a" providerId="Windows Live" clId="Web-{A2D86094-263E-E3F9-A1EB-793E1727422F}" dt="2025-05-14T02:51:24.579" v="387"/>
          <ac:spMkLst>
            <pc:docMk/>
            <pc:sldMk cId="1544337107" sldId="258"/>
            <ac:spMk id="28" creationId="{A7AE9375-4664-4DB2-922D-2782A6E439AC}"/>
          </ac:spMkLst>
        </pc:spChg>
        <pc:spChg chg="add del">
          <ac:chgData name="Pantea Namiranian" userId="98c570e01b77e13a" providerId="Windows Live" clId="Web-{A2D86094-263E-E3F9-A1EB-793E1727422F}" dt="2025-05-14T02:51:24.579" v="387"/>
          <ac:spMkLst>
            <pc:docMk/>
            <pc:sldMk cId="1544337107" sldId="258"/>
            <ac:spMk id="30" creationId="{AAED984B-7713-3A81-5270-F4AB82D720D9}"/>
          </ac:spMkLst>
        </pc:spChg>
        <pc:spChg chg="add del">
          <ac:chgData name="Pantea Namiranian" userId="98c570e01b77e13a" providerId="Windows Live" clId="Web-{A2D86094-263E-E3F9-A1EB-793E1727422F}" dt="2025-05-14T02:51:24.579" v="387"/>
          <ac:spMkLst>
            <pc:docMk/>
            <pc:sldMk cId="1544337107" sldId="258"/>
            <ac:spMk id="31" creationId="{9DD005C1-8C51-42D6-9BEE-B9B83849743D}"/>
          </ac:spMkLst>
        </pc:spChg>
        <pc:spChg chg="add del">
          <ac:chgData name="Pantea Namiranian" userId="98c570e01b77e13a" providerId="Windows Live" clId="Web-{A2D86094-263E-E3F9-A1EB-793E1727422F}" dt="2025-05-14T02:52:20.876" v="391"/>
          <ac:spMkLst>
            <pc:docMk/>
            <pc:sldMk cId="1544337107" sldId="258"/>
            <ac:spMk id="38" creationId="{DB304A14-32D0-4873-B914-423ED7B8DAFD}"/>
          </ac:spMkLst>
        </pc:spChg>
        <pc:spChg chg="add del">
          <ac:chgData name="Pantea Namiranian" userId="98c570e01b77e13a" providerId="Windows Live" clId="Web-{A2D86094-263E-E3F9-A1EB-793E1727422F}" dt="2025-05-14T02:52:20.876" v="391"/>
          <ac:spMkLst>
            <pc:docMk/>
            <pc:sldMk cId="1544337107" sldId="258"/>
            <ac:spMk id="40" creationId="{1D460C86-854F-4FB3-ABC2-E823D8FEB9DB}"/>
          </ac:spMkLst>
        </pc:spChg>
        <pc:spChg chg="add del">
          <ac:chgData name="Pantea Namiranian" userId="98c570e01b77e13a" providerId="Windows Live" clId="Web-{A2D86094-263E-E3F9-A1EB-793E1727422F}" dt="2025-05-14T02:52:20.876" v="391"/>
          <ac:spMkLst>
            <pc:docMk/>
            <pc:sldMk cId="1544337107" sldId="258"/>
            <ac:spMk id="42" creationId="{BB48116A-278A-4CC5-89D3-9DE8E8FF1245}"/>
          </ac:spMkLst>
        </pc:spChg>
        <pc:spChg chg="add del">
          <ac:chgData name="Pantea Namiranian" userId="98c570e01b77e13a" providerId="Windows Live" clId="Web-{A2D86094-263E-E3F9-A1EB-793E1727422F}" dt="2025-05-14T02:52:20.798" v="390"/>
          <ac:spMkLst>
            <pc:docMk/>
            <pc:sldMk cId="1544337107" sldId="258"/>
            <ac:spMk id="47" creationId="{DB304A14-32D0-4873-B914-423ED7B8DAFD}"/>
          </ac:spMkLst>
        </pc:spChg>
        <pc:spChg chg="add del">
          <ac:chgData name="Pantea Namiranian" userId="98c570e01b77e13a" providerId="Windows Live" clId="Web-{A2D86094-263E-E3F9-A1EB-793E1727422F}" dt="2025-05-14T02:52:20.798" v="390"/>
          <ac:spMkLst>
            <pc:docMk/>
            <pc:sldMk cId="1544337107" sldId="258"/>
            <ac:spMk id="49" creationId="{1D460C86-854F-4FB3-ABC2-E823D8FEB9DB}"/>
          </ac:spMkLst>
        </pc:spChg>
        <pc:spChg chg="add del">
          <ac:chgData name="Pantea Namiranian" userId="98c570e01b77e13a" providerId="Windows Live" clId="Web-{A2D86094-263E-E3F9-A1EB-793E1727422F}" dt="2025-05-14T02:52:20.798" v="390"/>
          <ac:spMkLst>
            <pc:docMk/>
            <pc:sldMk cId="1544337107" sldId="258"/>
            <ac:spMk id="51" creationId="{BB48116A-278A-4CC5-89D3-9DE8E8FF1245}"/>
          </ac:spMkLst>
        </pc:spChg>
        <pc:spChg chg="add">
          <ac:chgData name="Pantea Namiranian" userId="98c570e01b77e13a" providerId="Windows Live" clId="Web-{A2D86094-263E-E3F9-A1EB-793E1727422F}" dt="2025-05-14T02:52:20.876" v="391"/>
          <ac:spMkLst>
            <pc:docMk/>
            <pc:sldMk cId="1544337107" sldId="258"/>
            <ac:spMk id="53" creationId="{DB304A14-32D0-4873-B914-423ED7B8DAFD}"/>
          </ac:spMkLst>
        </pc:spChg>
        <pc:spChg chg="add">
          <ac:chgData name="Pantea Namiranian" userId="98c570e01b77e13a" providerId="Windows Live" clId="Web-{A2D86094-263E-E3F9-A1EB-793E1727422F}" dt="2025-05-14T02:52:20.876" v="391"/>
          <ac:spMkLst>
            <pc:docMk/>
            <pc:sldMk cId="1544337107" sldId="258"/>
            <ac:spMk id="54" creationId="{1D460C86-854F-4FB3-ABC2-E823D8FEB9DB}"/>
          </ac:spMkLst>
        </pc:spChg>
        <pc:spChg chg="add">
          <ac:chgData name="Pantea Namiranian" userId="98c570e01b77e13a" providerId="Windows Live" clId="Web-{A2D86094-263E-E3F9-A1EB-793E1727422F}" dt="2025-05-14T02:52:20.876" v="391"/>
          <ac:spMkLst>
            <pc:docMk/>
            <pc:sldMk cId="1544337107" sldId="258"/>
            <ac:spMk id="55" creationId="{BB48116A-278A-4CC5-89D3-9DE8E8FF1245}"/>
          </ac:spMkLst>
        </pc:spChg>
        <pc:graphicFrameChg chg="add del">
          <ac:chgData name="Pantea Namiranian" userId="98c570e01b77e13a" providerId="Windows Live" clId="Web-{A2D86094-263E-E3F9-A1EB-793E1727422F}" dt="2025-05-14T02:41:16.315" v="320"/>
          <ac:graphicFrameMkLst>
            <pc:docMk/>
            <pc:sldMk cId="1544337107" sldId="258"/>
            <ac:graphicFrameMk id="5" creationId="{A9FB3D68-A78D-9DBD-9744-E49808BFD089}"/>
          </ac:graphicFrameMkLst>
        </pc:graphicFrameChg>
        <pc:graphicFrameChg chg="add del">
          <ac:chgData name="Pantea Namiranian" userId="98c570e01b77e13a" providerId="Windows Live" clId="Web-{A2D86094-263E-E3F9-A1EB-793E1727422F}" dt="2025-05-14T02:41:20.127" v="322"/>
          <ac:graphicFrameMkLst>
            <pc:docMk/>
            <pc:sldMk cId="1544337107" sldId="258"/>
            <ac:graphicFrameMk id="17" creationId="{0BFBFA66-B68D-1D89-B142-32C6495843F6}"/>
          </ac:graphicFrameMkLst>
        </pc:graphicFrameChg>
        <pc:graphicFrameChg chg="add del">
          <ac:chgData name="Pantea Namiranian" userId="98c570e01b77e13a" providerId="Windows Live" clId="Web-{A2D86094-263E-E3F9-A1EB-793E1727422F}" dt="2025-05-14T02:41:53.816" v="324"/>
          <ac:graphicFrameMkLst>
            <pc:docMk/>
            <pc:sldMk cId="1544337107" sldId="258"/>
            <ac:graphicFrameMk id="21" creationId="{1FAFF256-12E2-F93D-02C3-81AD5D98F2FE}"/>
          </ac:graphicFrameMkLst>
        </pc:graphicFrameChg>
        <pc:graphicFrameChg chg="add del">
          <ac:chgData name="Pantea Namiranian" userId="98c570e01b77e13a" providerId="Windows Live" clId="Web-{A2D86094-263E-E3F9-A1EB-793E1727422F}" dt="2025-05-14T02:42:46.675" v="328"/>
          <ac:graphicFrameMkLst>
            <pc:docMk/>
            <pc:sldMk cId="1544337107" sldId="258"/>
            <ac:graphicFrameMk id="26" creationId="{8DEEE874-6806-70A5-F1E1-EF6B90BC71CE}"/>
          </ac:graphicFrameMkLst>
        </pc:graphicFrameChg>
        <pc:graphicFrameChg chg="add mod modGraphic">
          <ac:chgData name="Pantea Namiranian" userId="98c570e01b77e13a" providerId="Windows Live" clId="Web-{A2D86094-263E-E3F9-A1EB-793E1727422F}" dt="2025-05-14T02:57:09.750" v="405"/>
          <ac:graphicFrameMkLst>
            <pc:docMk/>
            <pc:sldMk cId="1544337107" sldId="258"/>
            <ac:graphicFrameMk id="33" creationId="{98D4976B-75FB-5BED-CFE0-A5BFC0F8D188}"/>
          </ac:graphicFrameMkLst>
        </pc:graphicFrameChg>
        <pc:picChg chg="add del">
          <ac:chgData name="Pantea Namiranian" userId="98c570e01b77e13a" providerId="Windows Live" clId="Web-{A2D86094-263E-E3F9-A1EB-793E1727422F}" dt="2025-05-14T02:41:20.127" v="322"/>
          <ac:picMkLst>
            <pc:docMk/>
            <pc:sldMk cId="1544337107" sldId="258"/>
            <ac:picMk id="6" creationId="{F7D5EF60-30D1-9AA7-A844-78D15A67015B}"/>
          </ac:picMkLst>
        </pc:picChg>
        <pc:picChg chg="add mod">
          <ac:chgData name="Pantea Namiranian" userId="98c570e01b77e13a" providerId="Windows Live" clId="Web-{A2D86094-263E-E3F9-A1EB-793E1727422F}" dt="2025-05-14T02:53:35.188" v="396" actId="14100"/>
          <ac:picMkLst>
            <pc:docMk/>
            <pc:sldMk cId="1544337107" sldId="258"/>
            <ac:picMk id="34" creationId="{55FB553A-3421-CCB2-7AE2-03B3E5896CCB}"/>
          </ac:picMkLst>
        </pc:picChg>
        <pc:cxnChg chg="add del">
          <ac:chgData name="Pantea Namiranian" userId="98c570e01b77e13a" providerId="Windows Live" clId="Web-{A2D86094-263E-E3F9-A1EB-793E1727422F}" dt="2025-05-14T02:51:24.579" v="387"/>
          <ac:cxnSpMkLst>
            <pc:docMk/>
            <pc:sldMk cId="1544337107" sldId="258"/>
            <ac:cxnSpMk id="29" creationId="{EE504C98-6397-41C1-A8D8-2D9C4ED307E0}"/>
          </ac:cxnSpMkLst>
        </pc:cxnChg>
      </pc:sldChg>
      <pc:sldChg chg="addSp delSp modSp new mod setBg modNotes">
        <pc:chgData name="Pantea Namiranian" userId="98c570e01b77e13a" providerId="Windows Live" clId="Web-{A2D86094-263E-E3F9-A1EB-793E1727422F}" dt="2025-05-14T02:56:48.734" v="404"/>
        <pc:sldMkLst>
          <pc:docMk/>
          <pc:sldMk cId="2010734872" sldId="259"/>
        </pc:sldMkLst>
        <pc:spChg chg="mod ord">
          <ac:chgData name="Pantea Namiranian" userId="98c570e01b77e13a" providerId="Windows Live" clId="Web-{A2D86094-263E-E3F9-A1EB-793E1727422F}" dt="2025-05-14T02:56:48.734" v="404"/>
          <ac:spMkLst>
            <pc:docMk/>
            <pc:sldMk cId="2010734872" sldId="259"/>
            <ac:spMk id="2" creationId="{45AEB05C-0C8C-6BCE-FF77-2DD538889EDC}"/>
          </ac:spMkLst>
        </pc:spChg>
        <pc:spChg chg="del">
          <ac:chgData name="Pantea Namiranian" userId="98c570e01b77e13a" providerId="Windows Live" clId="Web-{A2D86094-263E-E3F9-A1EB-793E1727422F}" dt="2025-05-14T02:27:09.129" v="210"/>
          <ac:spMkLst>
            <pc:docMk/>
            <pc:sldMk cId="2010734872" sldId="259"/>
            <ac:spMk id="3" creationId="{1B518FF8-859B-EDAD-D7B2-C9052A4FF545}"/>
          </ac:spMkLst>
        </pc:spChg>
        <pc:spChg chg="add del">
          <ac:chgData name="Pantea Namiranian" userId="98c570e01b77e13a" providerId="Windows Live" clId="Web-{A2D86094-263E-E3F9-A1EB-793E1727422F}" dt="2025-05-14T02:43:33.206" v="331"/>
          <ac:spMkLst>
            <pc:docMk/>
            <pc:sldMk cId="2010734872" sldId="259"/>
            <ac:spMk id="9" creationId="{0C9DC48C-D5D9-D8AC-DE4A-AB7797E6222A}"/>
          </ac:spMkLst>
        </pc:spChg>
        <pc:spChg chg="add del">
          <ac:chgData name="Pantea Namiranian" userId="98c570e01b77e13a" providerId="Windows Live" clId="Web-{A2D86094-263E-E3F9-A1EB-793E1727422F}" dt="2025-05-14T02:43:33.206" v="331"/>
          <ac:spMkLst>
            <pc:docMk/>
            <pc:sldMk cId="2010734872" sldId="259"/>
            <ac:spMk id="12" creationId="{7A203437-703A-4E00-A8C0-91D328D6C7C7}"/>
          </ac:spMkLst>
        </pc:spChg>
        <pc:spChg chg="add del">
          <ac:chgData name="Pantea Namiranian" userId="98c570e01b77e13a" providerId="Windows Live" clId="Web-{A2D86094-263E-E3F9-A1EB-793E1727422F}" dt="2025-05-14T02:43:33.206" v="331"/>
          <ac:spMkLst>
            <pc:docMk/>
            <pc:sldMk cId="2010734872" sldId="259"/>
            <ac:spMk id="14" creationId="{CD84038B-4A56-439B-A184-79B2D4506692}"/>
          </ac:spMkLst>
        </pc:spChg>
        <pc:spChg chg="add del">
          <ac:chgData name="Pantea Namiranian" userId="98c570e01b77e13a" providerId="Windows Live" clId="Web-{A2D86094-263E-E3F9-A1EB-793E1727422F}" dt="2025-05-14T02:43:33.206" v="331"/>
          <ac:spMkLst>
            <pc:docMk/>
            <pc:sldMk cId="2010734872" sldId="259"/>
            <ac:spMk id="16" creationId="{4F96EE13-2C4D-4262-812E-DDE5FC35F0AD}"/>
          </ac:spMkLst>
        </pc:spChg>
        <pc:spChg chg="add del">
          <ac:chgData name="Pantea Namiranian" userId="98c570e01b77e13a" providerId="Windows Live" clId="Web-{A2D86094-263E-E3F9-A1EB-793E1727422F}" dt="2025-05-14T02:44:26.940" v="333"/>
          <ac:spMkLst>
            <pc:docMk/>
            <pc:sldMk cId="2010734872" sldId="259"/>
            <ac:spMk id="18" creationId="{C0A1ED06-4733-4020-9C60-81D4D801408D}"/>
          </ac:spMkLst>
        </pc:spChg>
        <pc:spChg chg="add del">
          <ac:chgData name="Pantea Namiranian" userId="98c570e01b77e13a" providerId="Windows Live" clId="Web-{A2D86094-263E-E3F9-A1EB-793E1727422F}" dt="2025-05-14T02:44:26.940" v="333"/>
          <ac:spMkLst>
            <pc:docMk/>
            <pc:sldMk cId="2010734872" sldId="259"/>
            <ac:spMk id="19" creationId="{B0CA3509-3AF9-45FE-93ED-57BB5D5E8E07}"/>
          </ac:spMkLst>
        </pc:spChg>
        <pc:spChg chg="add del">
          <ac:chgData name="Pantea Namiranian" userId="98c570e01b77e13a" providerId="Windows Live" clId="Web-{A2D86094-263E-E3F9-A1EB-793E1727422F}" dt="2025-05-14T02:44:26.940" v="333"/>
          <ac:spMkLst>
            <pc:docMk/>
            <pc:sldMk cId="2010734872" sldId="259"/>
            <ac:spMk id="20" creationId="{C98D4888-433F-8C52-F260-E4E5BDDB4C26}"/>
          </ac:spMkLst>
        </pc:spChg>
        <pc:spChg chg="add del">
          <ac:chgData name="Pantea Namiranian" userId="98c570e01b77e13a" providerId="Windows Live" clId="Web-{A2D86094-263E-E3F9-A1EB-793E1727422F}" dt="2025-05-14T02:45:54.971" v="341"/>
          <ac:spMkLst>
            <pc:docMk/>
            <pc:sldMk cId="2010734872" sldId="259"/>
            <ac:spMk id="23" creationId="{7A976E23-29EC-4E20-9EF6-B7CC4A8210C3}"/>
          </ac:spMkLst>
        </pc:spChg>
        <pc:spChg chg="add del">
          <ac:chgData name="Pantea Namiranian" userId="98c570e01b77e13a" providerId="Windows Live" clId="Web-{A2D86094-263E-E3F9-A1EB-793E1727422F}" dt="2025-05-14T02:45:54.971" v="341"/>
          <ac:spMkLst>
            <pc:docMk/>
            <pc:sldMk cId="2010734872" sldId="259"/>
            <ac:spMk id="24" creationId="{FF0BDB76-BCEC-498E-BA26-C763CD9FA3E7}"/>
          </ac:spMkLst>
        </pc:spChg>
        <pc:spChg chg="add del">
          <ac:chgData name="Pantea Namiranian" userId="98c570e01b77e13a" providerId="Windows Live" clId="Web-{A2D86094-263E-E3F9-A1EB-793E1727422F}" dt="2025-05-14T02:45:54.971" v="341"/>
          <ac:spMkLst>
            <pc:docMk/>
            <pc:sldMk cId="2010734872" sldId="259"/>
            <ac:spMk id="25" creationId="{DF5FCEC6-E657-46F1-925F-13ED192124CE}"/>
          </ac:spMkLst>
        </pc:spChg>
        <pc:spChg chg="add del">
          <ac:chgData name="Pantea Namiranian" userId="98c570e01b77e13a" providerId="Windows Live" clId="Web-{A2D86094-263E-E3F9-A1EB-793E1727422F}" dt="2025-05-14T02:45:54.971" v="341"/>
          <ac:spMkLst>
            <pc:docMk/>
            <pc:sldMk cId="2010734872" sldId="259"/>
            <ac:spMk id="38" creationId="{1452CEF2-C9EC-4C15-99E4-C781AB08AB91}"/>
          </ac:spMkLst>
        </pc:spChg>
        <pc:spChg chg="add del">
          <ac:chgData name="Pantea Namiranian" userId="98c570e01b77e13a" providerId="Windows Live" clId="Web-{A2D86094-263E-E3F9-A1EB-793E1727422F}" dt="2025-05-14T02:44:37.034" v="335"/>
          <ac:spMkLst>
            <pc:docMk/>
            <pc:sldMk cId="2010734872" sldId="259"/>
            <ac:spMk id="46" creationId="{F7BFAEDA-5558-82E1-6816-A949557E02B0}"/>
          </ac:spMkLst>
        </pc:spChg>
        <pc:spChg chg="add del">
          <ac:chgData name="Pantea Namiranian" userId="98c570e01b77e13a" providerId="Windows Live" clId="Web-{A2D86094-263E-E3F9-A1EB-793E1727422F}" dt="2025-05-14T02:45:54.971" v="340"/>
          <ac:spMkLst>
            <pc:docMk/>
            <pc:sldMk cId="2010734872" sldId="259"/>
            <ac:spMk id="50" creationId="{27BDFED6-6E33-4606-AFE2-886ADB1C018E}"/>
          </ac:spMkLst>
        </pc:spChg>
        <pc:spChg chg="add del">
          <ac:chgData name="Pantea Namiranian" userId="98c570e01b77e13a" providerId="Windows Live" clId="Web-{A2D86094-263E-E3F9-A1EB-793E1727422F}" dt="2025-05-14T02:45:54.971" v="340"/>
          <ac:spMkLst>
            <pc:docMk/>
            <pc:sldMk cId="2010734872" sldId="259"/>
            <ac:spMk id="52" creationId="{890DEF05-784E-4B61-89E4-04C4ECF4E5A0}"/>
          </ac:spMkLst>
        </pc:spChg>
        <pc:spChg chg="add del">
          <ac:chgData name="Pantea Namiranian" userId="98c570e01b77e13a" providerId="Windows Live" clId="Web-{A2D86094-263E-E3F9-A1EB-793E1727422F}" dt="2025-05-14T02:46:55.284" v="347"/>
          <ac:spMkLst>
            <pc:docMk/>
            <pc:sldMk cId="2010734872" sldId="259"/>
            <ac:spMk id="56" creationId="{C3896A03-3945-419A-B66B-4EE266EDD152}"/>
          </ac:spMkLst>
        </pc:spChg>
        <pc:spChg chg="add del mod">
          <ac:chgData name="Pantea Namiranian" userId="98c570e01b77e13a" providerId="Windows Live" clId="Web-{A2D86094-263E-E3F9-A1EB-793E1727422F}" dt="2025-05-14T02:46:55.284" v="347"/>
          <ac:spMkLst>
            <pc:docMk/>
            <pc:sldMk cId="2010734872" sldId="259"/>
            <ac:spMk id="57" creationId="{B34F5AD2-EDBD-4BBD-A55C-EAFFD0C7097A}"/>
          </ac:spMkLst>
        </pc:spChg>
        <pc:spChg chg="add del">
          <ac:chgData name="Pantea Namiranian" userId="98c570e01b77e13a" providerId="Windows Live" clId="Web-{A2D86094-263E-E3F9-A1EB-793E1727422F}" dt="2025-05-14T02:46:55.284" v="347"/>
          <ac:spMkLst>
            <pc:docMk/>
            <pc:sldMk cId="2010734872" sldId="259"/>
            <ac:spMk id="58" creationId="{6832F003-FCA6-4CFB-A2EA-308F3AA257D1}"/>
          </ac:spMkLst>
        </pc:spChg>
        <pc:spChg chg="add del">
          <ac:chgData name="Pantea Namiranian" userId="98c570e01b77e13a" providerId="Windows Live" clId="Web-{A2D86094-263E-E3F9-A1EB-793E1727422F}" dt="2025-05-14T02:48:00.815" v="360"/>
          <ac:spMkLst>
            <pc:docMk/>
            <pc:sldMk cId="2010734872" sldId="259"/>
            <ac:spMk id="63" creationId="{2151139A-886F-4B97-8815-729AD3831BBD}"/>
          </ac:spMkLst>
        </pc:spChg>
        <pc:spChg chg="add del">
          <ac:chgData name="Pantea Namiranian" userId="98c570e01b77e13a" providerId="Windows Live" clId="Web-{A2D86094-263E-E3F9-A1EB-793E1727422F}" dt="2025-05-14T02:48:00.815" v="360"/>
          <ac:spMkLst>
            <pc:docMk/>
            <pc:sldMk cId="2010734872" sldId="259"/>
            <ac:spMk id="65" creationId="{AB5E08C4-8CDD-4623-A5B8-E998C6DEE3B7}"/>
          </ac:spMkLst>
        </pc:spChg>
        <pc:spChg chg="add del">
          <ac:chgData name="Pantea Namiranian" userId="98c570e01b77e13a" providerId="Windows Live" clId="Web-{A2D86094-263E-E3F9-A1EB-793E1727422F}" dt="2025-05-14T02:48:00.815" v="360"/>
          <ac:spMkLst>
            <pc:docMk/>
            <pc:sldMk cId="2010734872" sldId="259"/>
            <ac:spMk id="67" creationId="{15F33878-D502-4FFA-8ACE-F2AECDB2A23F}"/>
          </ac:spMkLst>
        </pc:spChg>
        <pc:spChg chg="add del">
          <ac:chgData name="Pantea Namiranian" userId="98c570e01b77e13a" providerId="Windows Live" clId="Web-{A2D86094-263E-E3F9-A1EB-793E1727422F}" dt="2025-05-14T02:48:00.815" v="360"/>
          <ac:spMkLst>
            <pc:docMk/>
            <pc:sldMk cId="2010734872" sldId="259"/>
            <ac:spMk id="69" creationId="{D3539FEE-81D3-4406-802E-60B20B16F4F6}"/>
          </ac:spMkLst>
        </pc:spChg>
        <pc:spChg chg="add del">
          <ac:chgData name="Pantea Namiranian" userId="98c570e01b77e13a" providerId="Windows Live" clId="Web-{A2D86094-263E-E3F9-A1EB-793E1727422F}" dt="2025-05-14T02:48:00.815" v="360"/>
          <ac:spMkLst>
            <pc:docMk/>
            <pc:sldMk cId="2010734872" sldId="259"/>
            <ac:spMk id="71" creationId="{DC701763-729E-462F-A5A8-E0DEFEB1E2E4}"/>
          </ac:spMkLst>
        </pc:spChg>
        <pc:spChg chg="add del">
          <ac:chgData name="Pantea Namiranian" userId="98c570e01b77e13a" providerId="Windows Live" clId="Web-{A2D86094-263E-E3F9-A1EB-793E1727422F}" dt="2025-05-14T02:47:57.846" v="357"/>
          <ac:spMkLst>
            <pc:docMk/>
            <pc:sldMk cId="2010734872" sldId="259"/>
            <ac:spMk id="76" creationId="{27BDFED6-6E33-4606-AFE2-886ADB1C018E}"/>
          </ac:spMkLst>
        </pc:spChg>
        <pc:spChg chg="add del">
          <ac:chgData name="Pantea Namiranian" userId="98c570e01b77e13a" providerId="Windows Live" clId="Web-{A2D86094-263E-E3F9-A1EB-793E1727422F}" dt="2025-05-14T02:47:57.846" v="357"/>
          <ac:spMkLst>
            <pc:docMk/>
            <pc:sldMk cId="2010734872" sldId="259"/>
            <ac:spMk id="78" creationId="{890DEF05-784E-4B61-89E4-04C4ECF4E5A0}"/>
          </ac:spMkLst>
        </pc:spChg>
        <pc:spChg chg="add del">
          <ac:chgData name="Pantea Namiranian" userId="98c570e01b77e13a" providerId="Windows Live" clId="Web-{A2D86094-263E-E3F9-A1EB-793E1727422F}" dt="2025-05-14T02:48:00.799" v="359"/>
          <ac:spMkLst>
            <pc:docMk/>
            <pc:sldMk cId="2010734872" sldId="259"/>
            <ac:spMk id="82" creationId="{F0087D53-9295-4463-AAE4-D5C626046E9F}"/>
          </ac:spMkLst>
        </pc:spChg>
        <pc:spChg chg="add del">
          <ac:chgData name="Pantea Namiranian" userId="98c570e01b77e13a" providerId="Windows Live" clId="Web-{A2D86094-263E-E3F9-A1EB-793E1727422F}" dt="2025-05-14T02:48:00.799" v="359"/>
          <ac:spMkLst>
            <pc:docMk/>
            <pc:sldMk cId="2010734872" sldId="259"/>
            <ac:spMk id="83" creationId="{D6A9C53F-5F90-40A5-8C85-5412D39C8C68}"/>
          </ac:spMkLst>
        </pc:spChg>
        <pc:spChg chg="add del">
          <ac:chgData name="Pantea Namiranian" userId="98c570e01b77e13a" providerId="Windows Live" clId="Web-{A2D86094-263E-E3F9-A1EB-793E1727422F}" dt="2025-05-14T02:48:28.861" v="363"/>
          <ac:spMkLst>
            <pc:docMk/>
            <pc:sldMk cId="2010734872" sldId="259"/>
            <ac:spMk id="85" creationId="{F8446B12-7391-4711-8B31-112A0B896C76}"/>
          </ac:spMkLst>
        </pc:spChg>
        <pc:spChg chg="add del">
          <ac:chgData name="Pantea Namiranian" userId="98c570e01b77e13a" providerId="Windows Live" clId="Web-{A2D86094-263E-E3F9-A1EB-793E1727422F}" dt="2025-05-14T02:56:48.734" v="404"/>
          <ac:spMkLst>
            <pc:docMk/>
            <pc:sldMk cId="2010734872" sldId="259"/>
            <ac:spMk id="92" creationId="{2151139A-886F-4B97-8815-729AD3831BBD}"/>
          </ac:spMkLst>
        </pc:spChg>
        <pc:spChg chg="add del">
          <ac:chgData name="Pantea Namiranian" userId="98c570e01b77e13a" providerId="Windows Live" clId="Web-{A2D86094-263E-E3F9-A1EB-793E1727422F}" dt="2025-05-14T02:56:48.734" v="404"/>
          <ac:spMkLst>
            <pc:docMk/>
            <pc:sldMk cId="2010734872" sldId="259"/>
            <ac:spMk id="94" creationId="{AB5E08C4-8CDD-4623-A5B8-E998C6DEE3B7}"/>
          </ac:spMkLst>
        </pc:spChg>
        <pc:spChg chg="add del">
          <ac:chgData name="Pantea Namiranian" userId="98c570e01b77e13a" providerId="Windows Live" clId="Web-{A2D86094-263E-E3F9-A1EB-793E1727422F}" dt="2025-05-14T02:56:48.734" v="404"/>
          <ac:spMkLst>
            <pc:docMk/>
            <pc:sldMk cId="2010734872" sldId="259"/>
            <ac:spMk id="96" creationId="{15F33878-D502-4FFA-8ACE-F2AECDB2A23F}"/>
          </ac:spMkLst>
        </pc:spChg>
        <pc:spChg chg="add del">
          <ac:chgData name="Pantea Namiranian" userId="98c570e01b77e13a" providerId="Windows Live" clId="Web-{A2D86094-263E-E3F9-A1EB-793E1727422F}" dt="2025-05-14T02:56:48.734" v="404"/>
          <ac:spMkLst>
            <pc:docMk/>
            <pc:sldMk cId="2010734872" sldId="259"/>
            <ac:spMk id="98" creationId="{D3539FEE-81D3-4406-802E-60B20B16F4F6}"/>
          </ac:spMkLst>
        </pc:spChg>
        <pc:spChg chg="add del">
          <ac:chgData name="Pantea Namiranian" userId="98c570e01b77e13a" providerId="Windows Live" clId="Web-{A2D86094-263E-E3F9-A1EB-793E1727422F}" dt="2025-05-14T02:56:48.734" v="404"/>
          <ac:spMkLst>
            <pc:docMk/>
            <pc:sldMk cId="2010734872" sldId="259"/>
            <ac:spMk id="100" creationId="{DC701763-729E-462F-A5A8-E0DEFEB1E2E4}"/>
          </ac:spMkLst>
        </pc:spChg>
        <pc:spChg chg="add del">
          <ac:chgData name="Pantea Namiranian" userId="98c570e01b77e13a" providerId="Windows Live" clId="Web-{A2D86094-263E-E3F9-A1EB-793E1727422F}" dt="2025-05-14T02:56:19.797" v="401"/>
          <ac:spMkLst>
            <pc:docMk/>
            <pc:sldMk cId="2010734872" sldId="259"/>
            <ac:spMk id="105" creationId="{C4879EFC-8E62-4E00-973C-C45EE9EC676D}"/>
          </ac:spMkLst>
        </pc:spChg>
        <pc:spChg chg="add del">
          <ac:chgData name="Pantea Namiranian" userId="98c570e01b77e13a" providerId="Windows Live" clId="Web-{A2D86094-263E-E3F9-A1EB-793E1727422F}" dt="2025-05-14T02:56:19.797" v="401"/>
          <ac:spMkLst>
            <pc:docMk/>
            <pc:sldMk cId="2010734872" sldId="259"/>
            <ac:spMk id="107" creationId="{D6A9C53F-5F90-40A5-8C85-5412D39C8C68}"/>
          </ac:spMkLst>
        </pc:spChg>
        <pc:spChg chg="add del">
          <ac:chgData name="Pantea Namiranian" userId="98c570e01b77e13a" providerId="Windows Live" clId="Web-{A2D86094-263E-E3F9-A1EB-793E1727422F}" dt="2025-05-14T02:56:48.719" v="403"/>
          <ac:spMkLst>
            <pc:docMk/>
            <pc:sldMk cId="2010734872" sldId="259"/>
            <ac:spMk id="110" creationId="{FB33DC6A-1F1C-4A06-834E-CFF88F1C0BB9}"/>
          </ac:spMkLst>
        </pc:spChg>
        <pc:spChg chg="add del">
          <ac:chgData name="Pantea Namiranian" userId="98c570e01b77e13a" providerId="Windows Live" clId="Web-{A2D86094-263E-E3F9-A1EB-793E1727422F}" dt="2025-05-14T02:56:48.719" v="403"/>
          <ac:spMkLst>
            <pc:docMk/>
            <pc:sldMk cId="2010734872" sldId="259"/>
            <ac:spMk id="111" creationId="{AF2F604E-43BE-4DC3-B983-E071523364F8}"/>
          </ac:spMkLst>
        </pc:spChg>
        <pc:spChg chg="add del">
          <ac:chgData name="Pantea Namiranian" userId="98c570e01b77e13a" providerId="Windows Live" clId="Web-{A2D86094-263E-E3F9-A1EB-793E1727422F}" dt="2025-05-14T02:56:48.719" v="403"/>
          <ac:spMkLst>
            <pc:docMk/>
            <pc:sldMk cId="2010734872" sldId="259"/>
            <ac:spMk id="112" creationId="{0FE1D5CF-87B8-4A8A-AD3C-01D06A60769B}"/>
          </ac:spMkLst>
        </pc:spChg>
        <pc:spChg chg="add del">
          <ac:chgData name="Pantea Namiranian" userId="98c570e01b77e13a" providerId="Windows Live" clId="Web-{A2D86094-263E-E3F9-A1EB-793E1727422F}" dt="2025-05-14T02:56:48.719" v="403"/>
          <ac:spMkLst>
            <pc:docMk/>
            <pc:sldMk cId="2010734872" sldId="259"/>
            <ac:spMk id="113" creationId="{08C9B587-E65E-4B52-B37C-ABEBB6E87928}"/>
          </ac:spMkLst>
        </pc:spChg>
        <pc:spChg chg="add">
          <ac:chgData name="Pantea Namiranian" userId="98c570e01b77e13a" providerId="Windows Live" clId="Web-{A2D86094-263E-E3F9-A1EB-793E1727422F}" dt="2025-05-14T02:56:48.734" v="404"/>
          <ac:spMkLst>
            <pc:docMk/>
            <pc:sldMk cId="2010734872" sldId="259"/>
            <ac:spMk id="115" creationId="{88263A24-0C1F-4677-B43C-4AE14E276B27}"/>
          </ac:spMkLst>
        </pc:spChg>
        <pc:spChg chg="add">
          <ac:chgData name="Pantea Namiranian" userId="98c570e01b77e13a" providerId="Windows Live" clId="Web-{A2D86094-263E-E3F9-A1EB-793E1727422F}" dt="2025-05-14T02:56:48.734" v="404"/>
          <ac:spMkLst>
            <pc:docMk/>
            <pc:sldMk cId="2010734872" sldId="259"/>
            <ac:spMk id="116" creationId="{0ADDB668-2CA4-4D2B-9C34-3487CA330BA8}"/>
          </ac:spMkLst>
        </pc:spChg>
        <pc:spChg chg="add">
          <ac:chgData name="Pantea Namiranian" userId="98c570e01b77e13a" providerId="Windows Live" clId="Web-{A2D86094-263E-E3F9-A1EB-793E1727422F}" dt="2025-05-14T02:56:48.734" v="404"/>
          <ac:spMkLst>
            <pc:docMk/>
            <pc:sldMk cId="2010734872" sldId="259"/>
            <ac:spMk id="117" creationId="{2568BC19-F052-4108-93E1-6A3D1DEC072F}"/>
          </ac:spMkLst>
        </pc:spChg>
        <pc:spChg chg="add">
          <ac:chgData name="Pantea Namiranian" userId="98c570e01b77e13a" providerId="Windows Live" clId="Web-{A2D86094-263E-E3F9-A1EB-793E1727422F}" dt="2025-05-14T02:56:48.734" v="404"/>
          <ac:spMkLst>
            <pc:docMk/>
            <pc:sldMk cId="2010734872" sldId="259"/>
            <ac:spMk id="118" creationId="{D5FD337D-4D6B-4C8B-B6F5-121097E09881}"/>
          </ac:spMkLst>
        </pc:spChg>
        <pc:grpChg chg="add del">
          <ac:chgData name="Pantea Namiranian" userId="98c570e01b77e13a" providerId="Windows Live" clId="Web-{A2D86094-263E-E3F9-A1EB-793E1727422F}" dt="2025-05-14T02:45:54.971" v="340"/>
          <ac:grpSpMkLst>
            <pc:docMk/>
            <pc:sldMk cId="2010734872" sldId="259"/>
            <ac:grpSpMk id="26" creationId="{DD8DF5DF-A251-4BC2-8965-4EDDD01FC56E}"/>
          </ac:grpSpMkLst>
        </pc:grpChg>
        <pc:grpChg chg="add">
          <ac:chgData name="Pantea Namiranian" userId="98c570e01b77e13a" providerId="Windows Live" clId="Web-{A2D86094-263E-E3F9-A1EB-793E1727422F}" dt="2025-05-14T02:44:26.956" v="334"/>
          <ac:grpSpMkLst>
            <pc:docMk/>
            <pc:sldMk cId="2010734872" sldId="259"/>
            <ac:grpSpMk id="31" creationId="{30A6DB23-0C0E-401A-9D98-117AB6A50DDE}"/>
          </ac:grpSpMkLst>
        </pc:grpChg>
        <pc:grpChg chg="add del">
          <ac:chgData name="Pantea Namiranian" userId="98c570e01b77e13a" providerId="Windows Live" clId="Web-{A2D86094-263E-E3F9-A1EB-793E1727422F}" dt="2025-05-14T02:48:28.861" v="363"/>
          <ac:grpSpMkLst>
            <pc:docMk/>
            <pc:sldMk cId="2010734872" sldId="259"/>
            <ac:grpSpMk id="86" creationId="{AC0B7807-0C83-4963-821A-69B172722E49}"/>
          </ac:grpSpMkLst>
        </pc:grpChg>
        <pc:picChg chg="add mod ord">
          <ac:chgData name="Pantea Namiranian" userId="98c570e01b77e13a" providerId="Windows Live" clId="Web-{A2D86094-263E-E3F9-A1EB-793E1727422F}" dt="2025-05-14T02:56:19.797" v="401"/>
          <ac:picMkLst>
            <pc:docMk/>
            <pc:sldMk cId="2010734872" sldId="259"/>
            <ac:picMk id="4" creationId="{10300FA6-6427-C1CB-34CA-A626F650D9E1}"/>
          </ac:picMkLst>
        </pc:picChg>
        <pc:picChg chg="add del mod">
          <ac:chgData name="Pantea Namiranian" userId="98c570e01b77e13a" providerId="Windows Live" clId="Web-{A2D86094-263E-E3F9-A1EB-793E1727422F}" dt="2025-05-14T02:48:46.221" v="365"/>
          <ac:picMkLst>
            <pc:docMk/>
            <pc:sldMk cId="2010734872" sldId="259"/>
            <ac:picMk id="5" creationId="{00262750-C4C5-7571-27AE-F94F852C3EDC}"/>
          </ac:picMkLst>
        </pc:picChg>
        <pc:picChg chg="add mod">
          <ac:chgData name="Pantea Namiranian" userId="98c570e01b77e13a" providerId="Windows Live" clId="Web-{A2D86094-263E-E3F9-A1EB-793E1727422F}" dt="2025-05-14T02:56:19.797" v="401"/>
          <ac:picMkLst>
            <pc:docMk/>
            <pc:sldMk cId="2010734872" sldId="259"/>
            <ac:picMk id="6" creationId="{9B6A2EA6-612B-4664-36CD-8C912BA54C26}"/>
          </ac:picMkLst>
        </pc:picChg>
      </pc:sldChg>
      <pc:sldChg chg="addSp delSp modSp new mod setBg modNotes">
        <pc:chgData name="Pantea Namiranian" userId="98c570e01b77e13a" providerId="Windows Live" clId="Web-{A2D86094-263E-E3F9-A1EB-793E1727422F}" dt="2025-05-14T03:04:56.860" v="431"/>
        <pc:sldMkLst>
          <pc:docMk/>
          <pc:sldMk cId="3890561786" sldId="260"/>
        </pc:sldMkLst>
        <pc:spChg chg="mod">
          <ac:chgData name="Pantea Namiranian" userId="98c570e01b77e13a" providerId="Windows Live" clId="Web-{A2D86094-263E-E3F9-A1EB-793E1727422F}" dt="2025-05-14T02:50:35.126" v="384"/>
          <ac:spMkLst>
            <pc:docMk/>
            <pc:sldMk cId="3890561786" sldId="260"/>
            <ac:spMk id="2" creationId="{ADD63AA7-E103-4084-8C9C-0F64474A9446}"/>
          </ac:spMkLst>
        </pc:spChg>
        <pc:spChg chg="mod">
          <ac:chgData name="Pantea Namiranian" userId="98c570e01b77e13a" providerId="Windows Live" clId="Web-{A2D86094-263E-E3F9-A1EB-793E1727422F}" dt="2025-05-14T02:50:55.986" v="386" actId="20577"/>
          <ac:spMkLst>
            <pc:docMk/>
            <pc:sldMk cId="3890561786" sldId="260"/>
            <ac:spMk id="3" creationId="{AC964D01-D508-C4D1-566A-6FED39EC8B20}"/>
          </ac:spMkLst>
        </pc:spChg>
        <pc:spChg chg="add del">
          <ac:chgData name="Pantea Namiranian" userId="98c570e01b77e13a" providerId="Windows Live" clId="Web-{A2D86094-263E-E3F9-A1EB-793E1727422F}" dt="2025-05-14T02:50:35.126" v="384"/>
          <ac:spMkLst>
            <pc:docMk/>
            <pc:sldMk cId="3890561786" sldId="260"/>
            <ac:spMk id="9" creationId="{9AA72BD9-2C5A-4EDC-931F-5AA08EACA0F3}"/>
          </ac:spMkLst>
        </pc:spChg>
        <pc:spChg chg="add del">
          <ac:chgData name="Pantea Namiranian" userId="98c570e01b77e13a" providerId="Windows Live" clId="Web-{A2D86094-263E-E3F9-A1EB-793E1727422F}" dt="2025-05-14T02:50:35.126" v="384"/>
          <ac:spMkLst>
            <pc:docMk/>
            <pc:sldMk cId="3890561786" sldId="260"/>
            <ac:spMk id="11" creationId="{DD3981AC-7B61-4947-BCF3-F7AA7FA385B9}"/>
          </ac:spMkLst>
        </pc:spChg>
        <pc:spChg chg="add del">
          <ac:chgData name="Pantea Namiranian" userId="98c570e01b77e13a" providerId="Windows Live" clId="Web-{A2D86094-263E-E3F9-A1EB-793E1727422F}" dt="2025-05-14T02:50:35.126" v="384"/>
          <ac:spMkLst>
            <pc:docMk/>
            <pc:sldMk cId="3890561786" sldId="260"/>
            <ac:spMk id="13" creationId="{55D4142C-5077-457F-A6AD-3FECFDB39685}"/>
          </ac:spMkLst>
        </pc:spChg>
        <pc:spChg chg="add del">
          <ac:chgData name="Pantea Namiranian" userId="98c570e01b77e13a" providerId="Windows Live" clId="Web-{A2D86094-263E-E3F9-A1EB-793E1727422F}" dt="2025-05-14T02:50:35.126" v="384"/>
          <ac:spMkLst>
            <pc:docMk/>
            <pc:sldMk cId="3890561786" sldId="260"/>
            <ac:spMk id="15" creationId="{7A5F0580-5EE9-419F-96EE-B6529EF6E7D0}"/>
          </ac:spMkLst>
        </pc:spChg>
        <pc:spChg chg="add">
          <ac:chgData name="Pantea Namiranian" userId="98c570e01b77e13a" providerId="Windows Live" clId="Web-{A2D86094-263E-E3F9-A1EB-793E1727422F}" dt="2025-05-14T02:50:35.126" v="384"/>
          <ac:spMkLst>
            <pc:docMk/>
            <pc:sldMk cId="3890561786" sldId="260"/>
            <ac:spMk id="20" creationId="{C0A1ED06-4733-4020-9C60-81D4D801408D}"/>
          </ac:spMkLst>
        </pc:spChg>
        <pc:spChg chg="add">
          <ac:chgData name="Pantea Namiranian" userId="98c570e01b77e13a" providerId="Windows Live" clId="Web-{A2D86094-263E-E3F9-A1EB-793E1727422F}" dt="2025-05-14T02:50:35.126" v="384"/>
          <ac:spMkLst>
            <pc:docMk/>
            <pc:sldMk cId="3890561786" sldId="260"/>
            <ac:spMk id="22" creationId="{B0CA3509-3AF9-45FE-93ED-57BB5D5E8E07}"/>
          </ac:spMkLst>
        </pc:spChg>
        <pc:picChg chg="add mod">
          <ac:chgData name="Pantea Namiranian" userId="98c570e01b77e13a" providerId="Windows Live" clId="Web-{A2D86094-263E-E3F9-A1EB-793E1727422F}" dt="2025-05-14T02:50:35.126" v="384"/>
          <ac:picMkLst>
            <pc:docMk/>
            <pc:sldMk cId="3890561786" sldId="260"/>
            <ac:picMk id="5" creationId="{BAD1FE68-B4A7-2685-47E7-0E4E40CAA380}"/>
          </ac:picMkLst>
        </pc:picChg>
      </pc:sldChg>
    </pc:docChg>
  </pc:docChgLst>
  <pc:docChgLst>
    <pc:chgData name="Pantea Namiranian" userId="98c570e01b77e13a" providerId="Windows Live" clId="Web-{FE861508-9F77-ED00-AF46-458EDD68B466}"/>
    <pc:docChg chg="addSld modSld sldOrd">
      <pc:chgData name="Pantea Namiranian" userId="98c570e01b77e13a" providerId="Windows Live" clId="Web-{FE861508-9F77-ED00-AF46-458EDD68B466}" dt="2025-05-18T22:05:12.493" v="462"/>
      <pc:docMkLst>
        <pc:docMk/>
      </pc:docMkLst>
      <pc:sldChg chg="addSp delSp modSp modNotes">
        <pc:chgData name="Pantea Namiranian" userId="98c570e01b77e13a" providerId="Windows Live" clId="Web-{FE861508-9F77-ED00-AF46-458EDD68B466}" dt="2025-05-18T20:45:20.588" v="354"/>
        <pc:sldMkLst>
          <pc:docMk/>
          <pc:sldMk cId="109857222" sldId="256"/>
        </pc:sldMkLst>
        <pc:spChg chg="mod">
          <ac:chgData name="Pantea Namiranian" userId="98c570e01b77e13a" providerId="Windows Live" clId="Web-{FE861508-9F77-ED00-AF46-458EDD68B466}" dt="2025-05-18T20:45:20.588" v="354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Pantea Namiranian" userId="98c570e01b77e13a" providerId="Windows Live" clId="Web-{FE861508-9F77-ED00-AF46-458EDD68B466}" dt="2025-05-18T20:45:20.588" v="354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Pantea Namiranian" userId="98c570e01b77e13a" providerId="Windows Live" clId="Web-{FE861508-9F77-ED00-AF46-458EDD68B466}" dt="2025-05-18T20:45:20.588" v="354"/>
          <ac:spMkLst>
            <pc:docMk/>
            <pc:sldMk cId="109857222" sldId="256"/>
            <ac:spMk id="8" creationId="{70DFC902-7D23-471A-B557-B6B6917D7A0D}"/>
          </ac:spMkLst>
        </pc:spChg>
        <pc:spChg chg="del">
          <ac:chgData name="Pantea Namiranian" userId="98c570e01b77e13a" providerId="Windows Live" clId="Web-{FE861508-9F77-ED00-AF46-458EDD68B466}" dt="2025-05-18T20:45:20.588" v="354"/>
          <ac:spMkLst>
            <pc:docMk/>
            <pc:sldMk cId="109857222" sldId="256"/>
            <ac:spMk id="10" creationId="{A55D5633-D557-4DCA-982C-FF36EB7A1C00}"/>
          </ac:spMkLst>
        </pc:spChg>
        <pc:spChg chg="del">
          <ac:chgData name="Pantea Namiranian" userId="98c570e01b77e13a" providerId="Windows Live" clId="Web-{FE861508-9F77-ED00-AF46-458EDD68B466}" dt="2025-05-18T20:45:20.588" v="354"/>
          <ac:spMkLst>
            <pc:docMk/>
            <pc:sldMk cId="109857222" sldId="256"/>
            <ac:spMk id="12" creationId="{450D3AD2-FA80-415F-A9CE-54D884561CD7}"/>
          </ac:spMkLst>
        </pc:spChg>
        <pc:spChg chg="add">
          <ac:chgData name="Pantea Namiranian" userId="98c570e01b77e13a" providerId="Windows Live" clId="Web-{FE861508-9F77-ED00-AF46-458EDD68B466}" dt="2025-05-18T20:45:20.588" v="354"/>
          <ac:spMkLst>
            <pc:docMk/>
            <pc:sldMk cId="109857222" sldId="256"/>
            <ac:spMk id="14" creationId="{74751229-0244-4FBB-BED1-407467F4C951}"/>
          </ac:spMkLst>
        </pc:spChg>
        <pc:picChg chg="add">
          <ac:chgData name="Pantea Namiranian" userId="98c570e01b77e13a" providerId="Windows Live" clId="Web-{FE861508-9F77-ED00-AF46-458EDD68B466}" dt="2025-05-18T20:45:20.588" v="354"/>
          <ac:picMkLst>
            <pc:docMk/>
            <pc:sldMk cId="109857222" sldId="256"/>
            <ac:picMk id="16" creationId="{301D3F91-E203-24C2-EF75-EE48AC53CC20}"/>
          </ac:picMkLst>
        </pc:picChg>
        <pc:picChg chg="add">
          <ac:chgData name="Pantea Namiranian" userId="98c570e01b77e13a" providerId="Windows Live" clId="Web-{FE861508-9F77-ED00-AF46-458EDD68B466}" dt="2025-05-18T20:45:20.588" v="354"/>
          <ac:picMkLst>
            <pc:docMk/>
            <pc:sldMk cId="109857222" sldId="256"/>
            <ac:picMk id="18" creationId="{EC511784-7A42-44B3-BD0E-207DB74ED742}"/>
          </ac:picMkLst>
        </pc:picChg>
      </pc:sldChg>
      <pc:sldChg chg="addSp delSp modSp modNotes">
        <pc:chgData name="Pantea Namiranian" userId="98c570e01b77e13a" providerId="Windows Live" clId="Web-{FE861508-9F77-ED00-AF46-458EDD68B466}" dt="2025-05-18T20:47:04.310" v="359"/>
        <pc:sldMkLst>
          <pc:docMk/>
          <pc:sldMk cId="1415835211" sldId="257"/>
        </pc:sldMkLst>
        <pc:spChg chg="mod">
          <ac:chgData name="Pantea Namiranian" userId="98c570e01b77e13a" providerId="Windows Live" clId="Web-{FE861508-9F77-ED00-AF46-458EDD68B466}" dt="2025-05-18T20:47:04.310" v="359"/>
          <ac:spMkLst>
            <pc:docMk/>
            <pc:sldMk cId="1415835211" sldId="257"/>
            <ac:spMk id="2" creationId="{33E08100-5A74-BC56-90DD-519A116CB938}"/>
          </ac:spMkLst>
        </pc:spChg>
        <pc:spChg chg="add del">
          <ac:chgData name="Pantea Namiranian" userId="98c570e01b77e13a" providerId="Windows Live" clId="Web-{FE861508-9F77-ED00-AF46-458EDD68B466}" dt="2025-05-18T20:47:04.310" v="359"/>
          <ac:spMkLst>
            <pc:docMk/>
            <pc:sldMk cId="1415835211" sldId="257"/>
            <ac:spMk id="48" creationId="{6C4028FD-8BAA-4A19-BFDE-594D991B7552}"/>
          </ac:spMkLst>
        </pc:spChg>
        <pc:spChg chg="add del">
          <ac:chgData name="Pantea Namiranian" userId="98c570e01b77e13a" providerId="Windows Live" clId="Web-{FE861508-9F77-ED00-AF46-458EDD68B466}" dt="2025-05-18T20:46:48.685" v="356"/>
          <ac:spMkLst>
            <pc:docMk/>
            <pc:sldMk cId="1415835211" sldId="257"/>
            <ac:spMk id="53" creationId="{BACC6370-2D7E-4714-9D71-7542949D7D5D}"/>
          </ac:spMkLst>
        </pc:spChg>
        <pc:spChg chg="add del">
          <ac:chgData name="Pantea Namiranian" userId="98c570e01b77e13a" providerId="Windows Live" clId="Web-{FE861508-9F77-ED00-AF46-458EDD68B466}" dt="2025-05-18T20:47:04.263" v="358"/>
          <ac:spMkLst>
            <pc:docMk/>
            <pc:sldMk cId="1415835211" sldId="257"/>
            <ac:spMk id="54" creationId="{B50AB553-2A96-4A92-96F2-93548E096954}"/>
          </ac:spMkLst>
        </pc:spChg>
        <pc:spChg chg="add del">
          <ac:chgData name="Pantea Namiranian" userId="98c570e01b77e13a" providerId="Windows Live" clId="Web-{FE861508-9F77-ED00-AF46-458EDD68B466}" dt="2025-05-18T20:46:48.685" v="356"/>
          <ac:spMkLst>
            <pc:docMk/>
            <pc:sldMk cId="1415835211" sldId="257"/>
            <ac:spMk id="55" creationId="{F68B3F68-107C-434F-AA38-110D5EA91B85}"/>
          </ac:spMkLst>
        </pc:spChg>
        <pc:spChg chg="add del">
          <ac:chgData name="Pantea Namiranian" userId="98c570e01b77e13a" providerId="Windows Live" clId="Web-{FE861508-9F77-ED00-AF46-458EDD68B466}" dt="2025-05-18T20:46:48.685" v="356"/>
          <ac:spMkLst>
            <pc:docMk/>
            <pc:sldMk cId="1415835211" sldId="257"/>
            <ac:spMk id="57" creationId="{AAD0DBB9-1A4B-4391-81D4-CB19F9AB918A}"/>
          </ac:spMkLst>
        </pc:spChg>
        <pc:spChg chg="add">
          <ac:chgData name="Pantea Namiranian" userId="98c570e01b77e13a" providerId="Windows Live" clId="Web-{FE861508-9F77-ED00-AF46-458EDD68B466}" dt="2025-05-18T20:47:04.310" v="359"/>
          <ac:spMkLst>
            <pc:docMk/>
            <pc:sldMk cId="1415835211" sldId="257"/>
            <ac:spMk id="58" creationId="{257363FD-7E77-4145-9483-331A807ADF0E}"/>
          </ac:spMkLst>
        </pc:spChg>
        <pc:spChg chg="add del">
          <ac:chgData name="Pantea Namiranian" userId="98c570e01b77e13a" providerId="Windows Live" clId="Web-{FE861508-9F77-ED00-AF46-458EDD68B466}" dt="2025-05-18T20:46:48.685" v="356"/>
          <ac:spMkLst>
            <pc:docMk/>
            <pc:sldMk cId="1415835211" sldId="257"/>
            <ac:spMk id="59" creationId="{063BBA22-50EA-4C4D-BE05-F1CE4E63AA56}"/>
          </ac:spMkLst>
        </pc:spChg>
        <pc:graphicFrameChg chg="mod modGraphic">
          <ac:chgData name="Pantea Namiranian" userId="98c570e01b77e13a" providerId="Windows Live" clId="Web-{FE861508-9F77-ED00-AF46-458EDD68B466}" dt="2025-05-18T20:47:04.310" v="359"/>
          <ac:graphicFrameMkLst>
            <pc:docMk/>
            <pc:sldMk cId="1415835211" sldId="257"/>
            <ac:graphicFrameMk id="5" creationId="{3EC490B8-11B0-2E85-6DB6-1B9A1DFAA2D4}"/>
          </ac:graphicFrameMkLst>
        </pc:graphicFrameChg>
        <pc:picChg chg="add del">
          <ac:chgData name="Pantea Namiranian" userId="98c570e01b77e13a" providerId="Windows Live" clId="Web-{FE861508-9F77-ED00-AF46-458EDD68B466}" dt="2025-05-18T20:47:04.263" v="358"/>
          <ac:picMkLst>
            <pc:docMk/>
            <pc:sldMk cId="1415835211" sldId="257"/>
            <ac:picMk id="50" creationId="{20D35F1E-B299-E20C-41D8-DBFA71674614}"/>
          </ac:picMkLst>
        </pc:picChg>
        <pc:picChg chg="add">
          <ac:chgData name="Pantea Namiranian" userId="98c570e01b77e13a" providerId="Windows Live" clId="Web-{FE861508-9F77-ED00-AF46-458EDD68B466}" dt="2025-05-18T20:47:04.310" v="359"/>
          <ac:picMkLst>
            <pc:docMk/>
            <pc:sldMk cId="1415835211" sldId="257"/>
            <ac:picMk id="56" creationId="{7124C649-E197-E4DB-C5A9-D4DFB9FD532D}"/>
          </ac:picMkLst>
        </pc:picChg>
      </pc:sldChg>
      <pc:sldChg chg="addSp delSp modSp mod setBg setClrOvrMap modNotes">
        <pc:chgData name="Pantea Namiranian" userId="98c570e01b77e13a" providerId="Windows Live" clId="Web-{FE861508-9F77-ED00-AF46-458EDD68B466}" dt="2025-05-18T22:05:12.493" v="462"/>
        <pc:sldMkLst>
          <pc:docMk/>
          <pc:sldMk cId="1544337107" sldId="258"/>
        </pc:sldMkLst>
        <pc:spChg chg="mod">
          <ac:chgData name="Pantea Namiranian" userId="98c570e01b77e13a" providerId="Windows Live" clId="Web-{FE861508-9F77-ED00-AF46-458EDD68B466}" dt="2025-05-18T20:48:11.092" v="362"/>
          <ac:spMkLst>
            <pc:docMk/>
            <pc:sldMk cId="1544337107" sldId="258"/>
            <ac:spMk id="2" creationId="{A54F0CAF-6F5C-0308-480E-F49D06DB6C63}"/>
          </ac:spMkLst>
        </pc:spChg>
        <pc:spChg chg="add del">
          <ac:chgData name="Pantea Namiranian" userId="98c570e01b77e13a" providerId="Windows Live" clId="Web-{FE861508-9F77-ED00-AF46-458EDD68B466}" dt="2025-05-18T20:48:11.092" v="362"/>
          <ac:spMkLst>
            <pc:docMk/>
            <pc:sldMk cId="1544337107" sldId="258"/>
            <ac:spMk id="53" creationId="{DB304A14-32D0-4873-B914-423ED7B8DAFD}"/>
          </ac:spMkLst>
        </pc:spChg>
        <pc:spChg chg="add del">
          <ac:chgData name="Pantea Namiranian" userId="98c570e01b77e13a" providerId="Windows Live" clId="Web-{FE861508-9F77-ED00-AF46-458EDD68B466}" dt="2025-05-18T20:48:11.092" v="362"/>
          <ac:spMkLst>
            <pc:docMk/>
            <pc:sldMk cId="1544337107" sldId="258"/>
            <ac:spMk id="54" creationId="{1D460C86-854F-4FB3-ABC2-E823D8FEB9DB}"/>
          </ac:spMkLst>
        </pc:spChg>
        <pc:spChg chg="add del">
          <ac:chgData name="Pantea Namiranian" userId="98c570e01b77e13a" providerId="Windows Live" clId="Web-{FE861508-9F77-ED00-AF46-458EDD68B466}" dt="2025-05-18T20:48:11.092" v="362"/>
          <ac:spMkLst>
            <pc:docMk/>
            <pc:sldMk cId="1544337107" sldId="258"/>
            <ac:spMk id="55" creationId="{BB48116A-278A-4CC5-89D3-9DE8E8FF1245}"/>
          </ac:spMkLst>
        </pc:spChg>
        <pc:spChg chg="add">
          <ac:chgData name="Pantea Namiranian" userId="98c570e01b77e13a" providerId="Windows Live" clId="Web-{FE861508-9F77-ED00-AF46-458EDD68B466}" dt="2025-05-18T20:48:11.092" v="362"/>
          <ac:spMkLst>
            <pc:docMk/>
            <pc:sldMk cId="1544337107" sldId="258"/>
            <ac:spMk id="179" creationId="{9228552E-C8B1-4A80-8448-0787CE0FC704}"/>
          </ac:spMkLst>
        </pc:spChg>
        <pc:graphicFrameChg chg="mod modGraphic">
          <ac:chgData name="Pantea Namiranian" userId="98c570e01b77e13a" providerId="Windows Live" clId="Web-{FE861508-9F77-ED00-AF46-458EDD68B466}" dt="2025-05-18T20:48:11.092" v="362"/>
          <ac:graphicFrameMkLst>
            <pc:docMk/>
            <pc:sldMk cId="1544337107" sldId="258"/>
            <ac:graphicFrameMk id="33" creationId="{98D4976B-75FB-5BED-CFE0-A5BFC0F8D188}"/>
          </ac:graphicFrameMkLst>
        </pc:graphicFrameChg>
        <pc:picChg chg="del">
          <ac:chgData name="Pantea Namiranian" userId="98c570e01b77e13a" providerId="Windows Live" clId="Web-{FE861508-9F77-ED00-AF46-458EDD68B466}" dt="2025-05-18T20:36:04.765" v="332"/>
          <ac:picMkLst>
            <pc:docMk/>
            <pc:sldMk cId="1544337107" sldId="258"/>
            <ac:picMk id="34" creationId="{55FB553A-3421-CCB2-7AE2-03B3E5896CCB}"/>
          </ac:picMkLst>
        </pc:picChg>
        <pc:picChg chg="add mod ord">
          <ac:chgData name="Pantea Namiranian" userId="98c570e01b77e13a" providerId="Windows Live" clId="Web-{FE861508-9F77-ED00-AF46-458EDD68B466}" dt="2025-05-18T20:48:11.092" v="362"/>
          <ac:picMkLst>
            <pc:docMk/>
            <pc:sldMk cId="1544337107" sldId="258"/>
            <ac:picMk id="174" creationId="{362098DC-FB49-1474-797B-464576C6A076}"/>
          </ac:picMkLst>
        </pc:picChg>
      </pc:sldChg>
      <pc:sldChg chg="addSp delSp modSp mod setClrOvrMap modNotes">
        <pc:chgData name="Pantea Namiranian" userId="98c570e01b77e13a" providerId="Windows Live" clId="Web-{FE861508-9F77-ED00-AF46-458EDD68B466}" dt="2025-05-18T22:00:56.687" v="453"/>
        <pc:sldMkLst>
          <pc:docMk/>
          <pc:sldMk cId="2010734872" sldId="259"/>
        </pc:sldMkLst>
        <pc:spChg chg="mod">
          <ac:chgData name="Pantea Namiranian" userId="98c570e01b77e13a" providerId="Windows Live" clId="Web-{FE861508-9F77-ED00-AF46-458EDD68B466}" dt="2025-05-18T20:51:02.443" v="371"/>
          <ac:spMkLst>
            <pc:docMk/>
            <pc:sldMk cId="2010734872" sldId="259"/>
            <ac:spMk id="2" creationId="{45AEB05C-0C8C-6BCE-FF77-2DD538889EDC}"/>
          </ac:spMkLst>
        </pc:spChg>
        <pc:spChg chg="add del mod ord">
          <ac:chgData name="Pantea Namiranian" userId="98c570e01b77e13a" providerId="Windows Live" clId="Web-{FE861508-9F77-ED00-AF46-458EDD68B466}" dt="2025-05-18T20:50:36.373" v="370"/>
          <ac:spMkLst>
            <pc:docMk/>
            <pc:sldMk cId="2010734872" sldId="259"/>
            <ac:spMk id="3" creationId="{E8F944F0-46CC-99E7-D7A1-F0C906003C05}"/>
          </ac:spMkLst>
        </pc:spChg>
        <pc:spChg chg="add del">
          <ac:chgData name="Pantea Namiranian" userId="98c570e01b77e13a" providerId="Windows Live" clId="Web-{FE861508-9F77-ED00-AF46-458EDD68B466}" dt="2025-05-18T20:50:11.373" v="369"/>
          <ac:spMkLst>
            <pc:docMk/>
            <pc:sldMk cId="2010734872" sldId="259"/>
            <ac:spMk id="115" creationId="{88263A24-0C1F-4677-B43C-4AE14E276B27}"/>
          </ac:spMkLst>
        </pc:spChg>
        <pc:spChg chg="add del">
          <ac:chgData name="Pantea Namiranian" userId="98c570e01b77e13a" providerId="Windows Live" clId="Web-{FE861508-9F77-ED00-AF46-458EDD68B466}" dt="2025-05-18T20:50:11.373" v="369"/>
          <ac:spMkLst>
            <pc:docMk/>
            <pc:sldMk cId="2010734872" sldId="259"/>
            <ac:spMk id="116" creationId="{0ADDB668-2CA4-4D2B-9C34-3487CA330BA8}"/>
          </ac:spMkLst>
        </pc:spChg>
        <pc:spChg chg="add del">
          <ac:chgData name="Pantea Namiranian" userId="98c570e01b77e13a" providerId="Windows Live" clId="Web-{FE861508-9F77-ED00-AF46-458EDD68B466}" dt="2025-05-18T20:50:11.373" v="369"/>
          <ac:spMkLst>
            <pc:docMk/>
            <pc:sldMk cId="2010734872" sldId="259"/>
            <ac:spMk id="117" creationId="{2568BC19-F052-4108-93E1-6A3D1DEC072F}"/>
          </ac:spMkLst>
        </pc:spChg>
        <pc:spChg chg="add del">
          <ac:chgData name="Pantea Namiranian" userId="98c570e01b77e13a" providerId="Windows Live" clId="Web-{FE861508-9F77-ED00-AF46-458EDD68B466}" dt="2025-05-18T20:50:11.373" v="369"/>
          <ac:spMkLst>
            <pc:docMk/>
            <pc:sldMk cId="2010734872" sldId="259"/>
            <ac:spMk id="118" creationId="{D5FD337D-4D6B-4C8B-B6F5-121097E09881}"/>
          </ac:spMkLst>
        </pc:spChg>
        <pc:spChg chg="add del">
          <ac:chgData name="Pantea Namiranian" userId="98c570e01b77e13a" providerId="Windows Live" clId="Web-{FE861508-9F77-ED00-AF46-458EDD68B466}" dt="2025-05-18T20:49:42.326" v="364"/>
          <ac:spMkLst>
            <pc:docMk/>
            <pc:sldMk cId="2010734872" sldId="259"/>
            <ac:spMk id="123" creationId="{9228552E-C8B1-4A80-8448-0787CE0FC704}"/>
          </ac:spMkLst>
        </pc:spChg>
        <pc:spChg chg="add del">
          <ac:chgData name="Pantea Namiranian" userId="98c570e01b77e13a" providerId="Windows Live" clId="Web-{FE861508-9F77-ED00-AF46-458EDD68B466}" dt="2025-05-18T20:50:11.373" v="368"/>
          <ac:spMkLst>
            <pc:docMk/>
            <pc:sldMk cId="2010734872" sldId="259"/>
            <ac:spMk id="127" creationId="{BC4C4868-CB8F-4AF9-9CDB-8108F2C19B67}"/>
          </ac:spMkLst>
        </pc:spChg>
        <pc:spChg chg="add del">
          <ac:chgData name="Pantea Namiranian" userId="98c570e01b77e13a" providerId="Windows Live" clId="Web-{FE861508-9F77-ED00-AF46-458EDD68B466}" dt="2025-05-18T20:50:11.373" v="368"/>
          <ac:spMkLst>
            <pc:docMk/>
            <pc:sldMk cId="2010734872" sldId="259"/>
            <ac:spMk id="129" creationId="{375E0459-6403-40CD-989D-56A4407CA12E}"/>
          </ac:spMkLst>
        </pc:spChg>
        <pc:spChg chg="add del">
          <ac:chgData name="Pantea Namiranian" userId="98c570e01b77e13a" providerId="Windows Live" clId="Web-{FE861508-9F77-ED00-AF46-458EDD68B466}" dt="2025-05-18T20:49:52.186" v="366"/>
          <ac:spMkLst>
            <pc:docMk/>
            <pc:sldMk cId="2010734872" sldId="259"/>
            <ac:spMk id="130" creationId="{3BA513B0-82FF-4F41-8178-885375D1CFB5}"/>
          </ac:spMkLst>
        </pc:spChg>
        <pc:spChg chg="add del">
          <ac:chgData name="Pantea Namiranian" userId="98c570e01b77e13a" providerId="Windows Live" clId="Web-{FE861508-9F77-ED00-AF46-458EDD68B466}" dt="2025-05-18T20:50:11.373" v="368"/>
          <ac:spMkLst>
            <pc:docMk/>
            <pc:sldMk cId="2010734872" sldId="259"/>
            <ac:spMk id="131" creationId="{53E5B1A8-3AC9-4BD1-9BBC-78CA94F2D1BA}"/>
          </ac:spMkLst>
        </pc:spChg>
        <pc:spChg chg="add del">
          <ac:chgData name="Pantea Namiranian" userId="98c570e01b77e13a" providerId="Windows Live" clId="Web-{FE861508-9F77-ED00-AF46-458EDD68B466}" dt="2025-05-18T20:50:11.373" v="368"/>
          <ac:spMkLst>
            <pc:docMk/>
            <pc:sldMk cId="2010734872" sldId="259"/>
            <ac:spMk id="132" creationId="{1B15ED52-F352-441B-82BF-E0EA34836D08}"/>
          </ac:spMkLst>
        </pc:spChg>
        <pc:spChg chg="add del">
          <ac:chgData name="Pantea Namiranian" userId="98c570e01b77e13a" providerId="Windows Live" clId="Web-{FE861508-9F77-ED00-AF46-458EDD68B466}" dt="2025-05-18T20:51:02.443" v="371"/>
          <ac:spMkLst>
            <pc:docMk/>
            <pc:sldMk cId="2010734872" sldId="259"/>
            <ac:spMk id="135" creationId="{2596F992-698C-48C0-9D89-70DA4CE927EF}"/>
          </ac:spMkLst>
        </pc:spChg>
        <pc:spChg chg="add del">
          <ac:chgData name="Pantea Namiranian" userId="98c570e01b77e13a" providerId="Windows Live" clId="Web-{FE861508-9F77-ED00-AF46-458EDD68B466}" dt="2025-05-18T20:51:02.443" v="371"/>
          <ac:spMkLst>
            <pc:docMk/>
            <pc:sldMk cId="2010734872" sldId="259"/>
            <ac:spMk id="136" creationId="{E7BFF8DC-0AE7-4AD2-9B28-2E5F26D62C30}"/>
          </ac:spMkLst>
        </pc:spChg>
        <pc:spChg chg="add del">
          <ac:chgData name="Pantea Namiranian" userId="98c570e01b77e13a" providerId="Windows Live" clId="Web-{FE861508-9F77-ED00-AF46-458EDD68B466}" dt="2025-05-18T20:51:02.443" v="371"/>
          <ac:spMkLst>
            <pc:docMk/>
            <pc:sldMk cId="2010734872" sldId="259"/>
            <ac:spMk id="137" creationId="{7E0162AD-C6E5-4BF8-A453-76ADB36877D3}"/>
          </ac:spMkLst>
        </pc:spChg>
        <pc:spChg chg="add">
          <ac:chgData name="Pantea Namiranian" userId="98c570e01b77e13a" providerId="Windows Live" clId="Web-{FE861508-9F77-ED00-AF46-458EDD68B466}" dt="2025-05-18T20:51:02.443" v="371"/>
          <ac:spMkLst>
            <pc:docMk/>
            <pc:sldMk cId="2010734872" sldId="259"/>
            <ac:spMk id="142" creationId="{17BD7CC6-2F7F-4587-8E92-D041AB2CEB32}"/>
          </ac:spMkLst>
        </pc:spChg>
        <pc:spChg chg="add">
          <ac:chgData name="Pantea Namiranian" userId="98c570e01b77e13a" providerId="Windows Live" clId="Web-{FE861508-9F77-ED00-AF46-458EDD68B466}" dt="2025-05-18T20:51:02.443" v="371"/>
          <ac:spMkLst>
            <pc:docMk/>
            <pc:sldMk cId="2010734872" sldId="259"/>
            <ac:spMk id="144" creationId="{BE7ED1F4-19EF-4BC2-A6EA-DF1525142B28}"/>
          </ac:spMkLst>
        </pc:spChg>
        <pc:spChg chg="add">
          <ac:chgData name="Pantea Namiranian" userId="98c570e01b77e13a" providerId="Windows Live" clId="Web-{FE861508-9F77-ED00-AF46-458EDD68B466}" dt="2025-05-18T20:51:02.443" v="371"/>
          <ac:spMkLst>
            <pc:docMk/>
            <pc:sldMk cId="2010734872" sldId="259"/>
            <ac:spMk id="154" creationId="{A3919D60-F174-4FEB-9E9D-5AF6BD6597C9}"/>
          </ac:spMkLst>
        </pc:spChg>
        <pc:spChg chg="add">
          <ac:chgData name="Pantea Namiranian" userId="98c570e01b77e13a" providerId="Windows Live" clId="Web-{FE861508-9F77-ED00-AF46-458EDD68B466}" dt="2025-05-18T20:51:02.443" v="371"/>
          <ac:spMkLst>
            <pc:docMk/>
            <pc:sldMk cId="2010734872" sldId="259"/>
            <ac:spMk id="168" creationId="{90AE89EB-4F51-4181-9475-7E1048FB378A}"/>
          </ac:spMkLst>
        </pc:spChg>
        <pc:grpChg chg="add del">
          <ac:chgData name="Pantea Namiranian" userId="98c570e01b77e13a" providerId="Windows Live" clId="Web-{FE861508-9F77-ED00-AF46-458EDD68B466}" dt="2025-05-18T20:49:52.186" v="366"/>
          <ac:grpSpMkLst>
            <pc:docMk/>
            <pc:sldMk cId="2010734872" sldId="259"/>
            <ac:grpSpMk id="125" creationId="{93DB8501-F9F2-4ACD-B56A-9019CD5006D6}"/>
          </ac:grpSpMkLst>
        </pc:grpChg>
        <pc:grpChg chg="add">
          <ac:chgData name="Pantea Namiranian" userId="98c570e01b77e13a" providerId="Windows Live" clId="Web-{FE861508-9F77-ED00-AF46-458EDD68B466}" dt="2025-05-18T20:51:02.443" v="371"/>
          <ac:grpSpMkLst>
            <pc:docMk/>
            <pc:sldMk cId="2010734872" sldId="259"/>
            <ac:grpSpMk id="162" creationId="{C912E1BF-76C2-49D5-A5AC-1CE20255C4B6}"/>
          </ac:grpSpMkLst>
        </pc:grpChg>
        <pc:picChg chg="del">
          <ac:chgData name="Pantea Namiranian" userId="98c570e01b77e13a" providerId="Windows Live" clId="Web-{FE861508-9F77-ED00-AF46-458EDD68B466}" dt="2025-05-18T20:02:24.965" v="101"/>
          <ac:picMkLst>
            <pc:docMk/>
            <pc:sldMk cId="2010734872" sldId="259"/>
            <ac:picMk id="4" creationId="{10300FA6-6427-C1CB-34CA-A626F650D9E1}"/>
          </ac:picMkLst>
        </pc:picChg>
        <pc:picChg chg="add mod ord">
          <ac:chgData name="Pantea Namiranian" userId="98c570e01b77e13a" providerId="Windows Live" clId="Web-{FE861508-9F77-ED00-AF46-458EDD68B466}" dt="2025-05-18T20:51:02.443" v="371"/>
          <ac:picMkLst>
            <pc:docMk/>
            <pc:sldMk cId="2010734872" sldId="259"/>
            <ac:picMk id="5" creationId="{58CA99B9-0523-D033-05DD-B98551F104D6}"/>
          </ac:picMkLst>
        </pc:picChg>
        <pc:picChg chg="del">
          <ac:chgData name="Pantea Namiranian" userId="98c570e01b77e13a" providerId="Windows Live" clId="Web-{FE861508-9F77-ED00-AF46-458EDD68B466}" dt="2025-05-18T20:02:22.996" v="100"/>
          <ac:picMkLst>
            <pc:docMk/>
            <pc:sldMk cId="2010734872" sldId="259"/>
            <ac:picMk id="6" creationId="{9B6A2EA6-612B-4664-36CD-8C912BA54C26}"/>
          </ac:picMkLst>
        </pc:picChg>
      </pc:sldChg>
      <pc:sldChg chg="addSp delSp modSp ord modNotes">
        <pc:chgData name="Pantea Namiranian" userId="98c570e01b77e13a" providerId="Windows Live" clId="Web-{FE861508-9F77-ED00-AF46-458EDD68B466}" dt="2025-05-18T20:53:13.995" v="388" actId="20577"/>
        <pc:sldMkLst>
          <pc:docMk/>
          <pc:sldMk cId="3890561786" sldId="260"/>
        </pc:sldMkLst>
        <pc:spChg chg="mod">
          <ac:chgData name="Pantea Namiranian" userId="98c570e01b77e13a" providerId="Windows Live" clId="Web-{FE861508-9F77-ED00-AF46-458EDD68B466}" dt="2025-05-18T20:53:13.995" v="388" actId="20577"/>
          <ac:spMkLst>
            <pc:docMk/>
            <pc:sldMk cId="3890561786" sldId="260"/>
            <ac:spMk id="2" creationId="{ADD63AA7-E103-4084-8C9C-0F64474A9446}"/>
          </ac:spMkLst>
        </pc:spChg>
        <pc:spChg chg="mod">
          <ac:chgData name="Pantea Namiranian" userId="98c570e01b77e13a" providerId="Windows Live" clId="Web-{FE861508-9F77-ED00-AF46-458EDD68B466}" dt="2025-05-18T20:53:07.151" v="387" actId="14100"/>
          <ac:spMkLst>
            <pc:docMk/>
            <pc:sldMk cId="3890561786" sldId="260"/>
            <ac:spMk id="3" creationId="{AC964D01-D508-C4D1-566A-6FED39EC8B20}"/>
          </ac:spMkLst>
        </pc:spChg>
        <pc:spChg chg="add del">
          <ac:chgData name="Pantea Namiranian" userId="98c570e01b77e13a" providerId="Windows Live" clId="Web-{FE861508-9F77-ED00-AF46-458EDD68B466}" dt="2025-05-18T20:52:22.507" v="374"/>
          <ac:spMkLst>
            <pc:docMk/>
            <pc:sldMk cId="3890561786" sldId="260"/>
            <ac:spMk id="6" creationId="{2EB492CD-616E-47F8-933B-5E2D952A0593}"/>
          </ac:spMkLst>
        </pc:spChg>
        <pc:spChg chg="add del">
          <ac:chgData name="Pantea Namiranian" userId="98c570e01b77e13a" providerId="Windows Live" clId="Web-{FE861508-9F77-ED00-AF46-458EDD68B466}" dt="2025-05-18T20:52:22.507" v="374"/>
          <ac:spMkLst>
            <pc:docMk/>
            <pc:sldMk cId="3890561786" sldId="260"/>
            <ac:spMk id="7" creationId="{59383CF9-23B5-4335-9B21-1791C4CF1C75}"/>
          </ac:spMkLst>
        </pc:spChg>
        <pc:spChg chg="add del">
          <ac:chgData name="Pantea Namiranian" userId="98c570e01b77e13a" providerId="Windows Live" clId="Web-{FE861508-9F77-ED00-AF46-458EDD68B466}" dt="2025-05-18T20:52:22.507" v="374"/>
          <ac:spMkLst>
            <pc:docMk/>
            <pc:sldMk cId="3890561786" sldId="260"/>
            <ac:spMk id="8" creationId="{0007FE00-9498-4706-B255-6437B0252C02}"/>
          </ac:spMkLst>
        </pc:spChg>
        <pc:spChg chg="add">
          <ac:chgData name="Pantea Namiranian" userId="98c570e01b77e13a" providerId="Windows Live" clId="Web-{FE861508-9F77-ED00-AF46-458EDD68B466}" dt="2025-05-18T20:52:22.507" v="375"/>
          <ac:spMkLst>
            <pc:docMk/>
            <pc:sldMk cId="3890561786" sldId="260"/>
            <ac:spMk id="10" creationId="{C0A1ED06-4733-4020-9C60-81D4D801408D}"/>
          </ac:spMkLst>
        </pc:spChg>
        <pc:spChg chg="add">
          <ac:chgData name="Pantea Namiranian" userId="98c570e01b77e13a" providerId="Windows Live" clId="Web-{FE861508-9F77-ED00-AF46-458EDD68B466}" dt="2025-05-18T20:52:22.507" v="375"/>
          <ac:spMkLst>
            <pc:docMk/>
            <pc:sldMk cId="3890561786" sldId="260"/>
            <ac:spMk id="12" creationId="{B0CA3509-3AF9-45FE-93ED-57BB5D5E8E07}"/>
          </ac:spMkLst>
        </pc:spChg>
        <pc:spChg chg="del">
          <ac:chgData name="Pantea Namiranian" userId="98c570e01b77e13a" providerId="Windows Live" clId="Web-{FE861508-9F77-ED00-AF46-458EDD68B466}" dt="2025-05-18T20:43:23.065" v="339"/>
          <ac:spMkLst>
            <pc:docMk/>
            <pc:sldMk cId="3890561786" sldId="260"/>
            <ac:spMk id="20" creationId="{C0A1ED06-4733-4020-9C60-81D4D801408D}"/>
          </ac:spMkLst>
        </pc:spChg>
        <pc:spChg chg="del">
          <ac:chgData name="Pantea Namiranian" userId="98c570e01b77e13a" providerId="Windows Live" clId="Web-{FE861508-9F77-ED00-AF46-458EDD68B466}" dt="2025-05-18T20:43:23.065" v="339"/>
          <ac:spMkLst>
            <pc:docMk/>
            <pc:sldMk cId="3890561786" sldId="260"/>
            <ac:spMk id="22" creationId="{B0CA3509-3AF9-45FE-93ED-57BB5D5E8E07}"/>
          </ac:spMkLst>
        </pc:spChg>
        <pc:picChg chg="add mod ord">
          <ac:chgData name="Pantea Namiranian" userId="98c570e01b77e13a" providerId="Windows Live" clId="Web-{FE861508-9F77-ED00-AF46-458EDD68B466}" dt="2025-05-18T20:52:22.507" v="375"/>
          <ac:picMkLst>
            <pc:docMk/>
            <pc:sldMk cId="3890561786" sldId="260"/>
            <ac:picMk id="4" creationId="{FE3CF1AD-BECC-41B4-8852-A17B51A80238}"/>
          </ac:picMkLst>
        </pc:picChg>
        <pc:picChg chg="del">
          <ac:chgData name="Pantea Namiranian" userId="98c570e01b77e13a" providerId="Windows Live" clId="Web-{FE861508-9F77-ED00-AF46-458EDD68B466}" dt="2025-05-18T20:43:10.674" v="337"/>
          <ac:picMkLst>
            <pc:docMk/>
            <pc:sldMk cId="3890561786" sldId="260"/>
            <ac:picMk id="5" creationId="{BAD1FE68-B4A7-2685-47E7-0E4E40CAA380}"/>
          </ac:picMkLst>
        </pc:picChg>
      </pc:sldChg>
      <pc:sldChg chg="addSp delSp modSp add replId modNotes">
        <pc:chgData name="Pantea Namiranian" userId="98c570e01b77e13a" providerId="Windows Live" clId="Web-{FE861508-9F77-ED00-AF46-458EDD68B466}" dt="2025-05-18T22:01:08.469" v="455"/>
        <pc:sldMkLst>
          <pc:docMk/>
          <pc:sldMk cId="1601296563" sldId="261"/>
        </pc:sldMkLst>
        <pc:spChg chg="mod">
          <ac:chgData name="Pantea Namiranian" userId="98c570e01b77e13a" providerId="Windows Live" clId="Web-{FE861508-9F77-ED00-AF46-458EDD68B466}" dt="2025-05-18T20:53:40.042" v="389"/>
          <ac:spMkLst>
            <pc:docMk/>
            <pc:sldMk cId="1601296563" sldId="261"/>
            <ac:spMk id="2" creationId="{A208A486-235D-C4C5-8A08-54254360D290}"/>
          </ac:spMkLst>
        </pc:spChg>
        <pc:spChg chg="del mod">
          <ac:chgData name="Pantea Namiranian" userId="98c570e01b77e13a" providerId="Windows Live" clId="Web-{FE861508-9F77-ED00-AF46-458EDD68B466}" dt="2025-05-18T20:54:55.026" v="390"/>
          <ac:spMkLst>
            <pc:docMk/>
            <pc:sldMk cId="1601296563" sldId="261"/>
            <ac:spMk id="3" creationId="{03BD0E5D-ED2B-F5F6-33DA-127139D23F33}"/>
          </ac:spMkLst>
        </pc:spChg>
        <pc:spChg chg="del">
          <ac:chgData name="Pantea Namiranian" userId="98c570e01b77e13a" providerId="Windows Live" clId="Web-{FE861508-9F77-ED00-AF46-458EDD68B466}" dt="2025-05-18T20:53:40.042" v="389"/>
          <ac:spMkLst>
            <pc:docMk/>
            <pc:sldMk cId="1601296563" sldId="261"/>
            <ac:spMk id="115" creationId="{F331E89C-AA2A-9CCC-449B-D5640EE5928F}"/>
          </ac:spMkLst>
        </pc:spChg>
        <pc:spChg chg="del">
          <ac:chgData name="Pantea Namiranian" userId="98c570e01b77e13a" providerId="Windows Live" clId="Web-{FE861508-9F77-ED00-AF46-458EDD68B466}" dt="2025-05-18T20:53:40.042" v="389"/>
          <ac:spMkLst>
            <pc:docMk/>
            <pc:sldMk cId="1601296563" sldId="261"/>
            <ac:spMk id="116" creationId="{FDF4A5D4-DA30-1AD5-71DE-1BB9E4A7EB9C}"/>
          </ac:spMkLst>
        </pc:spChg>
        <pc:spChg chg="del">
          <ac:chgData name="Pantea Namiranian" userId="98c570e01b77e13a" providerId="Windows Live" clId="Web-{FE861508-9F77-ED00-AF46-458EDD68B466}" dt="2025-05-18T20:53:40.042" v="389"/>
          <ac:spMkLst>
            <pc:docMk/>
            <pc:sldMk cId="1601296563" sldId="261"/>
            <ac:spMk id="117" creationId="{C4491967-53FE-52DA-D295-14C1147CEAB2}"/>
          </ac:spMkLst>
        </pc:spChg>
        <pc:spChg chg="del">
          <ac:chgData name="Pantea Namiranian" userId="98c570e01b77e13a" providerId="Windows Live" clId="Web-{FE861508-9F77-ED00-AF46-458EDD68B466}" dt="2025-05-18T20:53:40.042" v="389"/>
          <ac:spMkLst>
            <pc:docMk/>
            <pc:sldMk cId="1601296563" sldId="261"/>
            <ac:spMk id="118" creationId="{DCFBF39E-B003-2771-AEB6-2D3C95DD39A7}"/>
          </ac:spMkLst>
        </pc:spChg>
        <pc:spChg chg="add">
          <ac:chgData name="Pantea Namiranian" userId="98c570e01b77e13a" providerId="Windows Live" clId="Web-{FE861508-9F77-ED00-AF46-458EDD68B466}" dt="2025-05-18T20:53:40.042" v="389"/>
          <ac:spMkLst>
            <pc:docMk/>
            <pc:sldMk cId="1601296563" sldId="261"/>
            <ac:spMk id="124" creationId="{9F7D5CDA-D291-4307-BF55-1381FED29634}"/>
          </ac:spMkLst>
        </pc:spChg>
        <pc:graphicFrameChg chg="add">
          <ac:chgData name="Pantea Namiranian" userId="98c570e01b77e13a" providerId="Windows Live" clId="Web-{FE861508-9F77-ED00-AF46-458EDD68B466}" dt="2025-05-18T20:54:55.026" v="390"/>
          <ac:graphicFrameMkLst>
            <pc:docMk/>
            <pc:sldMk cId="1601296563" sldId="261"/>
            <ac:graphicFrameMk id="126" creationId="{211DFE13-99DE-4B97-E5E4-A33C516DD803}"/>
          </ac:graphicFrameMkLst>
        </pc:graphicFrameChg>
        <pc:picChg chg="add">
          <ac:chgData name="Pantea Namiranian" userId="98c570e01b77e13a" providerId="Windows Live" clId="Web-{FE861508-9F77-ED00-AF46-458EDD68B466}" dt="2025-05-18T20:53:40.042" v="389"/>
          <ac:picMkLst>
            <pc:docMk/>
            <pc:sldMk cId="1601296563" sldId="261"/>
            <ac:picMk id="120" creationId="{91F42DF6-8FF7-1316-3F75-421B8427DEDE}"/>
          </ac:picMkLst>
        </pc:picChg>
      </pc:sldChg>
      <pc:sldChg chg="addSp delSp modSp new mod setBg modNotes">
        <pc:chgData name="Pantea Namiranian" userId="98c570e01b77e13a" providerId="Windows Live" clId="Web-{FE861508-9F77-ED00-AF46-458EDD68B466}" dt="2025-05-18T22:03:12.489" v="460" actId="20577"/>
        <pc:sldMkLst>
          <pc:docMk/>
          <pc:sldMk cId="3156627446" sldId="262"/>
        </pc:sldMkLst>
        <pc:spChg chg="mod">
          <ac:chgData name="Pantea Namiranian" userId="98c570e01b77e13a" providerId="Windows Live" clId="Web-{FE861508-9F77-ED00-AF46-458EDD68B466}" dt="2025-05-18T20:56:29.604" v="407"/>
          <ac:spMkLst>
            <pc:docMk/>
            <pc:sldMk cId="3156627446" sldId="262"/>
            <ac:spMk id="2" creationId="{D9C980C8-8F0A-5513-2E01-6475B4200740}"/>
          </ac:spMkLst>
        </pc:spChg>
        <pc:spChg chg="mod">
          <ac:chgData name="Pantea Namiranian" userId="98c570e01b77e13a" providerId="Windows Live" clId="Web-{FE861508-9F77-ED00-AF46-458EDD68B466}" dt="2025-05-18T22:03:12.489" v="460" actId="20577"/>
          <ac:spMkLst>
            <pc:docMk/>
            <pc:sldMk cId="3156627446" sldId="262"/>
            <ac:spMk id="3" creationId="{9F3AC12D-AFAD-3F52-C4D5-7BD2E0EE46FB}"/>
          </ac:spMkLst>
        </pc:spChg>
        <pc:spChg chg="add del">
          <ac:chgData name="Pantea Namiranian" userId="98c570e01b77e13a" providerId="Windows Live" clId="Web-{FE861508-9F77-ED00-AF46-458EDD68B466}" dt="2025-05-18T20:56:29.589" v="406"/>
          <ac:spMkLst>
            <pc:docMk/>
            <pc:sldMk cId="3156627446" sldId="262"/>
            <ac:spMk id="8" creationId="{E38F5530-DA31-4B62-8DF9-56A1A3B6B614}"/>
          </ac:spMkLst>
        </pc:spChg>
        <pc:spChg chg="add">
          <ac:chgData name="Pantea Namiranian" userId="98c570e01b77e13a" providerId="Windows Live" clId="Web-{FE861508-9F77-ED00-AF46-458EDD68B466}" dt="2025-05-18T20:56:29.604" v="407"/>
          <ac:spMkLst>
            <pc:docMk/>
            <pc:sldMk cId="3156627446" sldId="262"/>
            <ac:spMk id="9" creationId="{3ECBE1F1-D69B-4AFA-ABD5-8E41720EF6DE}"/>
          </ac:spMkLst>
        </pc:spChg>
        <pc:spChg chg="add del">
          <ac:chgData name="Pantea Namiranian" userId="98c570e01b77e13a" providerId="Windows Live" clId="Web-{FE861508-9F77-ED00-AF46-458EDD68B466}" dt="2025-05-18T20:56:29.589" v="406"/>
          <ac:spMkLst>
            <pc:docMk/>
            <pc:sldMk cId="3156627446" sldId="262"/>
            <ac:spMk id="10" creationId="{4AEFAF95-013F-4375-AAF4-033AC93F5550}"/>
          </ac:spMkLst>
        </pc:spChg>
        <pc:spChg chg="add">
          <ac:chgData name="Pantea Namiranian" userId="98c570e01b77e13a" providerId="Windows Live" clId="Web-{FE861508-9F77-ED00-AF46-458EDD68B466}" dt="2025-05-18T20:56:29.604" v="407"/>
          <ac:spMkLst>
            <pc:docMk/>
            <pc:sldMk cId="3156627446" sldId="262"/>
            <ac:spMk id="11" creationId="{603A6265-E10C-4B85-9C20-E75FCAF9CC63}"/>
          </ac:spMkLst>
        </pc:spChg>
        <pc:spChg chg="add del">
          <ac:chgData name="Pantea Namiranian" userId="98c570e01b77e13a" providerId="Windows Live" clId="Web-{FE861508-9F77-ED00-AF46-458EDD68B466}" dt="2025-05-18T20:56:29.589" v="406"/>
          <ac:spMkLst>
            <pc:docMk/>
            <pc:sldMk cId="3156627446" sldId="262"/>
            <ac:spMk id="20" creationId="{FBB336D1-2562-4680-B29B-E22C603C0ED9}"/>
          </ac:spMkLst>
        </pc:spChg>
        <pc:spChg chg="add del">
          <ac:chgData name="Pantea Namiranian" userId="98c570e01b77e13a" providerId="Windows Live" clId="Web-{FE861508-9F77-ED00-AF46-458EDD68B466}" dt="2025-05-18T20:56:29.589" v="406"/>
          <ac:spMkLst>
            <pc:docMk/>
            <pc:sldMk cId="3156627446" sldId="262"/>
            <ac:spMk id="28" creationId="{B4806F9C-3233-4FC3-B300-D5AA58A5CD8F}"/>
          </ac:spMkLst>
        </pc:spChg>
        <pc:grpChg chg="add del">
          <ac:chgData name="Pantea Namiranian" userId="98c570e01b77e13a" providerId="Windows Live" clId="Web-{FE861508-9F77-ED00-AF46-458EDD68B466}" dt="2025-05-18T20:56:29.589" v="406"/>
          <ac:grpSpMkLst>
            <pc:docMk/>
            <pc:sldMk cId="3156627446" sldId="262"/>
            <ac:grpSpMk id="12" creationId="{68735E28-7236-42D8-A5E1-A0F302FE879A}"/>
          </ac:grpSpMkLst>
        </pc:grpChg>
        <pc:grpChg chg="add del">
          <ac:chgData name="Pantea Namiranian" userId="98c570e01b77e13a" providerId="Windows Live" clId="Web-{FE861508-9F77-ED00-AF46-458EDD68B466}" dt="2025-05-18T20:56:29.589" v="406"/>
          <ac:grpSpMkLst>
            <pc:docMk/>
            <pc:sldMk cId="3156627446" sldId="262"/>
            <ac:grpSpMk id="22" creationId="{9EED3885-4010-4FBE-A045-DC59CAE78290}"/>
          </ac:grpSpMkLst>
        </pc:grpChg>
        <pc:grpChg chg="add del">
          <ac:chgData name="Pantea Namiranian" userId="98c570e01b77e13a" providerId="Windows Live" clId="Web-{FE861508-9F77-ED00-AF46-458EDD68B466}" dt="2025-05-18T20:56:29.589" v="406"/>
          <ac:grpSpMkLst>
            <pc:docMk/>
            <pc:sldMk cId="3156627446" sldId="262"/>
            <ac:grpSpMk id="30" creationId="{70E3F9FC-BB7B-433D-8A4F-1BCFA582E019}"/>
          </ac:grpSpMkLst>
        </pc:grpChg>
        <pc:picChg chg="add">
          <ac:chgData name="Pantea Namiranian" userId="98c570e01b77e13a" providerId="Windows Live" clId="Web-{FE861508-9F77-ED00-AF46-458EDD68B466}" dt="2025-05-18T20:56:29.604" v="407"/>
          <ac:picMkLst>
            <pc:docMk/>
            <pc:sldMk cId="3156627446" sldId="262"/>
            <ac:picMk id="5" creationId="{D98F2ACA-B0D6-4361-24A1-74267DA54D49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67D21-6103-4A59-856E-25ECFE65BC3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5878C1-98F7-427C-A09B-37A20D6DB7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ptos"/>
            </a:rPr>
            <a:t>The concept of the application</a:t>
          </a:r>
        </a:p>
      </dgm:t>
    </dgm:pt>
    <dgm:pt modelId="{F21D699D-297D-47B3-8DA6-E8A0562E60DC}" type="parTrans" cxnId="{0F703730-4754-423D-9C73-151E7DDA89C5}">
      <dgm:prSet/>
      <dgm:spPr/>
      <dgm:t>
        <a:bodyPr/>
        <a:lstStyle/>
        <a:p>
          <a:endParaRPr lang="en-US"/>
        </a:p>
      </dgm:t>
    </dgm:pt>
    <dgm:pt modelId="{639367BB-95DE-4E90-8D13-5B324BCF18D6}" type="sibTrans" cxnId="{0F703730-4754-423D-9C73-151E7DDA89C5}">
      <dgm:prSet/>
      <dgm:spPr/>
      <dgm:t>
        <a:bodyPr/>
        <a:lstStyle/>
        <a:p>
          <a:endParaRPr lang="en-US"/>
        </a:p>
      </dgm:t>
    </dgm:pt>
    <dgm:pt modelId="{74AAC7C7-2677-4A72-9132-48304749AA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ptos"/>
            </a:rPr>
            <a:t>User experience</a:t>
          </a:r>
        </a:p>
      </dgm:t>
    </dgm:pt>
    <dgm:pt modelId="{AB213384-F160-4F81-8E46-BC29C11310A7}" type="parTrans" cxnId="{9AF13A8E-5D03-4526-828E-179F713F42EF}">
      <dgm:prSet/>
      <dgm:spPr/>
      <dgm:t>
        <a:bodyPr/>
        <a:lstStyle/>
        <a:p>
          <a:endParaRPr lang="en-US"/>
        </a:p>
      </dgm:t>
    </dgm:pt>
    <dgm:pt modelId="{B182886D-2B2F-459D-B6B2-842282567C8C}" type="sibTrans" cxnId="{9AF13A8E-5D03-4526-828E-179F713F42EF}">
      <dgm:prSet/>
      <dgm:spPr/>
      <dgm:t>
        <a:bodyPr/>
        <a:lstStyle/>
        <a:p>
          <a:endParaRPr lang="en-US"/>
        </a:p>
      </dgm:t>
    </dgm:pt>
    <dgm:pt modelId="{664D84B3-C378-46F1-8817-FC382E9EE59B}" type="pres">
      <dgm:prSet presAssocID="{EDA67D21-6103-4A59-856E-25ECFE65BC3C}" presName="root" presStyleCnt="0">
        <dgm:presLayoutVars>
          <dgm:dir/>
          <dgm:resizeHandles val="exact"/>
        </dgm:presLayoutVars>
      </dgm:prSet>
      <dgm:spPr/>
    </dgm:pt>
    <dgm:pt modelId="{EBEC6029-C0FF-475E-A127-351C34DF1945}" type="pres">
      <dgm:prSet presAssocID="{C05878C1-98F7-427C-A09B-37A20D6DB78A}" presName="compNode" presStyleCnt="0"/>
      <dgm:spPr/>
    </dgm:pt>
    <dgm:pt modelId="{BBBD19C1-F8D9-4C33-BFF7-415B4FCBD6AA}" type="pres">
      <dgm:prSet presAssocID="{C05878C1-98F7-427C-A09B-37A20D6DB78A}" presName="iconBgRect" presStyleLbl="bgShp" presStyleIdx="0" presStyleCnt="2"/>
      <dgm:spPr/>
    </dgm:pt>
    <dgm:pt modelId="{8D6F35C4-A4F5-48CF-AAC9-C8D53F88F4B9}" type="pres">
      <dgm:prSet presAssocID="{C05878C1-98F7-427C-A09B-37A20D6DB7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7F4BF93-C4FB-4A91-9B31-CED819154390}" type="pres">
      <dgm:prSet presAssocID="{C05878C1-98F7-427C-A09B-37A20D6DB78A}" presName="spaceRect" presStyleCnt="0"/>
      <dgm:spPr/>
    </dgm:pt>
    <dgm:pt modelId="{3C1F66FC-561A-4280-AB32-CAF8F40931A4}" type="pres">
      <dgm:prSet presAssocID="{C05878C1-98F7-427C-A09B-37A20D6DB78A}" presName="textRect" presStyleLbl="revTx" presStyleIdx="0" presStyleCnt="2">
        <dgm:presLayoutVars>
          <dgm:chMax val="1"/>
          <dgm:chPref val="1"/>
        </dgm:presLayoutVars>
      </dgm:prSet>
      <dgm:spPr/>
    </dgm:pt>
    <dgm:pt modelId="{3931A117-7BDD-4505-966F-13B8A4D1A19F}" type="pres">
      <dgm:prSet presAssocID="{639367BB-95DE-4E90-8D13-5B324BCF18D6}" presName="sibTrans" presStyleCnt="0"/>
      <dgm:spPr/>
    </dgm:pt>
    <dgm:pt modelId="{0CAAFDD7-6FE5-42AB-8E34-D3BF63486A98}" type="pres">
      <dgm:prSet presAssocID="{74AAC7C7-2677-4A72-9132-48304749AAD8}" presName="compNode" presStyleCnt="0"/>
      <dgm:spPr/>
    </dgm:pt>
    <dgm:pt modelId="{FCAC42C4-71CB-4C54-841A-D8F715FF657F}" type="pres">
      <dgm:prSet presAssocID="{74AAC7C7-2677-4A72-9132-48304749AAD8}" presName="iconBgRect" presStyleLbl="bgShp" presStyleIdx="1" presStyleCnt="2"/>
      <dgm:spPr/>
    </dgm:pt>
    <dgm:pt modelId="{B99CBFCD-F4C6-42A3-97C9-803D3C27D182}" type="pres">
      <dgm:prSet presAssocID="{74AAC7C7-2677-4A72-9132-48304749AA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F630BCD-14BB-4476-B8FB-ECAF8817191B}" type="pres">
      <dgm:prSet presAssocID="{74AAC7C7-2677-4A72-9132-48304749AAD8}" presName="spaceRect" presStyleCnt="0"/>
      <dgm:spPr/>
    </dgm:pt>
    <dgm:pt modelId="{86CA9805-4DF1-4CB0-A214-61F4018D2932}" type="pres">
      <dgm:prSet presAssocID="{74AAC7C7-2677-4A72-9132-48304749AA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39FC60E-FD95-43C5-A138-FCD9513BA7FF}" type="presOf" srcId="{EDA67D21-6103-4A59-856E-25ECFE65BC3C}" destId="{664D84B3-C378-46F1-8817-FC382E9EE59B}" srcOrd="0" destOrd="0" presId="urn:microsoft.com/office/officeart/2018/5/layout/IconCircleLabelList"/>
    <dgm:cxn modelId="{0F703730-4754-423D-9C73-151E7DDA89C5}" srcId="{EDA67D21-6103-4A59-856E-25ECFE65BC3C}" destId="{C05878C1-98F7-427C-A09B-37A20D6DB78A}" srcOrd="0" destOrd="0" parTransId="{F21D699D-297D-47B3-8DA6-E8A0562E60DC}" sibTransId="{639367BB-95DE-4E90-8D13-5B324BCF18D6}"/>
    <dgm:cxn modelId="{D2820738-4C9F-4969-9F59-61A20B82F3E4}" type="presOf" srcId="{C05878C1-98F7-427C-A09B-37A20D6DB78A}" destId="{3C1F66FC-561A-4280-AB32-CAF8F40931A4}" srcOrd="0" destOrd="0" presId="urn:microsoft.com/office/officeart/2018/5/layout/IconCircleLabelList"/>
    <dgm:cxn modelId="{9AF13A8E-5D03-4526-828E-179F713F42EF}" srcId="{EDA67D21-6103-4A59-856E-25ECFE65BC3C}" destId="{74AAC7C7-2677-4A72-9132-48304749AAD8}" srcOrd="1" destOrd="0" parTransId="{AB213384-F160-4F81-8E46-BC29C11310A7}" sibTransId="{B182886D-2B2F-459D-B6B2-842282567C8C}"/>
    <dgm:cxn modelId="{89452DFF-8068-4A0E-B778-06B576232466}" type="presOf" srcId="{74AAC7C7-2677-4A72-9132-48304749AAD8}" destId="{86CA9805-4DF1-4CB0-A214-61F4018D2932}" srcOrd="0" destOrd="0" presId="urn:microsoft.com/office/officeart/2018/5/layout/IconCircleLabelList"/>
    <dgm:cxn modelId="{F2694E6D-EBF9-47C2-B764-1B865E012930}" type="presParOf" srcId="{664D84B3-C378-46F1-8817-FC382E9EE59B}" destId="{EBEC6029-C0FF-475E-A127-351C34DF1945}" srcOrd="0" destOrd="0" presId="urn:microsoft.com/office/officeart/2018/5/layout/IconCircleLabelList"/>
    <dgm:cxn modelId="{24D95DF2-B93C-47D9-8A0C-B8B9F49BB18F}" type="presParOf" srcId="{EBEC6029-C0FF-475E-A127-351C34DF1945}" destId="{BBBD19C1-F8D9-4C33-BFF7-415B4FCBD6AA}" srcOrd="0" destOrd="0" presId="urn:microsoft.com/office/officeart/2018/5/layout/IconCircleLabelList"/>
    <dgm:cxn modelId="{E0BE4E0C-40B2-44F8-9B50-415C734F7318}" type="presParOf" srcId="{EBEC6029-C0FF-475E-A127-351C34DF1945}" destId="{8D6F35C4-A4F5-48CF-AAC9-C8D53F88F4B9}" srcOrd="1" destOrd="0" presId="urn:microsoft.com/office/officeart/2018/5/layout/IconCircleLabelList"/>
    <dgm:cxn modelId="{E9B15E84-A6B5-4A9D-BC17-1345ED2E4F68}" type="presParOf" srcId="{EBEC6029-C0FF-475E-A127-351C34DF1945}" destId="{B7F4BF93-C4FB-4A91-9B31-CED819154390}" srcOrd="2" destOrd="0" presId="urn:microsoft.com/office/officeart/2018/5/layout/IconCircleLabelList"/>
    <dgm:cxn modelId="{1AE18285-9D83-4619-87A7-2F887F191633}" type="presParOf" srcId="{EBEC6029-C0FF-475E-A127-351C34DF1945}" destId="{3C1F66FC-561A-4280-AB32-CAF8F40931A4}" srcOrd="3" destOrd="0" presId="urn:microsoft.com/office/officeart/2018/5/layout/IconCircleLabelList"/>
    <dgm:cxn modelId="{9EDAE815-2C24-479F-B931-A3DCC8A4A9B3}" type="presParOf" srcId="{664D84B3-C378-46F1-8817-FC382E9EE59B}" destId="{3931A117-7BDD-4505-966F-13B8A4D1A19F}" srcOrd="1" destOrd="0" presId="urn:microsoft.com/office/officeart/2018/5/layout/IconCircleLabelList"/>
    <dgm:cxn modelId="{A8AF1542-F28F-4899-8762-B2CC66D41E52}" type="presParOf" srcId="{664D84B3-C378-46F1-8817-FC382E9EE59B}" destId="{0CAAFDD7-6FE5-42AB-8E34-D3BF63486A98}" srcOrd="2" destOrd="0" presId="urn:microsoft.com/office/officeart/2018/5/layout/IconCircleLabelList"/>
    <dgm:cxn modelId="{7BB63C4D-C85E-4638-9130-D2557104FD7A}" type="presParOf" srcId="{0CAAFDD7-6FE5-42AB-8E34-D3BF63486A98}" destId="{FCAC42C4-71CB-4C54-841A-D8F715FF657F}" srcOrd="0" destOrd="0" presId="urn:microsoft.com/office/officeart/2018/5/layout/IconCircleLabelList"/>
    <dgm:cxn modelId="{B1BF9858-AAC8-4CAA-986D-CA646FD3B048}" type="presParOf" srcId="{0CAAFDD7-6FE5-42AB-8E34-D3BF63486A98}" destId="{B99CBFCD-F4C6-42A3-97C9-803D3C27D182}" srcOrd="1" destOrd="0" presId="urn:microsoft.com/office/officeart/2018/5/layout/IconCircleLabelList"/>
    <dgm:cxn modelId="{1587C573-97F5-4724-BBD2-D7223EFD9D5D}" type="presParOf" srcId="{0CAAFDD7-6FE5-42AB-8E34-D3BF63486A98}" destId="{7F630BCD-14BB-4476-B8FB-ECAF8817191B}" srcOrd="2" destOrd="0" presId="urn:microsoft.com/office/officeart/2018/5/layout/IconCircleLabelList"/>
    <dgm:cxn modelId="{6149DA9D-6503-458D-952C-A90655484DB3}" type="presParOf" srcId="{0CAAFDD7-6FE5-42AB-8E34-D3BF63486A98}" destId="{86CA9805-4DF1-4CB0-A214-61F4018D29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7A094-7063-4275-AB16-EEE9666677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552DF12-23DC-4F96-A172-BEEC2D7133ED}">
      <dgm:prSet/>
      <dgm:spPr/>
      <dgm:t>
        <a:bodyPr/>
        <a:lstStyle/>
        <a:p>
          <a:r>
            <a:rPr lang="en-US">
              <a:latin typeface="Aptos"/>
            </a:rPr>
            <a:t>Overall structure</a:t>
          </a:r>
          <a:endParaRPr lang="en-US"/>
        </a:p>
      </dgm:t>
    </dgm:pt>
    <dgm:pt modelId="{0684F41B-6408-4D52-8663-1D809137698D}" type="parTrans" cxnId="{99007567-B550-4BA4-BDCB-2551402D5C04}">
      <dgm:prSet/>
      <dgm:spPr/>
      <dgm:t>
        <a:bodyPr/>
        <a:lstStyle/>
        <a:p>
          <a:endParaRPr lang="en-US"/>
        </a:p>
      </dgm:t>
    </dgm:pt>
    <dgm:pt modelId="{433CC3A5-ED40-40A1-A9A4-3D2E2F2B83F0}" type="sibTrans" cxnId="{99007567-B550-4BA4-BDCB-2551402D5C04}">
      <dgm:prSet/>
      <dgm:spPr/>
      <dgm:t>
        <a:bodyPr/>
        <a:lstStyle/>
        <a:p>
          <a:endParaRPr lang="en-US"/>
        </a:p>
      </dgm:t>
    </dgm:pt>
    <dgm:pt modelId="{9F130773-1BBE-4192-8438-F8AF15D0C658}">
      <dgm:prSet/>
      <dgm:spPr/>
      <dgm:t>
        <a:bodyPr/>
        <a:lstStyle/>
        <a:p>
          <a:r>
            <a:rPr lang="en-US">
              <a:latin typeface="Aptos"/>
            </a:rPr>
            <a:t>The use of React Router</a:t>
          </a:r>
          <a:endParaRPr lang="en-US"/>
        </a:p>
      </dgm:t>
    </dgm:pt>
    <dgm:pt modelId="{AB689879-2ABF-4FBF-8035-9A203C0B5A98}" type="parTrans" cxnId="{95A13AFF-FA72-44E5-95FE-C42BC6C527BF}">
      <dgm:prSet/>
      <dgm:spPr/>
      <dgm:t>
        <a:bodyPr/>
        <a:lstStyle/>
        <a:p>
          <a:endParaRPr lang="en-US"/>
        </a:p>
      </dgm:t>
    </dgm:pt>
    <dgm:pt modelId="{16BEAC89-2BB2-4DEE-9DA1-60E960A2AB3D}" type="sibTrans" cxnId="{95A13AFF-FA72-44E5-95FE-C42BC6C527BF}">
      <dgm:prSet/>
      <dgm:spPr/>
      <dgm:t>
        <a:bodyPr/>
        <a:lstStyle/>
        <a:p>
          <a:endParaRPr lang="en-US"/>
        </a:p>
      </dgm:t>
    </dgm:pt>
    <dgm:pt modelId="{40BDBB67-E9B5-4907-A6B3-533274819D2D}" type="pres">
      <dgm:prSet presAssocID="{4157A094-7063-4275-AB16-EEE96666775E}" presName="root" presStyleCnt="0">
        <dgm:presLayoutVars>
          <dgm:dir/>
          <dgm:resizeHandles val="exact"/>
        </dgm:presLayoutVars>
      </dgm:prSet>
      <dgm:spPr/>
    </dgm:pt>
    <dgm:pt modelId="{E946C638-D4FD-4820-BF7F-76CB8AB1AE9F}" type="pres">
      <dgm:prSet presAssocID="{1552DF12-23DC-4F96-A172-BEEC2D7133ED}" presName="compNode" presStyleCnt="0"/>
      <dgm:spPr/>
    </dgm:pt>
    <dgm:pt modelId="{A99297C2-8584-497F-8463-3216995A5949}" type="pres">
      <dgm:prSet presAssocID="{1552DF12-23DC-4F96-A172-BEEC2D7133ED}" presName="bgRect" presStyleLbl="bgShp" presStyleIdx="0" presStyleCnt="2"/>
      <dgm:spPr/>
    </dgm:pt>
    <dgm:pt modelId="{AABAC587-EE75-4218-B67A-580A0B3DBD25}" type="pres">
      <dgm:prSet presAssocID="{1552DF12-23DC-4F96-A172-BEEC2D7133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005A8B-85E8-468F-9415-58147FCF0810}" type="pres">
      <dgm:prSet presAssocID="{1552DF12-23DC-4F96-A172-BEEC2D7133ED}" presName="spaceRect" presStyleCnt="0"/>
      <dgm:spPr/>
    </dgm:pt>
    <dgm:pt modelId="{BD5CF94C-C405-4758-A202-ADC3176CD89D}" type="pres">
      <dgm:prSet presAssocID="{1552DF12-23DC-4F96-A172-BEEC2D7133ED}" presName="parTx" presStyleLbl="revTx" presStyleIdx="0" presStyleCnt="2">
        <dgm:presLayoutVars>
          <dgm:chMax val="0"/>
          <dgm:chPref val="0"/>
        </dgm:presLayoutVars>
      </dgm:prSet>
      <dgm:spPr/>
    </dgm:pt>
    <dgm:pt modelId="{4C99885D-E2AE-4F53-B715-C65691D93863}" type="pres">
      <dgm:prSet presAssocID="{433CC3A5-ED40-40A1-A9A4-3D2E2F2B83F0}" presName="sibTrans" presStyleCnt="0"/>
      <dgm:spPr/>
    </dgm:pt>
    <dgm:pt modelId="{CBA29AA4-3E1E-409D-A75A-858A86579B7B}" type="pres">
      <dgm:prSet presAssocID="{9F130773-1BBE-4192-8438-F8AF15D0C658}" presName="compNode" presStyleCnt="0"/>
      <dgm:spPr/>
    </dgm:pt>
    <dgm:pt modelId="{ACC5B1AE-9791-4E06-BB6F-0717428F2C54}" type="pres">
      <dgm:prSet presAssocID="{9F130773-1BBE-4192-8438-F8AF15D0C658}" presName="bgRect" presStyleLbl="bgShp" presStyleIdx="1" presStyleCnt="2"/>
      <dgm:spPr/>
    </dgm:pt>
    <dgm:pt modelId="{735758F6-73B6-4E94-9CED-B09F1614B95E}" type="pres">
      <dgm:prSet presAssocID="{9F130773-1BBE-4192-8438-F8AF15D0C6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1434048-7475-4915-ACF2-409B4267BA3C}" type="pres">
      <dgm:prSet presAssocID="{9F130773-1BBE-4192-8438-F8AF15D0C658}" presName="spaceRect" presStyleCnt="0"/>
      <dgm:spPr/>
    </dgm:pt>
    <dgm:pt modelId="{308277BB-6DD2-4326-B8BA-0497D2ACA3A4}" type="pres">
      <dgm:prSet presAssocID="{9F130773-1BBE-4192-8438-F8AF15D0C65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B535E00-BE26-46E5-A93F-86A211B7814F}" type="presOf" srcId="{1552DF12-23DC-4F96-A172-BEEC2D7133ED}" destId="{BD5CF94C-C405-4758-A202-ADC3176CD89D}" srcOrd="0" destOrd="0" presId="urn:microsoft.com/office/officeart/2018/2/layout/IconVerticalSolidList"/>
    <dgm:cxn modelId="{9F91BB5F-1BD5-4AF8-91DF-05FE9E78C8B2}" type="presOf" srcId="{9F130773-1BBE-4192-8438-F8AF15D0C658}" destId="{308277BB-6DD2-4326-B8BA-0497D2ACA3A4}" srcOrd="0" destOrd="0" presId="urn:microsoft.com/office/officeart/2018/2/layout/IconVerticalSolidList"/>
    <dgm:cxn modelId="{99007567-B550-4BA4-BDCB-2551402D5C04}" srcId="{4157A094-7063-4275-AB16-EEE96666775E}" destId="{1552DF12-23DC-4F96-A172-BEEC2D7133ED}" srcOrd="0" destOrd="0" parTransId="{0684F41B-6408-4D52-8663-1D809137698D}" sibTransId="{433CC3A5-ED40-40A1-A9A4-3D2E2F2B83F0}"/>
    <dgm:cxn modelId="{FAA0CECF-011A-41DA-B370-CDF70A932DCF}" type="presOf" srcId="{4157A094-7063-4275-AB16-EEE96666775E}" destId="{40BDBB67-E9B5-4907-A6B3-533274819D2D}" srcOrd="0" destOrd="0" presId="urn:microsoft.com/office/officeart/2018/2/layout/IconVerticalSolidList"/>
    <dgm:cxn modelId="{95A13AFF-FA72-44E5-95FE-C42BC6C527BF}" srcId="{4157A094-7063-4275-AB16-EEE96666775E}" destId="{9F130773-1BBE-4192-8438-F8AF15D0C658}" srcOrd="1" destOrd="0" parTransId="{AB689879-2ABF-4FBF-8035-9A203C0B5A98}" sibTransId="{16BEAC89-2BB2-4DEE-9DA1-60E960A2AB3D}"/>
    <dgm:cxn modelId="{6209A680-2B6E-4296-A425-7DFF85526BAC}" type="presParOf" srcId="{40BDBB67-E9B5-4907-A6B3-533274819D2D}" destId="{E946C638-D4FD-4820-BF7F-76CB8AB1AE9F}" srcOrd="0" destOrd="0" presId="urn:microsoft.com/office/officeart/2018/2/layout/IconVerticalSolidList"/>
    <dgm:cxn modelId="{9146386E-BD47-457A-A71E-84E297B1B9DD}" type="presParOf" srcId="{E946C638-D4FD-4820-BF7F-76CB8AB1AE9F}" destId="{A99297C2-8584-497F-8463-3216995A5949}" srcOrd="0" destOrd="0" presId="urn:microsoft.com/office/officeart/2018/2/layout/IconVerticalSolidList"/>
    <dgm:cxn modelId="{CD8C2F5C-F880-4A4A-8A44-71F9BC27FC5C}" type="presParOf" srcId="{E946C638-D4FD-4820-BF7F-76CB8AB1AE9F}" destId="{AABAC587-EE75-4218-B67A-580A0B3DBD25}" srcOrd="1" destOrd="0" presId="urn:microsoft.com/office/officeart/2018/2/layout/IconVerticalSolidList"/>
    <dgm:cxn modelId="{1274B259-8699-4040-B59B-D3DC9539265D}" type="presParOf" srcId="{E946C638-D4FD-4820-BF7F-76CB8AB1AE9F}" destId="{B8005A8B-85E8-468F-9415-58147FCF0810}" srcOrd="2" destOrd="0" presId="urn:microsoft.com/office/officeart/2018/2/layout/IconVerticalSolidList"/>
    <dgm:cxn modelId="{C015B23C-EBB1-4853-A0D9-FBD1A0946C0A}" type="presParOf" srcId="{E946C638-D4FD-4820-BF7F-76CB8AB1AE9F}" destId="{BD5CF94C-C405-4758-A202-ADC3176CD89D}" srcOrd="3" destOrd="0" presId="urn:microsoft.com/office/officeart/2018/2/layout/IconVerticalSolidList"/>
    <dgm:cxn modelId="{EAF6020C-681D-454E-8CDE-1A7771BB2843}" type="presParOf" srcId="{40BDBB67-E9B5-4907-A6B3-533274819D2D}" destId="{4C99885D-E2AE-4F53-B715-C65691D93863}" srcOrd="1" destOrd="0" presId="urn:microsoft.com/office/officeart/2018/2/layout/IconVerticalSolidList"/>
    <dgm:cxn modelId="{F6FFEEF5-D8A2-4D8F-8B5B-6B102D3FE0E2}" type="presParOf" srcId="{40BDBB67-E9B5-4907-A6B3-533274819D2D}" destId="{CBA29AA4-3E1E-409D-A75A-858A86579B7B}" srcOrd="2" destOrd="0" presId="urn:microsoft.com/office/officeart/2018/2/layout/IconVerticalSolidList"/>
    <dgm:cxn modelId="{718DD3F1-302D-4291-8240-C08CE13337BE}" type="presParOf" srcId="{CBA29AA4-3E1E-409D-A75A-858A86579B7B}" destId="{ACC5B1AE-9791-4E06-BB6F-0717428F2C54}" srcOrd="0" destOrd="0" presId="urn:microsoft.com/office/officeart/2018/2/layout/IconVerticalSolidList"/>
    <dgm:cxn modelId="{55967D5F-EA02-4A5A-8931-305503638EE7}" type="presParOf" srcId="{CBA29AA4-3E1E-409D-A75A-858A86579B7B}" destId="{735758F6-73B6-4E94-9CED-B09F1614B95E}" srcOrd="1" destOrd="0" presId="urn:microsoft.com/office/officeart/2018/2/layout/IconVerticalSolidList"/>
    <dgm:cxn modelId="{7CE32714-0247-4F10-ACAA-0AADCBC45F60}" type="presParOf" srcId="{CBA29AA4-3E1E-409D-A75A-858A86579B7B}" destId="{C1434048-7475-4915-ACF2-409B4267BA3C}" srcOrd="2" destOrd="0" presId="urn:microsoft.com/office/officeart/2018/2/layout/IconVerticalSolidList"/>
    <dgm:cxn modelId="{9ECF20DE-7524-487E-9E06-13A58FE7EF1F}" type="presParOf" srcId="{CBA29AA4-3E1E-409D-A75A-858A86579B7B}" destId="{308277BB-6DD2-4326-B8BA-0497D2ACA3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F9972C-A96A-4E22-AA6B-E18A4DD094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7E7268-C815-4C66-B915-E67DD71E6516}">
      <dgm:prSet/>
      <dgm:spPr/>
      <dgm:t>
        <a:bodyPr/>
        <a:lstStyle/>
        <a:p>
          <a:r>
            <a:rPr lang="en-US"/>
            <a:t>Outline the steps taken</a:t>
          </a:r>
        </a:p>
      </dgm:t>
    </dgm:pt>
    <dgm:pt modelId="{3BC53C16-823C-4AF8-9744-3426191935A0}" type="parTrans" cxnId="{0255F1E6-FFD8-4D38-A811-91B8A3411D85}">
      <dgm:prSet/>
      <dgm:spPr/>
      <dgm:t>
        <a:bodyPr/>
        <a:lstStyle/>
        <a:p>
          <a:endParaRPr lang="en-US"/>
        </a:p>
      </dgm:t>
    </dgm:pt>
    <dgm:pt modelId="{FC903040-2B10-4A1D-BB62-BCED9C3E3F19}" type="sibTrans" cxnId="{0255F1E6-FFD8-4D38-A811-91B8A3411D85}">
      <dgm:prSet/>
      <dgm:spPr/>
      <dgm:t>
        <a:bodyPr/>
        <a:lstStyle/>
        <a:p>
          <a:endParaRPr lang="en-US"/>
        </a:p>
      </dgm:t>
    </dgm:pt>
    <dgm:pt modelId="{D77188C6-E10F-4668-A0EC-A516D3593727}">
      <dgm:prSet/>
      <dgm:spPr/>
      <dgm:t>
        <a:bodyPr/>
        <a:lstStyle/>
        <a:p>
          <a:r>
            <a:rPr lang="en-US"/>
            <a:t>Planning the features</a:t>
          </a:r>
        </a:p>
      </dgm:t>
    </dgm:pt>
    <dgm:pt modelId="{6A3B5B8D-FBC5-4EE0-A420-778EEE876966}" type="parTrans" cxnId="{E84B0C10-36A6-4694-B54E-9AA8AE9DAF85}">
      <dgm:prSet/>
      <dgm:spPr/>
      <dgm:t>
        <a:bodyPr/>
        <a:lstStyle/>
        <a:p>
          <a:endParaRPr lang="en-US"/>
        </a:p>
      </dgm:t>
    </dgm:pt>
    <dgm:pt modelId="{C2944D68-F109-4ABF-8459-AB4E8A430917}" type="sibTrans" cxnId="{E84B0C10-36A6-4694-B54E-9AA8AE9DAF85}">
      <dgm:prSet/>
      <dgm:spPr/>
      <dgm:t>
        <a:bodyPr/>
        <a:lstStyle/>
        <a:p>
          <a:endParaRPr lang="en-US"/>
        </a:p>
      </dgm:t>
    </dgm:pt>
    <dgm:pt modelId="{2A8D51B6-8912-48B8-8990-0E20164BE0DF}">
      <dgm:prSet/>
      <dgm:spPr/>
      <dgm:t>
        <a:bodyPr/>
        <a:lstStyle/>
        <a:p>
          <a:r>
            <a:rPr lang="en-US"/>
            <a:t>Setting up the environment</a:t>
          </a:r>
        </a:p>
      </dgm:t>
    </dgm:pt>
    <dgm:pt modelId="{240C969C-18CD-4FB7-8AAD-06D99ACEE5D4}" type="parTrans" cxnId="{304E99CF-7EC9-4501-AE28-2EA12F86DA71}">
      <dgm:prSet/>
      <dgm:spPr/>
      <dgm:t>
        <a:bodyPr/>
        <a:lstStyle/>
        <a:p>
          <a:endParaRPr lang="en-US"/>
        </a:p>
      </dgm:t>
    </dgm:pt>
    <dgm:pt modelId="{A0F8F4D5-F796-487A-A08E-AF98C9952DB2}" type="sibTrans" cxnId="{304E99CF-7EC9-4501-AE28-2EA12F86DA71}">
      <dgm:prSet/>
      <dgm:spPr/>
      <dgm:t>
        <a:bodyPr/>
        <a:lstStyle/>
        <a:p>
          <a:endParaRPr lang="en-US"/>
        </a:p>
      </dgm:t>
    </dgm:pt>
    <dgm:pt modelId="{A96A87C4-EBD6-4406-BD91-B98340579DE3}">
      <dgm:prSet/>
      <dgm:spPr/>
      <dgm:t>
        <a:bodyPr/>
        <a:lstStyle/>
        <a:p>
          <a:r>
            <a:rPr lang="en-US"/>
            <a:t>Creating components</a:t>
          </a:r>
        </a:p>
      </dgm:t>
    </dgm:pt>
    <dgm:pt modelId="{6A91660A-4D03-440C-A1AF-C08BE9F62BC0}" type="parTrans" cxnId="{0AA8A37A-C5B0-47EA-89BF-EE51168D6FF2}">
      <dgm:prSet/>
      <dgm:spPr/>
      <dgm:t>
        <a:bodyPr/>
        <a:lstStyle/>
        <a:p>
          <a:endParaRPr lang="en-US"/>
        </a:p>
      </dgm:t>
    </dgm:pt>
    <dgm:pt modelId="{F93C21F3-3200-4186-8FB7-FD2593F8ED64}" type="sibTrans" cxnId="{0AA8A37A-C5B0-47EA-89BF-EE51168D6FF2}">
      <dgm:prSet/>
      <dgm:spPr/>
      <dgm:t>
        <a:bodyPr/>
        <a:lstStyle/>
        <a:p>
          <a:endParaRPr lang="en-US"/>
        </a:p>
      </dgm:t>
    </dgm:pt>
    <dgm:pt modelId="{75D564F6-927A-43C6-B4F6-CC8F39C0E1A4}">
      <dgm:prSet/>
      <dgm:spPr/>
      <dgm:t>
        <a:bodyPr/>
        <a:lstStyle/>
        <a:p>
          <a:r>
            <a:rPr lang="en-US"/>
            <a:t>Implemented routing and styled the application using CSS.</a:t>
          </a:r>
        </a:p>
      </dgm:t>
    </dgm:pt>
    <dgm:pt modelId="{FF86F315-B480-4214-A57B-774ECCD556E9}" type="parTrans" cxnId="{C0BA4D03-2DA8-4B24-ADB9-01E9222CE030}">
      <dgm:prSet/>
      <dgm:spPr/>
      <dgm:t>
        <a:bodyPr/>
        <a:lstStyle/>
        <a:p>
          <a:endParaRPr lang="en-US"/>
        </a:p>
      </dgm:t>
    </dgm:pt>
    <dgm:pt modelId="{83113DE9-12F4-46AC-A75B-A9EE2A5917E0}" type="sibTrans" cxnId="{C0BA4D03-2DA8-4B24-ADB9-01E9222CE030}">
      <dgm:prSet/>
      <dgm:spPr/>
      <dgm:t>
        <a:bodyPr/>
        <a:lstStyle/>
        <a:p>
          <a:endParaRPr lang="en-US"/>
        </a:p>
      </dgm:t>
    </dgm:pt>
    <dgm:pt modelId="{6D7FC485-3DA4-456D-964E-85192600D8B4}">
      <dgm:prSet/>
      <dgm:spPr/>
      <dgm:t>
        <a:bodyPr/>
        <a:lstStyle/>
        <a:p>
          <a:r>
            <a:rPr lang="en-US"/>
            <a:t>Mention challenges faced</a:t>
          </a:r>
        </a:p>
      </dgm:t>
    </dgm:pt>
    <dgm:pt modelId="{6E74032B-2F4A-46B6-A75B-C0FE5669656C}" type="parTrans" cxnId="{D2C93077-9C49-45C5-9939-05D3DD8507AE}">
      <dgm:prSet/>
      <dgm:spPr/>
      <dgm:t>
        <a:bodyPr/>
        <a:lstStyle/>
        <a:p>
          <a:endParaRPr lang="en-US"/>
        </a:p>
      </dgm:t>
    </dgm:pt>
    <dgm:pt modelId="{602FE718-C493-402F-AAD4-5B9226A18E22}" type="sibTrans" cxnId="{D2C93077-9C49-45C5-9939-05D3DD8507AE}">
      <dgm:prSet/>
      <dgm:spPr/>
      <dgm:t>
        <a:bodyPr/>
        <a:lstStyle/>
        <a:p>
          <a:endParaRPr lang="en-US"/>
        </a:p>
      </dgm:t>
    </dgm:pt>
    <dgm:pt modelId="{9E984526-111E-4D94-B0F2-2010407593F5}">
      <dgm:prSet/>
      <dgm:spPr/>
      <dgm:t>
        <a:bodyPr/>
        <a:lstStyle/>
        <a:p>
          <a:r>
            <a:rPr lang="en-US"/>
            <a:t>Managing the state effectively within the StreamList component</a:t>
          </a:r>
        </a:p>
      </dgm:t>
    </dgm:pt>
    <dgm:pt modelId="{7B59376E-B588-4D31-B7CC-A4456FFC024C}" type="parTrans" cxnId="{083AAB13-C320-42C1-A570-1DF724BA9FF5}">
      <dgm:prSet/>
      <dgm:spPr/>
      <dgm:t>
        <a:bodyPr/>
        <a:lstStyle/>
        <a:p>
          <a:endParaRPr lang="en-US"/>
        </a:p>
      </dgm:t>
    </dgm:pt>
    <dgm:pt modelId="{83D54BE9-6C9B-435F-BFBA-1A13CDD4B30E}" type="sibTrans" cxnId="{083AAB13-C320-42C1-A570-1DF724BA9FF5}">
      <dgm:prSet/>
      <dgm:spPr/>
      <dgm:t>
        <a:bodyPr/>
        <a:lstStyle/>
        <a:p>
          <a:endParaRPr lang="en-US"/>
        </a:p>
      </dgm:t>
    </dgm:pt>
    <dgm:pt modelId="{29BBB8F0-C696-43BE-86BF-707CECB4BF15}" type="pres">
      <dgm:prSet presAssocID="{E8F9972C-A96A-4E22-AA6B-E18A4DD09443}" presName="linear" presStyleCnt="0">
        <dgm:presLayoutVars>
          <dgm:dir/>
          <dgm:animLvl val="lvl"/>
          <dgm:resizeHandles val="exact"/>
        </dgm:presLayoutVars>
      </dgm:prSet>
      <dgm:spPr/>
    </dgm:pt>
    <dgm:pt modelId="{2442FBDF-50E0-4CBE-BF2C-E29C83CBFA75}" type="pres">
      <dgm:prSet presAssocID="{E27E7268-C815-4C66-B915-E67DD71E6516}" presName="parentLin" presStyleCnt="0"/>
      <dgm:spPr/>
    </dgm:pt>
    <dgm:pt modelId="{E43B6B83-9B7F-4AA5-9746-E2A981735AAB}" type="pres">
      <dgm:prSet presAssocID="{E27E7268-C815-4C66-B915-E67DD71E6516}" presName="parentLeftMargin" presStyleLbl="node1" presStyleIdx="0" presStyleCnt="2"/>
      <dgm:spPr/>
    </dgm:pt>
    <dgm:pt modelId="{5B809D63-D238-4010-B74B-D9E90A7951C9}" type="pres">
      <dgm:prSet presAssocID="{E27E7268-C815-4C66-B915-E67DD71E65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A2DDB0E-E551-4336-A5A5-8DA27B6E318B}" type="pres">
      <dgm:prSet presAssocID="{E27E7268-C815-4C66-B915-E67DD71E6516}" presName="negativeSpace" presStyleCnt="0"/>
      <dgm:spPr/>
    </dgm:pt>
    <dgm:pt modelId="{A4CE7A67-A182-4AE6-8AA1-5427E186D4CE}" type="pres">
      <dgm:prSet presAssocID="{E27E7268-C815-4C66-B915-E67DD71E6516}" presName="childText" presStyleLbl="conFgAcc1" presStyleIdx="0" presStyleCnt="2">
        <dgm:presLayoutVars>
          <dgm:bulletEnabled val="1"/>
        </dgm:presLayoutVars>
      </dgm:prSet>
      <dgm:spPr/>
    </dgm:pt>
    <dgm:pt modelId="{A303B284-3161-42D7-8C6C-E3DE3C0F426B}" type="pres">
      <dgm:prSet presAssocID="{FC903040-2B10-4A1D-BB62-BCED9C3E3F19}" presName="spaceBetweenRectangles" presStyleCnt="0"/>
      <dgm:spPr/>
    </dgm:pt>
    <dgm:pt modelId="{C615FF24-2C99-4863-B54C-1A31084540D3}" type="pres">
      <dgm:prSet presAssocID="{6D7FC485-3DA4-456D-964E-85192600D8B4}" presName="parentLin" presStyleCnt="0"/>
      <dgm:spPr/>
    </dgm:pt>
    <dgm:pt modelId="{893FFAC1-EA16-48A7-8882-EF47128AC9BD}" type="pres">
      <dgm:prSet presAssocID="{6D7FC485-3DA4-456D-964E-85192600D8B4}" presName="parentLeftMargin" presStyleLbl="node1" presStyleIdx="0" presStyleCnt="2"/>
      <dgm:spPr/>
    </dgm:pt>
    <dgm:pt modelId="{3BA50839-4361-4341-98D0-DEFB715B035B}" type="pres">
      <dgm:prSet presAssocID="{6D7FC485-3DA4-456D-964E-85192600D8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289D63-D2CF-40C4-ADEA-75199B3A526A}" type="pres">
      <dgm:prSet presAssocID="{6D7FC485-3DA4-456D-964E-85192600D8B4}" presName="negativeSpace" presStyleCnt="0"/>
      <dgm:spPr/>
    </dgm:pt>
    <dgm:pt modelId="{B8304BAA-7BF5-46E9-B3BB-63F4650D0D20}" type="pres">
      <dgm:prSet presAssocID="{6D7FC485-3DA4-456D-964E-85192600D8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BA4D03-2DA8-4B24-ADB9-01E9222CE030}" srcId="{E27E7268-C815-4C66-B915-E67DD71E6516}" destId="{75D564F6-927A-43C6-B4F6-CC8F39C0E1A4}" srcOrd="3" destOrd="0" parTransId="{FF86F315-B480-4214-A57B-774ECCD556E9}" sibTransId="{83113DE9-12F4-46AC-A75B-A9EE2A5917E0}"/>
    <dgm:cxn modelId="{E84B0C10-36A6-4694-B54E-9AA8AE9DAF85}" srcId="{E27E7268-C815-4C66-B915-E67DD71E6516}" destId="{D77188C6-E10F-4668-A0EC-A516D3593727}" srcOrd="0" destOrd="0" parTransId="{6A3B5B8D-FBC5-4EE0-A420-778EEE876966}" sibTransId="{C2944D68-F109-4ABF-8459-AB4E8A430917}"/>
    <dgm:cxn modelId="{083AAB13-C320-42C1-A570-1DF724BA9FF5}" srcId="{6D7FC485-3DA4-456D-964E-85192600D8B4}" destId="{9E984526-111E-4D94-B0F2-2010407593F5}" srcOrd="0" destOrd="0" parTransId="{7B59376E-B588-4D31-B7CC-A4456FFC024C}" sibTransId="{83D54BE9-6C9B-435F-BFBA-1A13CDD4B30E}"/>
    <dgm:cxn modelId="{0E3B3F23-D4B5-41AA-AFC0-C613C2223BD6}" type="presOf" srcId="{E27E7268-C815-4C66-B915-E67DD71E6516}" destId="{5B809D63-D238-4010-B74B-D9E90A7951C9}" srcOrd="1" destOrd="0" presId="urn:microsoft.com/office/officeart/2005/8/layout/list1"/>
    <dgm:cxn modelId="{8AEFD42C-4627-4122-8ADF-983842BBCE8E}" type="presOf" srcId="{D77188C6-E10F-4668-A0EC-A516D3593727}" destId="{A4CE7A67-A182-4AE6-8AA1-5427E186D4CE}" srcOrd="0" destOrd="0" presId="urn:microsoft.com/office/officeart/2005/8/layout/list1"/>
    <dgm:cxn modelId="{DA69946D-EFFE-463A-82E4-19136784062E}" type="presOf" srcId="{2A8D51B6-8912-48B8-8990-0E20164BE0DF}" destId="{A4CE7A67-A182-4AE6-8AA1-5427E186D4CE}" srcOrd="0" destOrd="1" presId="urn:microsoft.com/office/officeart/2005/8/layout/list1"/>
    <dgm:cxn modelId="{D2C93077-9C49-45C5-9939-05D3DD8507AE}" srcId="{E8F9972C-A96A-4E22-AA6B-E18A4DD09443}" destId="{6D7FC485-3DA4-456D-964E-85192600D8B4}" srcOrd="1" destOrd="0" parTransId="{6E74032B-2F4A-46B6-A75B-C0FE5669656C}" sibTransId="{602FE718-C493-402F-AAD4-5B9226A18E22}"/>
    <dgm:cxn modelId="{54CAE857-C72C-4F74-8E05-024264F9CA4B}" type="presOf" srcId="{A96A87C4-EBD6-4406-BD91-B98340579DE3}" destId="{A4CE7A67-A182-4AE6-8AA1-5427E186D4CE}" srcOrd="0" destOrd="2" presId="urn:microsoft.com/office/officeart/2005/8/layout/list1"/>
    <dgm:cxn modelId="{0AA8A37A-C5B0-47EA-89BF-EE51168D6FF2}" srcId="{E27E7268-C815-4C66-B915-E67DD71E6516}" destId="{A96A87C4-EBD6-4406-BD91-B98340579DE3}" srcOrd="2" destOrd="0" parTransId="{6A91660A-4D03-440C-A1AF-C08BE9F62BC0}" sibTransId="{F93C21F3-3200-4186-8FB7-FD2593F8ED64}"/>
    <dgm:cxn modelId="{35034486-4F6F-466E-B748-499E17A59C57}" type="presOf" srcId="{E27E7268-C815-4C66-B915-E67DD71E6516}" destId="{E43B6B83-9B7F-4AA5-9746-E2A981735AAB}" srcOrd="0" destOrd="0" presId="urn:microsoft.com/office/officeart/2005/8/layout/list1"/>
    <dgm:cxn modelId="{BFCE79A5-E6E5-4F9F-BF80-F496981D425D}" type="presOf" srcId="{9E984526-111E-4D94-B0F2-2010407593F5}" destId="{B8304BAA-7BF5-46E9-B3BB-63F4650D0D20}" srcOrd="0" destOrd="0" presId="urn:microsoft.com/office/officeart/2005/8/layout/list1"/>
    <dgm:cxn modelId="{56C779AA-E2B1-4F7B-B042-939E1B70E417}" type="presOf" srcId="{E8F9972C-A96A-4E22-AA6B-E18A4DD09443}" destId="{29BBB8F0-C696-43BE-86BF-707CECB4BF15}" srcOrd="0" destOrd="0" presId="urn:microsoft.com/office/officeart/2005/8/layout/list1"/>
    <dgm:cxn modelId="{DE632DBC-65A5-453A-8D93-DE30819888AB}" type="presOf" srcId="{75D564F6-927A-43C6-B4F6-CC8F39C0E1A4}" destId="{A4CE7A67-A182-4AE6-8AA1-5427E186D4CE}" srcOrd="0" destOrd="3" presId="urn:microsoft.com/office/officeart/2005/8/layout/list1"/>
    <dgm:cxn modelId="{304E99CF-7EC9-4501-AE28-2EA12F86DA71}" srcId="{E27E7268-C815-4C66-B915-E67DD71E6516}" destId="{2A8D51B6-8912-48B8-8990-0E20164BE0DF}" srcOrd="1" destOrd="0" parTransId="{240C969C-18CD-4FB7-8AAD-06D99ACEE5D4}" sibTransId="{A0F8F4D5-F796-487A-A08E-AF98C9952DB2}"/>
    <dgm:cxn modelId="{0FD815E4-022C-447A-91E4-14405D34E7CA}" type="presOf" srcId="{6D7FC485-3DA4-456D-964E-85192600D8B4}" destId="{3BA50839-4361-4341-98D0-DEFB715B035B}" srcOrd="1" destOrd="0" presId="urn:microsoft.com/office/officeart/2005/8/layout/list1"/>
    <dgm:cxn modelId="{5F661FE6-DDB6-4861-AE60-B3FE64A4345D}" type="presOf" srcId="{6D7FC485-3DA4-456D-964E-85192600D8B4}" destId="{893FFAC1-EA16-48A7-8882-EF47128AC9BD}" srcOrd="0" destOrd="0" presId="urn:microsoft.com/office/officeart/2005/8/layout/list1"/>
    <dgm:cxn modelId="{0255F1E6-FFD8-4D38-A811-91B8A3411D85}" srcId="{E8F9972C-A96A-4E22-AA6B-E18A4DD09443}" destId="{E27E7268-C815-4C66-B915-E67DD71E6516}" srcOrd="0" destOrd="0" parTransId="{3BC53C16-823C-4AF8-9744-3426191935A0}" sibTransId="{FC903040-2B10-4A1D-BB62-BCED9C3E3F19}"/>
    <dgm:cxn modelId="{CD28EA3B-4A9C-4677-A632-1B5F02E0EF32}" type="presParOf" srcId="{29BBB8F0-C696-43BE-86BF-707CECB4BF15}" destId="{2442FBDF-50E0-4CBE-BF2C-E29C83CBFA75}" srcOrd="0" destOrd="0" presId="urn:microsoft.com/office/officeart/2005/8/layout/list1"/>
    <dgm:cxn modelId="{01A74755-701B-4105-9041-53691DD77FE9}" type="presParOf" srcId="{2442FBDF-50E0-4CBE-BF2C-E29C83CBFA75}" destId="{E43B6B83-9B7F-4AA5-9746-E2A981735AAB}" srcOrd="0" destOrd="0" presId="urn:microsoft.com/office/officeart/2005/8/layout/list1"/>
    <dgm:cxn modelId="{4E35858F-47F1-48C3-B05E-DF859568C38E}" type="presParOf" srcId="{2442FBDF-50E0-4CBE-BF2C-E29C83CBFA75}" destId="{5B809D63-D238-4010-B74B-D9E90A7951C9}" srcOrd="1" destOrd="0" presId="urn:microsoft.com/office/officeart/2005/8/layout/list1"/>
    <dgm:cxn modelId="{41841DF9-DDBA-4DEA-9066-A8B43E3E772B}" type="presParOf" srcId="{29BBB8F0-C696-43BE-86BF-707CECB4BF15}" destId="{CA2DDB0E-E551-4336-A5A5-8DA27B6E318B}" srcOrd="1" destOrd="0" presId="urn:microsoft.com/office/officeart/2005/8/layout/list1"/>
    <dgm:cxn modelId="{8F3E11F0-C6AA-472E-AC3E-6AFBB82CCB8B}" type="presParOf" srcId="{29BBB8F0-C696-43BE-86BF-707CECB4BF15}" destId="{A4CE7A67-A182-4AE6-8AA1-5427E186D4CE}" srcOrd="2" destOrd="0" presId="urn:microsoft.com/office/officeart/2005/8/layout/list1"/>
    <dgm:cxn modelId="{12883343-7161-41C1-B6C6-BCE0FE6EC83B}" type="presParOf" srcId="{29BBB8F0-C696-43BE-86BF-707CECB4BF15}" destId="{A303B284-3161-42D7-8C6C-E3DE3C0F426B}" srcOrd="3" destOrd="0" presId="urn:microsoft.com/office/officeart/2005/8/layout/list1"/>
    <dgm:cxn modelId="{8F570A16-F46B-4940-BC07-46B95D5D0B5C}" type="presParOf" srcId="{29BBB8F0-C696-43BE-86BF-707CECB4BF15}" destId="{C615FF24-2C99-4863-B54C-1A31084540D3}" srcOrd="4" destOrd="0" presId="urn:microsoft.com/office/officeart/2005/8/layout/list1"/>
    <dgm:cxn modelId="{DD394793-7FF3-49E5-9E57-6D19476781C6}" type="presParOf" srcId="{C615FF24-2C99-4863-B54C-1A31084540D3}" destId="{893FFAC1-EA16-48A7-8882-EF47128AC9BD}" srcOrd="0" destOrd="0" presId="urn:microsoft.com/office/officeart/2005/8/layout/list1"/>
    <dgm:cxn modelId="{C4074C1B-F116-4FE8-A830-C373E44B29DE}" type="presParOf" srcId="{C615FF24-2C99-4863-B54C-1A31084540D3}" destId="{3BA50839-4361-4341-98D0-DEFB715B035B}" srcOrd="1" destOrd="0" presId="urn:microsoft.com/office/officeart/2005/8/layout/list1"/>
    <dgm:cxn modelId="{D61455D7-A6B8-4E8E-9C1A-C34AC9C20191}" type="presParOf" srcId="{29BBB8F0-C696-43BE-86BF-707CECB4BF15}" destId="{F4289D63-D2CF-40C4-ADEA-75199B3A526A}" srcOrd="5" destOrd="0" presId="urn:microsoft.com/office/officeart/2005/8/layout/list1"/>
    <dgm:cxn modelId="{ED16D6F7-79A4-4148-86D0-C0AAA7EC51E1}" type="presParOf" srcId="{29BBB8F0-C696-43BE-86BF-707CECB4BF15}" destId="{B8304BAA-7BF5-46E9-B3BB-63F4650D0D2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D19C1-F8D9-4C33-BFF7-415B4FCBD6AA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F35C4-A4F5-48CF-AAC9-C8D53F88F4B9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66FC-561A-4280-AB32-CAF8F40931A4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>
              <a:latin typeface="Aptos"/>
            </a:rPr>
            <a:t>The concept of the application</a:t>
          </a:r>
        </a:p>
      </dsp:txBody>
      <dsp:txXfrm>
        <a:off x="1342800" y="3255669"/>
        <a:ext cx="3600000" cy="720000"/>
      </dsp:txXfrm>
    </dsp:sp>
    <dsp:sp modelId="{FCAC42C4-71CB-4C54-841A-D8F715FF657F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CBFCD-F4C6-42A3-97C9-803D3C27D182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A9805-4DF1-4CB0-A214-61F4018D2932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>
              <a:latin typeface="Aptos"/>
            </a:rPr>
            <a:t>User experience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97C2-8584-497F-8463-3216995A5949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AC587-EE75-4218-B67A-580A0B3DBD2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CF94C-C405-4758-A202-ADC3176CD89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ptos"/>
            </a:rPr>
            <a:t>Overall structure</a:t>
          </a:r>
          <a:endParaRPr lang="en-US" sz="2500" kern="1200"/>
        </a:p>
      </dsp:txBody>
      <dsp:txXfrm>
        <a:off x="1507738" y="707092"/>
        <a:ext cx="9007861" cy="1305401"/>
      </dsp:txXfrm>
    </dsp:sp>
    <dsp:sp modelId="{ACC5B1AE-9791-4E06-BB6F-0717428F2C5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8F6-73B6-4E94-9CED-B09F1614B95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277BB-6DD2-4326-B8BA-0497D2ACA3A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ptos"/>
            </a:rPr>
            <a:t>The use of React Router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E7A67-A182-4AE6-8AA1-5427E186D4CE}">
      <dsp:nvSpPr>
        <dsp:cNvPr id="0" name=""/>
        <dsp:cNvSpPr/>
      </dsp:nvSpPr>
      <dsp:spPr>
        <a:xfrm>
          <a:off x="0" y="362117"/>
          <a:ext cx="5334197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93" tIns="374904" rIns="4139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Planning the features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Setting up the environment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Creating components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Implemented routing and styled the application using CSS.</a:t>
          </a:r>
        </a:p>
      </dsp:txBody>
      <dsp:txXfrm>
        <a:off x="0" y="362117"/>
        <a:ext cx="5334197" cy="1927800"/>
      </dsp:txXfrm>
    </dsp:sp>
    <dsp:sp modelId="{5B809D63-D238-4010-B74B-D9E90A7951C9}">
      <dsp:nvSpPr>
        <dsp:cNvPr id="0" name=""/>
        <dsp:cNvSpPr/>
      </dsp:nvSpPr>
      <dsp:spPr>
        <a:xfrm>
          <a:off x="266709" y="96437"/>
          <a:ext cx="37339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34" tIns="0" rIns="1411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Outline the steps taken</a:t>
          </a:r>
        </a:p>
      </dsp:txBody>
      <dsp:txXfrm>
        <a:off x="292648" y="122376"/>
        <a:ext cx="3682059" cy="479482"/>
      </dsp:txXfrm>
    </dsp:sp>
    <dsp:sp modelId="{B8304BAA-7BF5-46E9-B3BB-63F4650D0D20}">
      <dsp:nvSpPr>
        <dsp:cNvPr id="0" name=""/>
        <dsp:cNvSpPr/>
      </dsp:nvSpPr>
      <dsp:spPr>
        <a:xfrm>
          <a:off x="0" y="2652797"/>
          <a:ext cx="5334197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93" tIns="374904" rIns="4139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Managing the state effectively within the StreamList component</a:t>
          </a:r>
        </a:p>
      </dsp:txBody>
      <dsp:txXfrm>
        <a:off x="0" y="2652797"/>
        <a:ext cx="5334197" cy="1020600"/>
      </dsp:txXfrm>
    </dsp:sp>
    <dsp:sp modelId="{3BA50839-4361-4341-98D0-DEFB715B035B}">
      <dsp:nvSpPr>
        <dsp:cNvPr id="0" name=""/>
        <dsp:cNvSpPr/>
      </dsp:nvSpPr>
      <dsp:spPr>
        <a:xfrm>
          <a:off x="266709" y="2387117"/>
          <a:ext cx="37339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34" tIns="0" rIns="1411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Mention challenges faced</a:t>
          </a:r>
        </a:p>
      </dsp:txBody>
      <dsp:txXfrm>
        <a:off x="292648" y="2413056"/>
        <a:ext cx="368205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2AB2-8290-44EA-B681-2EBFB421342E}" type="datetimeFigureOut"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58C4C-C085-4E53-8C70-33FAC0195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nteanam/Pantea-Namiranian---INT499-Week-1-Assignment-Part-1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everyone! My name is Pantea </a:t>
            </a:r>
            <a:r>
              <a:rPr lang="en-US" dirty="0" err="1"/>
              <a:t>Namiranian</a:t>
            </a:r>
            <a:r>
              <a:rPr lang="en-US" dirty="0"/>
              <a:t>, and I’m excited to present my </a:t>
            </a:r>
            <a:r>
              <a:rPr lang="en-US" dirty="0" err="1"/>
              <a:t>StreamList</a:t>
            </a:r>
            <a:r>
              <a:rPr lang="en-US" dirty="0"/>
              <a:t> React application today.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video, I will showcase the functionality of the </a:t>
            </a:r>
            <a:r>
              <a:rPr lang="en-US" dirty="0" err="1"/>
              <a:t>StreamList</a:t>
            </a:r>
            <a:r>
              <a:rPr lang="en-US" dirty="0"/>
              <a:t> application, which allows users to create and manage their personalized streaming lists.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The </a:t>
            </a:r>
            <a:r>
              <a:rPr lang="en-US" err="1"/>
              <a:t>StreamList</a:t>
            </a:r>
            <a:r>
              <a:rPr lang="en-US" dirty="0"/>
              <a:t> application is designed to help users keep track of movies and programs they want to watch. Users can input titles into the app, similar to creating a grocery list.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User experience is crucial for this application. I focused on creating a clean and intuitive design that makes it easy for users to navigate and input their data without any hassle.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overall structure</a:t>
            </a:r>
          </a:p>
          <a:p>
            <a:pPr>
              <a:buFont typeface="Arial"/>
              <a:buChar char="•"/>
            </a:pPr>
            <a:r>
              <a:rPr lang="en-US"/>
              <a:t>The application is structured using React components, with a main App.js file that sets up routing for different pages.</a:t>
            </a:r>
            <a:endParaRPr lang="en-US">
              <a:ea typeface="Calibri"/>
              <a:cs typeface="Calibri"/>
            </a:endParaRPr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/>
              <a:t>Explain the use of React Router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/>
              <a:t>I utilized React Router to manage navigation between components, allowing users to switch seamlessly between the </a:t>
            </a:r>
            <a:r>
              <a:rPr lang="en-US" err="1"/>
              <a:t>StreamList</a:t>
            </a:r>
            <a:r>
              <a:rPr lang="en-US"/>
              <a:t>, Movies, Cart, and About pages.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StreamList Page (Homepage)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StreamList component serves as the homepage. It includes a form where users can enter the title of a movie. When submitted, the input is logged to the console.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/>
              <a:t>Movies Page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Movies page is planned for Week 4 and currently does not contain any data. It will be developed further to display movie-related information.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/>
              <a:t>Cart Page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Similarly, the Cart page will also be built in Week 4 and will not contain any data yet.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r>
              <a:rPr lang="en-US"/>
              <a:t>About Page</a:t>
            </a:r>
          </a:p>
          <a:p>
            <a:pPr marL="171450" indent="-171450">
              <a:buFont typeface="Arial"/>
              <a:buChar char="•"/>
            </a:pPr>
            <a:r>
              <a:rPr lang="en-US"/>
              <a:t>The About page is set for development in Week 5 and will provide information about the application.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6A7F7-C97B-8505-9BFF-54A1C5F7C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BB190A-ADBD-56F1-6033-1E55B87E6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8F09B-2DB3-2AA1-CFCC-3F7D0ABB8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/>
              <a:t>The steps taken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buFont typeface="Courier New,monospace"/>
              <a:buChar char="o"/>
            </a:pPr>
            <a:r>
              <a:rPr lang="en-US"/>
              <a:t>To develop the application, I started by planning the features,setting up the environment, and creating components. Iimplemented routing and styled the application using CSS.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/>
              <a:t>Mention challenges faced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914400" lvl="1" indent="-457200">
              <a:buFont typeface="Courier New,monospace"/>
              <a:buChar char="o"/>
            </a:pPr>
            <a:r>
              <a:rPr lang="en-US"/>
              <a:t>One challenge I encountered was managing the stateeffectively within the StreamList component. With practice, Ilearned to use the useState hook efficiently.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53802-6E8C-6BFA-A69C-317E1E5DD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Now, I will demonstrate how the application functions, showcasing the various components and how users can navigate through the app.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You'll see how the input form works in the StreamList component, and how users can switch between the different pages using the navigation bar.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Thank you for watching my presentation on the StreamList application.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I welcome any feedback or questions regarding the application design, and I look forward to your thoughts!</a:t>
            </a:r>
          </a:p>
          <a:p>
            <a:endParaRPr lang="en-US" dirty="0"/>
          </a:p>
          <a:p>
            <a:r>
              <a:rPr lang="en-US"/>
              <a:t>Also, you can find the complete code for the StreamList application in my GitHub repository at [</a:t>
            </a:r>
            <a:r>
              <a:rPr lang="en-US" dirty="0">
                <a:hlinkClick r:id="rId3"/>
              </a:rPr>
              <a:t>GitHub Repository Link</a:t>
            </a:r>
            <a:r>
              <a:rPr lang="en-US"/>
              <a:t>].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I will ensure to upload the video presentation showcasing the functionality of the StreamList app, along with the GitHub URL for review.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nteanam/Pantea-Namiranian---INT499-Week-1-Assignment-Part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/>
              <a:t>StreamList</a:t>
            </a:r>
            <a:r>
              <a:rPr lang="en-US" sz="5200">
                <a:ea typeface="+mj-lt"/>
                <a:cs typeface="+mj-lt"/>
              </a:rPr>
              <a:t> React</a:t>
            </a:r>
            <a:endParaRPr lang="en-US" sz="52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500"/>
              <a:t>Pantea </a:t>
            </a:r>
            <a:r>
              <a:rPr lang="en-US" sz="1500" err="1"/>
              <a:t>Namiranian</a:t>
            </a:r>
          </a:p>
          <a:p>
            <a:pPr algn="l"/>
            <a:r>
              <a:rPr lang="en-US" sz="1500"/>
              <a:t>The University of Arizona Global Campus</a:t>
            </a:r>
          </a:p>
          <a:p>
            <a:pPr algn="l"/>
            <a:r>
              <a:rPr lang="en-US" sz="1500"/>
              <a:t>INT499: Capstone for Information Technology (INP2520A)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John Russell</a:t>
            </a:r>
          </a:p>
          <a:p>
            <a:pPr algn="l"/>
            <a:r>
              <a:rPr lang="en-US" sz="1500"/>
              <a:t>5/13/2025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301D3F91-E203-24C2-EF75-EE48AC53C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C511784-7A42-44B3-BD0E-207DB74E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124C649-E197-E4DB-C5A9-D4DFB9FD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51" r="9085" b="157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08100-5A74-BC56-90DD-519A116C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ptos Display"/>
              </a:rPr>
              <a:t>Program Design Overview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490B8-11B0-2E85-6DB6-1B9A1DFAA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766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58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2098DC-FB49-1474-797B-464576C6A0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31184" r="-1" b="2440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4F0CAF-6F5C-0308-480E-F49D06DB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React Application Structure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98D4976B-75FB-5BED-CFE0-A5BFC0F8D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1022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433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AEB05C-0C8C-6BCE-FF77-2DD53888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Components and Navigation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8CA99B9-0523-D033-05DD-B98551F1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93" y="617779"/>
            <a:ext cx="8536597" cy="3265248"/>
          </a:xfrm>
          <a:prstGeom prst="rect">
            <a:avLst/>
          </a:prstGeom>
        </p:spPr>
      </p:pic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73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E3CF1AD-BECC-41B4-8852-A17B51A802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6208" r="24212" b="-1"/>
          <a:stretch>
            <a:fillRect/>
          </a:stretch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3AA7-E103-4084-8C9C-0F64474A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880725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Styling 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4D01-D508-C4D1-566A-6FED39EC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37"/>
            <a:ext cx="10165218" cy="47636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CSS is used extensively to style the application, ensuring that it is visually appealing and user-friendly. For example, in the App.css file, I defined styles for the navigation bar, input fields, and overall layout.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Some key styles include centering text, adjusting margins for navigation items, and styling the input field for better usability.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Good styling enhances user experience, making navigation intuitive and interactions enjoyable.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56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324083-CC27-BDFA-F9FB-C69883FFB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8A486-235D-C4C5-8A08-54254360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Development Process</a:t>
            </a:r>
          </a:p>
        </p:txBody>
      </p:sp>
      <p:pic>
        <p:nvPicPr>
          <p:cNvPr id="120" name="Picture 119" descr="Top view of cubes connected with black lines">
            <a:extLst>
              <a:ext uri="{FF2B5EF4-FFF2-40B4-BE49-F238E27FC236}">
                <a16:creationId xmlns:a16="http://schemas.microsoft.com/office/drawing/2014/main" id="{91F42DF6-8FF7-1316-3F75-421B8427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32" r="15726" b="2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26" name="TextBox 2">
            <a:extLst>
              <a:ext uri="{FF2B5EF4-FFF2-40B4-BE49-F238E27FC236}">
                <a16:creationId xmlns:a16="http://schemas.microsoft.com/office/drawing/2014/main" id="{211DFE13-99DE-4B97-E5E4-A33C516DD803}"/>
              </a:ext>
            </a:extLst>
          </p:cNvPr>
          <p:cNvGraphicFramePr/>
          <p:nvPr/>
        </p:nvGraphicFramePr>
        <p:xfrm>
          <a:off x="761800" y="2470244"/>
          <a:ext cx="5334197" cy="37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129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98F2ACA-B0D6-4361-24A1-74267DA5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19" r="42200" b="-4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980C8-8F0A-5513-2E01-6475B420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latin typeface="Aptos"/>
              </a:rPr>
              <a:t>Video Presentation </a:t>
            </a:r>
            <a:br>
              <a:rPr lang="en-US" sz="4000" dirty="0">
                <a:latin typeface="Aptos"/>
              </a:rPr>
            </a:br>
            <a:r>
              <a:rPr lang="en-US" sz="4000">
                <a:latin typeface="Aptos"/>
              </a:rPr>
              <a:t>Application File</a:t>
            </a:r>
            <a:endParaRPr lang="en-US" sz="4000" dirty="0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C12D-AFAD-3F52-C4D5-7BD2E0EE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You can find the complete code for the StreamList application in my GitHub repository at </a:t>
            </a:r>
            <a:r>
              <a:rPr lang="en-US" sz="2000">
                <a:ea typeface="+mn-lt"/>
                <a:cs typeface="+mn-lt"/>
              </a:rPr>
              <a:t>[</a:t>
            </a:r>
            <a:r>
              <a:rPr lang="en-US" sz="2000" dirty="0">
                <a:ea typeface="+mn-lt"/>
                <a:cs typeface="+mn-lt"/>
                <a:hlinkClick r:id="rId4"/>
              </a:rPr>
              <a:t>GitHub Repository Link</a:t>
            </a:r>
            <a:r>
              <a:rPr lang="en-US" sz="200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315662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StreamList React</vt:lpstr>
      <vt:lpstr>Program Design Overview</vt:lpstr>
      <vt:lpstr>React Application Structure</vt:lpstr>
      <vt:lpstr>Components and Navigation</vt:lpstr>
      <vt:lpstr>Styling  with CSS</vt:lpstr>
      <vt:lpstr>Development Process</vt:lpstr>
      <vt:lpstr>Video Presentation  Application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353</cp:revision>
  <dcterms:created xsi:type="dcterms:W3CDTF">2025-05-13T16:24:53Z</dcterms:created>
  <dcterms:modified xsi:type="dcterms:W3CDTF">2025-05-18T22:05:20Z</dcterms:modified>
</cp:coreProperties>
</file>