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4" r:id="rId9"/>
    <p:sldId id="265" r:id="rId10"/>
    <p:sldId id="267" r:id="rId11"/>
    <p:sldId id="263"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9112A9-EC27-17AA-FE58-4A79C269775A}" v="270" dt="2025-06-16T17:57:18.8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7EFD94-D1FA-4892-BA20-4D1278BE308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6F4FD12-61DC-4D6E-B76D-B95DC3999521}">
      <dgm:prSet/>
      <dgm:spPr/>
      <dgm:t>
        <a:bodyPr/>
        <a:lstStyle/>
        <a:p>
          <a:r>
            <a:rPr lang="en-US"/>
            <a:t>Objective: Develop a user-friendly platform for managing movie and program lists.</a:t>
          </a:r>
        </a:p>
      </dgm:t>
    </dgm:pt>
    <dgm:pt modelId="{3DFB5FB6-F8A3-4C2B-8D61-DF90F5C3BDF5}" type="parTrans" cxnId="{131D5FA3-71FF-49FD-B72E-0FBCEA2D35E7}">
      <dgm:prSet/>
      <dgm:spPr/>
      <dgm:t>
        <a:bodyPr/>
        <a:lstStyle/>
        <a:p>
          <a:endParaRPr lang="en-US"/>
        </a:p>
      </dgm:t>
    </dgm:pt>
    <dgm:pt modelId="{B2592337-4E18-4419-B595-0579B9CB1985}" type="sibTrans" cxnId="{131D5FA3-71FF-49FD-B72E-0FBCEA2D35E7}">
      <dgm:prSet/>
      <dgm:spPr/>
      <dgm:t>
        <a:bodyPr/>
        <a:lstStyle/>
        <a:p>
          <a:endParaRPr lang="en-US"/>
        </a:p>
      </dgm:t>
    </dgm:pt>
    <dgm:pt modelId="{63BF9437-E9DA-4FD9-B4F3-B151655B7061}">
      <dgm:prSet/>
      <dgm:spPr/>
      <dgm:t>
        <a:bodyPr/>
        <a:lstStyle/>
        <a:p>
          <a:r>
            <a:rPr lang="en-US"/>
            <a:t>Target Audience: Movie enthusiasts and casual viewers.</a:t>
          </a:r>
        </a:p>
      </dgm:t>
    </dgm:pt>
    <dgm:pt modelId="{3A64BEB1-48D9-4EDF-B0BF-8BB86E17913B}" type="parTrans" cxnId="{C00110CD-A418-4C11-81DA-D3D32B8657B7}">
      <dgm:prSet/>
      <dgm:spPr/>
      <dgm:t>
        <a:bodyPr/>
        <a:lstStyle/>
        <a:p>
          <a:endParaRPr lang="en-US"/>
        </a:p>
      </dgm:t>
    </dgm:pt>
    <dgm:pt modelId="{2DE09884-1329-4BE1-BD0D-F0C9DA6322BE}" type="sibTrans" cxnId="{C00110CD-A418-4C11-81DA-D3D32B8657B7}">
      <dgm:prSet/>
      <dgm:spPr/>
      <dgm:t>
        <a:bodyPr/>
        <a:lstStyle/>
        <a:p>
          <a:endParaRPr lang="en-US"/>
        </a:p>
      </dgm:t>
    </dgm:pt>
    <dgm:pt modelId="{1FB94A4C-0B35-4626-8154-78B3EDB3741E}">
      <dgm:prSet/>
      <dgm:spPr/>
      <dgm:t>
        <a:bodyPr/>
        <a:lstStyle/>
        <a:p>
          <a:r>
            <a:rPr lang="en-US"/>
            <a:t>Expected Outcomes: Enhanced user engagement, increased retention, and potential revenue growth.</a:t>
          </a:r>
        </a:p>
      </dgm:t>
    </dgm:pt>
    <dgm:pt modelId="{5518612B-0653-47E3-BDBF-5947A6836AC2}" type="parTrans" cxnId="{B96BD9D0-5789-455B-9469-D3566A19E63A}">
      <dgm:prSet/>
      <dgm:spPr/>
      <dgm:t>
        <a:bodyPr/>
        <a:lstStyle/>
        <a:p>
          <a:endParaRPr lang="en-US"/>
        </a:p>
      </dgm:t>
    </dgm:pt>
    <dgm:pt modelId="{BBD733B4-FF99-4526-8E98-F209313590DC}" type="sibTrans" cxnId="{B96BD9D0-5789-455B-9469-D3566A19E63A}">
      <dgm:prSet/>
      <dgm:spPr/>
      <dgm:t>
        <a:bodyPr/>
        <a:lstStyle/>
        <a:p>
          <a:endParaRPr lang="en-US"/>
        </a:p>
      </dgm:t>
    </dgm:pt>
    <dgm:pt modelId="{B2F3E5AC-21F0-49DC-A1D1-8C0876A526B3}" type="pres">
      <dgm:prSet presAssocID="{FD7EFD94-D1FA-4892-BA20-4D1278BE308A}" presName="vert0" presStyleCnt="0">
        <dgm:presLayoutVars>
          <dgm:dir/>
          <dgm:animOne val="branch"/>
          <dgm:animLvl val="lvl"/>
        </dgm:presLayoutVars>
      </dgm:prSet>
      <dgm:spPr/>
    </dgm:pt>
    <dgm:pt modelId="{A8BCBDFD-00AF-4299-A05E-A6BA387A9FF0}" type="pres">
      <dgm:prSet presAssocID="{56F4FD12-61DC-4D6E-B76D-B95DC3999521}" presName="thickLine" presStyleLbl="alignNode1" presStyleIdx="0" presStyleCnt="3"/>
      <dgm:spPr/>
    </dgm:pt>
    <dgm:pt modelId="{F7530AB1-B05A-4F26-A58A-4B7CD4807049}" type="pres">
      <dgm:prSet presAssocID="{56F4FD12-61DC-4D6E-B76D-B95DC3999521}" presName="horz1" presStyleCnt="0"/>
      <dgm:spPr/>
    </dgm:pt>
    <dgm:pt modelId="{E7B8E72F-2C39-4A79-8FCD-7955C4934AF9}" type="pres">
      <dgm:prSet presAssocID="{56F4FD12-61DC-4D6E-B76D-B95DC3999521}" presName="tx1" presStyleLbl="revTx" presStyleIdx="0" presStyleCnt="3"/>
      <dgm:spPr/>
    </dgm:pt>
    <dgm:pt modelId="{A73CB1D6-2A96-4E70-8BAA-EA2967551313}" type="pres">
      <dgm:prSet presAssocID="{56F4FD12-61DC-4D6E-B76D-B95DC3999521}" presName="vert1" presStyleCnt="0"/>
      <dgm:spPr/>
    </dgm:pt>
    <dgm:pt modelId="{F9622046-176E-43E6-87B1-2298492C3FEE}" type="pres">
      <dgm:prSet presAssocID="{63BF9437-E9DA-4FD9-B4F3-B151655B7061}" presName="thickLine" presStyleLbl="alignNode1" presStyleIdx="1" presStyleCnt="3"/>
      <dgm:spPr/>
    </dgm:pt>
    <dgm:pt modelId="{EBE05E61-4FE7-4099-AAA0-1B2ECC60D748}" type="pres">
      <dgm:prSet presAssocID="{63BF9437-E9DA-4FD9-B4F3-B151655B7061}" presName="horz1" presStyleCnt="0"/>
      <dgm:spPr/>
    </dgm:pt>
    <dgm:pt modelId="{1A71B976-F5A9-40C2-A5B1-02BBC181B76F}" type="pres">
      <dgm:prSet presAssocID="{63BF9437-E9DA-4FD9-B4F3-B151655B7061}" presName="tx1" presStyleLbl="revTx" presStyleIdx="1" presStyleCnt="3"/>
      <dgm:spPr/>
    </dgm:pt>
    <dgm:pt modelId="{DDF5DF9F-EB38-41B9-A58C-EA0B66B19B9C}" type="pres">
      <dgm:prSet presAssocID="{63BF9437-E9DA-4FD9-B4F3-B151655B7061}" presName="vert1" presStyleCnt="0"/>
      <dgm:spPr/>
    </dgm:pt>
    <dgm:pt modelId="{9E4D50C9-1DFB-4C61-85A7-AFF30898DB77}" type="pres">
      <dgm:prSet presAssocID="{1FB94A4C-0B35-4626-8154-78B3EDB3741E}" presName="thickLine" presStyleLbl="alignNode1" presStyleIdx="2" presStyleCnt="3"/>
      <dgm:spPr/>
    </dgm:pt>
    <dgm:pt modelId="{C8591415-F5CC-4146-BA63-4DB3A6C32EC5}" type="pres">
      <dgm:prSet presAssocID="{1FB94A4C-0B35-4626-8154-78B3EDB3741E}" presName="horz1" presStyleCnt="0"/>
      <dgm:spPr/>
    </dgm:pt>
    <dgm:pt modelId="{8AC1F4BF-34A0-4626-B642-E629D0D48087}" type="pres">
      <dgm:prSet presAssocID="{1FB94A4C-0B35-4626-8154-78B3EDB3741E}" presName="tx1" presStyleLbl="revTx" presStyleIdx="2" presStyleCnt="3"/>
      <dgm:spPr/>
    </dgm:pt>
    <dgm:pt modelId="{1F4C0C32-B32E-4008-A841-4F3A45AAB0D8}" type="pres">
      <dgm:prSet presAssocID="{1FB94A4C-0B35-4626-8154-78B3EDB3741E}" presName="vert1" presStyleCnt="0"/>
      <dgm:spPr/>
    </dgm:pt>
  </dgm:ptLst>
  <dgm:cxnLst>
    <dgm:cxn modelId="{89BD0316-AF2E-4E50-9E7B-4C88B1F6DB24}" type="presOf" srcId="{56F4FD12-61DC-4D6E-B76D-B95DC3999521}" destId="{E7B8E72F-2C39-4A79-8FCD-7955C4934AF9}" srcOrd="0" destOrd="0" presId="urn:microsoft.com/office/officeart/2008/layout/LinedList"/>
    <dgm:cxn modelId="{6BDB192D-78EA-451B-9F35-E54DE39C8B2F}" type="presOf" srcId="{1FB94A4C-0B35-4626-8154-78B3EDB3741E}" destId="{8AC1F4BF-34A0-4626-B642-E629D0D48087}" srcOrd="0" destOrd="0" presId="urn:microsoft.com/office/officeart/2008/layout/LinedList"/>
    <dgm:cxn modelId="{DDAEE934-3B2E-4CE9-9B0B-A1F781B9E272}" type="presOf" srcId="{FD7EFD94-D1FA-4892-BA20-4D1278BE308A}" destId="{B2F3E5AC-21F0-49DC-A1D1-8C0876A526B3}" srcOrd="0" destOrd="0" presId="urn:microsoft.com/office/officeart/2008/layout/LinedList"/>
    <dgm:cxn modelId="{4F5BA348-848D-4251-8E84-7700976D3356}" type="presOf" srcId="{63BF9437-E9DA-4FD9-B4F3-B151655B7061}" destId="{1A71B976-F5A9-40C2-A5B1-02BBC181B76F}" srcOrd="0" destOrd="0" presId="urn:microsoft.com/office/officeart/2008/layout/LinedList"/>
    <dgm:cxn modelId="{131D5FA3-71FF-49FD-B72E-0FBCEA2D35E7}" srcId="{FD7EFD94-D1FA-4892-BA20-4D1278BE308A}" destId="{56F4FD12-61DC-4D6E-B76D-B95DC3999521}" srcOrd="0" destOrd="0" parTransId="{3DFB5FB6-F8A3-4C2B-8D61-DF90F5C3BDF5}" sibTransId="{B2592337-4E18-4419-B595-0579B9CB1985}"/>
    <dgm:cxn modelId="{C00110CD-A418-4C11-81DA-D3D32B8657B7}" srcId="{FD7EFD94-D1FA-4892-BA20-4D1278BE308A}" destId="{63BF9437-E9DA-4FD9-B4F3-B151655B7061}" srcOrd="1" destOrd="0" parTransId="{3A64BEB1-48D9-4EDF-B0BF-8BB86E17913B}" sibTransId="{2DE09884-1329-4BE1-BD0D-F0C9DA6322BE}"/>
    <dgm:cxn modelId="{B96BD9D0-5789-455B-9469-D3566A19E63A}" srcId="{FD7EFD94-D1FA-4892-BA20-4D1278BE308A}" destId="{1FB94A4C-0B35-4626-8154-78B3EDB3741E}" srcOrd="2" destOrd="0" parTransId="{5518612B-0653-47E3-BDBF-5947A6836AC2}" sibTransId="{BBD733B4-FF99-4526-8E98-F209313590DC}"/>
    <dgm:cxn modelId="{BCF29672-6C77-41C0-9EB6-463357AB448F}" type="presParOf" srcId="{B2F3E5AC-21F0-49DC-A1D1-8C0876A526B3}" destId="{A8BCBDFD-00AF-4299-A05E-A6BA387A9FF0}" srcOrd="0" destOrd="0" presId="urn:microsoft.com/office/officeart/2008/layout/LinedList"/>
    <dgm:cxn modelId="{46EAA426-C4BA-4A67-9CC1-47F073CD99CE}" type="presParOf" srcId="{B2F3E5AC-21F0-49DC-A1D1-8C0876A526B3}" destId="{F7530AB1-B05A-4F26-A58A-4B7CD4807049}" srcOrd="1" destOrd="0" presId="urn:microsoft.com/office/officeart/2008/layout/LinedList"/>
    <dgm:cxn modelId="{7564AFB9-AFBF-4CA9-A858-C2A3F5BEC6C3}" type="presParOf" srcId="{F7530AB1-B05A-4F26-A58A-4B7CD4807049}" destId="{E7B8E72F-2C39-4A79-8FCD-7955C4934AF9}" srcOrd="0" destOrd="0" presId="urn:microsoft.com/office/officeart/2008/layout/LinedList"/>
    <dgm:cxn modelId="{05EECFA8-11C1-49F9-89F1-70089A5B0B4C}" type="presParOf" srcId="{F7530AB1-B05A-4F26-A58A-4B7CD4807049}" destId="{A73CB1D6-2A96-4E70-8BAA-EA2967551313}" srcOrd="1" destOrd="0" presId="urn:microsoft.com/office/officeart/2008/layout/LinedList"/>
    <dgm:cxn modelId="{5A4A35D3-8757-4E04-B805-688C49484363}" type="presParOf" srcId="{B2F3E5AC-21F0-49DC-A1D1-8C0876A526B3}" destId="{F9622046-176E-43E6-87B1-2298492C3FEE}" srcOrd="2" destOrd="0" presId="urn:microsoft.com/office/officeart/2008/layout/LinedList"/>
    <dgm:cxn modelId="{3F25C5D1-FB78-4E63-9AB1-0DF9243DA992}" type="presParOf" srcId="{B2F3E5AC-21F0-49DC-A1D1-8C0876A526B3}" destId="{EBE05E61-4FE7-4099-AAA0-1B2ECC60D748}" srcOrd="3" destOrd="0" presId="urn:microsoft.com/office/officeart/2008/layout/LinedList"/>
    <dgm:cxn modelId="{526C95A4-630F-48B6-80F0-82BE5A2019DB}" type="presParOf" srcId="{EBE05E61-4FE7-4099-AAA0-1B2ECC60D748}" destId="{1A71B976-F5A9-40C2-A5B1-02BBC181B76F}" srcOrd="0" destOrd="0" presId="urn:microsoft.com/office/officeart/2008/layout/LinedList"/>
    <dgm:cxn modelId="{18DE05E8-D467-4DE5-B0E9-68AC260AD494}" type="presParOf" srcId="{EBE05E61-4FE7-4099-AAA0-1B2ECC60D748}" destId="{DDF5DF9F-EB38-41B9-A58C-EA0B66B19B9C}" srcOrd="1" destOrd="0" presId="urn:microsoft.com/office/officeart/2008/layout/LinedList"/>
    <dgm:cxn modelId="{D03FE378-E6EC-4791-834D-8EAECA73D277}" type="presParOf" srcId="{B2F3E5AC-21F0-49DC-A1D1-8C0876A526B3}" destId="{9E4D50C9-1DFB-4C61-85A7-AFF30898DB77}" srcOrd="4" destOrd="0" presId="urn:microsoft.com/office/officeart/2008/layout/LinedList"/>
    <dgm:cxn modelId="{0FF5CFD3-CBD3-415F-9510-6A4B610657AE}" type="presParOf" srcId="{B2F3E5AC-21F0-49DC-A1D1-8C0876A526B3}" destId="{C8591415-F5CC-4146-BA63-4DB3A6C32EC5}" srcOrd="5" destOrd="0" presId="urn:microsoft.com/office/officeart/2008/layout/LinedList"/>
    <dgm:cxn modelId="{24784C0B-D387-4FEB-9B0A-ADB78D23C687}" type="presParOf" srcId="{C8591415-F5CC-4146-BA63-4DB3A6C32EC5}" destId="{8AC1F4BF-34A0-4626-B642-E629D0D48087}" srcOrd="0" destOrd="0" presId="urn:microsoft.com/office/officeart/2008/layout/LinedList"/>
    <dgm:cxn modelId="{A993ED4D-CA06-4B70-9144-5FA4273E462F}" type="presParOf" srcId="{C8591415-F5CC-4146-BA63-4DB3A6C32EC5}" destId="{1F4C0C32-B32E-4008-A841-4F3A45AAB0D8}"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1ECF38-A2C4-4C6D-8868-167AD0ECAA34}" type="doc">
      <dgm:prSet loTypeId="urn:microsoft.com/office/officeart/2005/8/layout/hList1" loCatId="list" qsTypeId="urn:microsoft.com/office/officeart/2005/8/quickstyle/simple1" qsCatId="simple" csTypeId="urn:microsoft.com/office/officeart/2005/8/colors/colorful1" csCatId="colorful"/>
      <dgm:spPr/>
      <dgm:t>
        <a:bodyPr/>
        <a:lstStyle/>
        <a:p>
          <a:endParaRPr lang="en-US"/>
        </a:p>
      </dgm:t>
    </dgm:pt>
    <dgm:pt modelId="{82791B77-F5D3-415F-A51A-1A63A96CAF66}">
      <dgm:prSet/>
      <dgm:spPr/>
      <dgm:t>
        <a:bodyPr/>
        <a:lstStyle/>
        <a:p>
          <a:r>
            <a:rPr lang="en-US" b="1"/>
            <a:t>Improved User Engagement Faster load</a:t>
          </a:r>
          <a:endParaRPr lang="en-US"/>
        </a:p>
      </dgm:t>
    </dgm:pt>
    <dgm:pt modelId="{22C6BA10-7037-4AD6-81E1-788305CB31D0}" type="parTrans" cxnId="{5F025E64-E4F1-4A8A-9438-8637EE014779}">
      <dgm:prSet/>
      <dgm:spPr/>
      <dgm:t>
        <a:bodyPr/>
        <a:lstStyle/>
        <a:p>
          <a:endParaRPr lang="en-US"/>
        </a:p>
      </dgm:t>
    </dgm:pt>
    <dgm:pt modelId="{55C65E78-0995-4018-B800-50D3A663DFD3}" type="sibTrans" cxnId="{5F025E64-E4F1-4A8A-9438-8637EE014779}">
      <dgm:prSet/>
      <dgm:spPr/>
      <dgm:t>
        <a:bodyPr/>
        <a:lstStyle/>
        <a:p>
          <a:endParaRPr lang="en-US"/>
        </a:p>
      </dgm:t>
    </dgm:pt>
    <dgm:pt modelId="{47709653-4771-4BFA-AB43-E3C7E5714869}">
      <dgm:prSet/>
      <dgm:spPr/>
      <dgm:t>
        <a:bodyPr/>
        <a:lstStyle/>
        <a:p>
          <a:r>
            <a:rPr lang="en-US" b="1"/>
            <a:t>times and offline capabilities</a:t>
          </a:r>
          <a:endParaRPr lang="en-US"/>
        </a:p>
      </dgm:t>
    </dgm:pt>
    <dgm:pt modelId="{EFC689B0-D0BC-48CD-921A-E493BBEC437B}" type="parTrans" cxnId="{D5C252B2-2677-4BE8-A323-BAC681C6C298}">
      <dgm:prSet/>
      <dgm:spPr/>
      <dgm:t>
        <a:bodyPr/>
        <a:lstStyle/>
        <a:p>
          <a:endParaRPr lang="en-US"/>
        </a:p>
      </dgm:t>
    </dgm:pt>
    <dgm:pt modelId="{BF23EA35-B68E-4368-BC6E-1EBC48799020}" type="sibTrans" cxnId="{D5C252B2-2677-4BE8-A323-BAC681C6C298}">
      <dgm:prSet/>
      <dgm:spPr/>
      <dgm:t>
        <a:bodyPr/>
        <a:lstStyle/>
        <a:p>
          <a:endParaRPr lang="en-US"/>
        </a:p>
      </dgm:t>
    </dgm:pt>
    <dgm:pt modelId="{A85CB20A-2A49-40D8-81D3-535EC67A22F2}">
      <dgm:prSet/>
      <dgm:spPr/>
      <dgm:t>
        <a:bodyPr/>
        <a:lstStyle/>
        <a:p>
          <a:r>
            <a:rPr lang="en-US" b="1"/>
            <a:t>Increased Performance </a:t>
          </a:r>
          <a:endParaRPr lang="en-US"/>
        </a:p>
      </dgm:t>
    </dgm:pt>
    <dgm:pt modelId="{FC415780-5D36-4603-9702-5528548B96FD}" type="parTrans" cxnId="{6C14F2A1-DD20-48ED-A2C5-64ECDAAB8058}">
      <dgm:prSet/>
      <dgm:spPr/>
      <dgm:t>
        <a:bodyPr/>
        <a:lstStyle/>
        <a:p>
          <a:endParaRPr lang="en-US"/>
        </a:p>
      </dgm:t>
    </dgm:pt>
    <dgm:pt modelId="{9CCFCDA1-96B8-4B44-BE55-91819651F162}" type="sibTrans" cxnId="{6C14F2A1-DD20-48ED-A2C5-64ECDAAB8058}">
      <dgm:prSet/>
      <dgm:spPr/>
      <dgm:t>
        <a:bodyPr/>
        <a:lstStyle/>
        <a:p>
          <a:endParaRPr lang="en-US"/>
        </a:p>
      </dgm:t>
    </dgm:pt>
    <dgm:pt modelId="{366093F7-3EEC-41B6-A7A0-008F9F809D4E}">
      <dgm:prSet/>
      <dgm:spPr/>
      <dgm:t>
        <a:bodyPr/>
        <a:lstStyle/>
        <a:p>
          <a:r>
            <a:rPr lang="en-US" b="1"/>
            <a:t>Enhanced speed and reliability</a:t>
          </a:r>
          <a:endParaRPr lang="en-US"/>
        </a:p>
      </dgm:t>
    </dgm:pt>
    <dgm:pt modelId="{4298869A-FE25-469B-B755-425C45D586DC}" type="parTrans" cxnId="{C71F1FA3-3F58-414F-ACBA-2DF9CB080545}">
      <dgm:prSet/>
      <dgm:spPr/>
      <dgm:t>
        <a:bodyPr/>
        <a:lstStyle/>
        <a:p>
          <a:endParaRPr lang="en-US"/>
        </a:p>
      </dgm:t>
    </dgm:pt>
    <dgm:pt modelId="{5CE506F6-7CEF-4120-B9C3-6D4D3B307A0A}" type="sibTrans" cxnId="{C71F1FA3-3F58-414F-ACBA-2DF9CB080545}">
      <dgm:prSet/>
      <dgm:spPr/>
      <dgm:t>
        <a:bodyPr/>
        <a:lstStyle/>
        <a:p>
          <a:endParaRPr lang="en-US"/>
        </a:p>
      </dgm:t>
    </dgm:pt>
    <dgm:pt modelId="{6A2D2991-6395-4349-8AFF-EDE550ABB0C4}">
      <dgm:prSet/>
      <dgm:spPr/>
      <dgm:t>
        <a:bodyPr/>
        <a:lstStyle/>
        <a:p>
          <a:r>
            <a:rPr lang="en-US" b="1"/>
            <a:t>Cost-Effective </a:t>
          </a:r>
          <a:endParaRPr lang="en-US"/>
        </a:p>
      </dgm:t>
    </dgm:pt>
    <dgm:pt modelId="{D6F5CA22-E832-47C5-A8EC-A6F90F46A5C7}" type="parTrans" cxnId="{C21B8F0D-D2DF-4DFE-84A6-9CC80E6F5614}">
      <dgm:prSet/>
      <dgm:spPr/>
      <dgm:t>
        <a:bodyPr/>
        <a:lstStyle/>
        <a:p>
          <a:endParaRPr lang="en-US"/>
        </a:p>
      </dgm:t>
    </dgm:pt>
    <dgm:pt modelId="{57423250-7380-45B1-B4E7-7B7672E21909}" type="sibTrans" cxnId="{C21B8F0D-D2DF-4DFE-84A6-9CC80E6F5614}">
      <dgm:prSet/>
      <dgm:spPr/>
      <dgm:t>
        <a:bodyPr/>
        <a:lstStyle/>
        <a:p>
          <a:endParaRPr lang="en-US"/>
        </a:p>
      </dgm:t>
    </dgm:pt>
    <dgm:pt modelId="{76D6C5C5-AFC1-45BE-B3C3-AF6CA514CFEF}">
      <dgm:prSet/>
      <dgm:spPr/>
      <dgm:t>
        <a:bodyPr/>
        <a:lstStyle/>
        <a:p>
          <a:r>
            <a:rPr lang="en-US" b="1"/>
            <a:t>Single codebase for web and mobile</a:t>
          </a:r>
          <a:endParaRPr lang="en-US"/>
        </a:p>
      </dgm:t>
    </dgm:pt>
    <dgm:pt modelId="{2C15CEAB-43F8-4BCF-84D1-01B49207AD8E}" type="parTrans" cxnId="{426A2857-B6E0-46D1-8F88-92259F12CDED}">
      <dgm:prSet/>
      <dgm:spPr/>
      <dgm:t>
        <a:bodyPr/>
        <a:lstStyle/>
        <a:p>
          <a:endParaRPr lang="en-US"/>
        </a:p>
      </dgm:t>
    </dgm:pt>
    <dgm:pt modelId="{C18C0FF1-F465-4676-9E87-67225AA7F3B3}" type="sibTrans" cxnId="{426A2857-B6E0-46D1-8F88-92259F12CDED}">
      <dgm:prSet/>
      <dgm:spPr/>
      <dgm:t>
        <a:bodyPr/>
        <a:lstStyle/>
        <a:p>
          <a:endParaRPr lang="en-US"/>
        </a:p>
      </dgm:t>
    </dgm:pt>
    <dgm:pt modelId="{8D43F844-8E35-430B-ACC6-B78BA5AF63FB}">
      <dgm:prSet/>
      <dgm:spPr/>
      <dgm:t>
        <a:bodyPr/>
        <a:lstStyle/>
        <a:p>
          <a:r>
            <a:rPr lang="en-US" b="1"/>
            <a:t>Cross-Platform Compatibility</a:t>
          </a:r>
          <a:endParaRPr lang="en-US"/>
        </a:p>
      </dgm:t>
    </dgm:pt>
    <dgm:pt modelId="{829AFB3B-E2FD-4930-AE33-5C39CF4E3D23}" type="parTrans" cxnId="{4763DCCC-C90D-4C2E-8405-F98E88010E5B}">
      <dgm:prSet/>
      <dgm:spPr/>
      <dgm:t>
        <a:bodyPr/>
        <a:lstStyle/>
        <a:p>
          <a:endParaRPr lang="en-US"/>
        </a:p>
      </dgm:t>
    </dgm:pt>
    <dgm:pt modelId="{BF5DBF06-24A8-4A21-A2AB-4A9954A07260}" type="sibTrans" cxnId="{4763DCCC-C90D-4C2E-8405-F98E88010E5B}">
      <dgm:prSet/>
      <dgm:spPr/>
      <dgm:t>
        <a:bodyPr/>
        <a:lstStyle/>
        <a:p>
          <a:endParaRPr lang="en-US"/>
        </a:p>
      </dgm:t>
    </dgm:pt>
    <dgm:pt modelId="{B479FD8D-597B-4C3F-979B-6FDF6A769189}">
      <dgm:prSet/>
      <dgm:spPr/>
      <dgm:t>
        <a:bodyPr/>
        <a:lstStyle/>
        <a:p>
          <a:r>
            <a:rPr lang="en-US" b="1"/>
            <a:t>Reaches a wider audience</a:t>
          </a:r>
          <a:endParaRPr lang="en-US"/>
        </a:p>
      </dgm:t>
    </dgm:pt>
    <dgm:pt modelId="{3179A03B-F319-469F-AEA7-5D6EE358181F}" type="parTrans" cxnId="{489A3D3E-0A96-4A87-AF35-9BC9FA908D06}">
      <dgm:prSet/>
      <dgm:spPr/>
      <dgm:t>
        <a:bodyPr/>
        <a:lstStyle/>
        <a:p>
          <a:endParaRPr lang="en-US"/>
        </a:p>
      </dgm:t>
    </dgm:pt>
    <dgm:pt modelId="{BD6E0993-D7A1-428A-8626-28892B10729D}" type="sibTrans" cxnId="{489A3D3E-0A96-4A87-AF35-9BC9FA908D06}">
      <dgm:prSet/>
      <dgm:spPr/>
      <dgm:t>
        <a:bodyPr/>
        <a:lstStyle/>
        <a:p>
          <a:endParaRPr lang="en-US"/>
        </a:p>
      </dgm:t>
    </dgm:pt>
    <dgm:pt modelId="{8E6CD513-43BC-4A76-B85A-E4F47C277485}" type="pres">
      <dgm:prSet presAssocID="{291ECF38-A2C4-4C6D-8868-167AD0ECAA34}" presName="Name0" presStyleCnt="0">
        <dgm:presLayoutVars>
          <dgm:dir/>
          <dgm:animLvl val="lvl"/>
          <dgm:resizeHandles val="exact"/>
        </dgm:presLayoutVars>
      </dgm:prSet>
      <dgm:spPr/>
    </dgm:pt>
    <dgm:pt modelId="{A5A85D7E-12EB-4DFF-8734-D49E6D1B165E}" type="pres">
      <dgm:prSet presAssocID="{82791B77-F5D3-415F-A51A-1A63A96CAF66}" presName="composite" presStyleCnt="0"/>
      <dgm:spPr/>
    </dgm:pt>
    <dgm:pt modelId="{3EA2E6C1-EE18-4C95-AE9B-C10DAECEF987}" type="pres">
      <dgm:prSet presAssocID="{82791B77-F5D3-415F-A51A-1A63A96CAF66}" presName="parTx" presStyleLbl="alignNode1" presStyleIdx="0" presStyleCnt="4">
        <dgm:presLayoutVars>
          <dgm:chMax val="0"/>
          <dgm:chPref val="0"/>
          <dgm:bulletEnabled val="1"/>
        </dgm:presLayoutVars>
      </dgm:prSet>
      <dgm:spPr/>
    </dgm:pt>
    <dgm:pt modelId="{D2A81870-7C87-4420-B15B-BF65C5382163}" type="pres">
      <dgm:prSet presAssocID="{82791B77-F5D3-415F-A51A-1A63A96CAF66}" presName="desTx" presStyleLbl="alignAccFollowNode1" presStyleIdx="0" presStyleCnt="4">
        <dgm:presLayoutVars>
          <dgm:bulletEnabled val="1"/>
        </dgm:presLayoutVars>
      </dgm:prSet>
      <dgm:spPr/>
    </dgm:pt>
    <dgm:pt modelId="{86BA806C-1072-4727-A88D-394E9CC58475}" type="pres">
      <dgm:prSet presAssocID="{55C65E78-0995-4018-B800-50D3A663DFD3}" presName="space" presStyleCnt="0"/>
      <dgm:spPr/>
    </dgm:pt>
    <dgm:pt modelId="{EC93A400-7208-4B42-9FAF-E8E30914132B}" type="pres">
      <dgm:prSet presAssocID="{A85CB20A-2A49-40D8-81D3-535EC67A22F2}" presName="composite" presStyleCnt="0"/>
      <dgm:spPr/>
    </dgm:pt>
    <dgm:pt modelId="{2711CF4A-70B8-4B02-9576-A7F70DE93009}" type="pres">
      <dgm:prSet presAssocID="{A85CB20A-2A49-40D8-81D3-535EC67A22F2}" presName="parTx" presStyleLbl="alignNode1" presStyleIdx="1" presStyleCnt="4">
        <dgm:presLayoutVars>
          <dgm:chMax val="0"/>
          <dgm:chPref val="0"/>
          <dgm:bulletEnabled val="1"/>
        </dgm:presLayoutVars>
      </dgm:prSet>
      <dgm:spPr/>
    </dgm:pt>
    <dgm:pt modelId="{BE7CC48C-F552-469F-A655-AD68C5EC6D67}" type="pres">
      <dgm:prSet presAssocID="{A85CB20A-2A49-40D8-81D3-535EC67A22F2}" presName="desTx" presStyleLbl="alignAccFollowNode1" presStyleIdx="1" presStyleCnt="4">
        <dgm:presLayoutVars>
          <dgm:bulletEnabled val="1"/>
        </dgm:presLayoutVars>
      </dgm:prSet>
      <dgm:spPr/>
    </dgm:pt>
    <dgm:pt modelId="{38498FAE-83F4-494A-816D-4C090B940421}" type="pres">
      <dgm:prSet presAssocID="{9CCFCDA1-96B8-4B44-BE55-91819651F162}" presName="space" presStyleCnt="0"/>
      <dgm:spPr/>
    </dgm:pt>
    <dgm:pt modelId="{0F5C9BEC-562A-4FAB-9B87-D36E397DB371}" type="pres">
      <dgm:prSet presAssocID="{6A2D2991-6395-4349-8AFF-EDE550ABB0C4}" presName="composite" presStyleCnt="0"/>
      <dgm:spPr/>
    </dgm:pt>
    <dgm:pt modelId="{FCB685A7-6992-4F25-B628-4178D7DA7904}" type="pres">
      <dgm:prSet presAssocID="{6A2D2991-6395-4349-8AFF-EDE550ABB0C4}" presName="parTx" presStyleLbl="alignNode1" presStyleIdx="2" presStyleCnt="4">
        <dgm:presLayoutVars>
          <dgm:chMax val="0"/>
          <dgm:chPref val="0"/>
          <dgm:bulletEnabled val="1"/>
        </dgm:presLayoutVars>
      </dgm:prSet>
      <dgm:spPr/>
    </dgm:pt>
    <dgm:pt modelId="{8A19C0BE-D16E-45EC-9AC6-C72B74C39085}" type="pres">
      <dgm:prSet presAssocID="{6A2D2991-6395-4349-8AFF-EDE550ABB0C4}" presName="desTx" presStyleLbl="alignAccFollowNode1" presStyleIdx="2" presStyleCnt="4">
        <dgm:presLayoutVars>
          <dgm:bulletEnabled val="1"/>
        </dgm:presLayoutVars>
      </dgm:prSet>
      <dgm:spPr/>
    </dgm:pt>
    <dgm:pt modelId="{BF1927CC-3DA1-4B27-BCC7-C3DC5104DA5B}" type="pres">
      <dgm:prSet presAssocID="{57423250-7380-45B1-B4E7-7B7672E21909}" presName="space" presStyleCnt="0"/>
      <dgm:spPr/>
    </dgm:pt>
    <dgm:pt modelId="{7EE0CF47-BE4E-4D07-8E83-36A4C2579095}" type="pres">
      <dgm:prSet presAssocID="{8D43F844-8E35-430B-ACC6-B78BA5AF63FB}" presName="composite" presStyleCnt="0"/>
      <dgm:spPr/>
    </dgm:pt>
    <dgm:pt modelId="{BA515912-11F5-4B40-8D8E-7C826FD5F2DF}" type="pres">
      <dgm:prSet presAssocID="{8D43F844-8E35-430B-ACC6-B78BA5AF63FB}" presName="parTx" presStyleLbl="alignNode1" presStyleIdx="3" presStyleCnt="4">
        <dgm:presLayoutVars>
          <dgm:chMax val="0"/>
          <dgm:chPref val="0"/>
          <dgm:bulletEnabled val="1"/>
        </dgm:presLayoutVars>
      </dgm:prSet>
      <dgm:spPr/>
    </dgm:pt>
    <dgm:pt modelId="{C562561D-D703-4C95-856D-CD18538C023A}" type="pres">
      <dgm:prSet presAssocID="{8D43F844-8E35-430B-ACC6-B78BA5AF63FB}" presName="desTx" presStyleLbl="alignAccFollowNode1" presStyleIdx="3" presStyleCnt="4">
        <dgm:presLayoutVars>
          <dgm:bulletEnabled val="1"/>
        </dgm:presLayoutVars>
      </dgm:prSet>
      <dgm:spPr/>
    </dgm:pt>
  </dgm:ptLst>
  <dgm:cxnLst>
    <dgm:cxn modelId="{2B45490D-4B26-4343-ADF1-FE03229E2C7F}" type="presOf" srcId="{6A2D2991-6395-4349-8AFF-EDE550ABB0C4}" destId="{FCB685A7-6992-4F25-B628-4178D7DA7904}" srcOrd="0" destOrd="0" presId="urn:microsoft.com/office/officeart/2005/8/layout/hList1"/>
    <dgm:cxn modelId="{C21B8F0D-D2DF-4DFE-84A6-9CC80E6F5614}" srcId="{291ECF38-A2C4-4C6D-8868-167AD0ECAA34}" destId="{6A2D2991-6395-4349-8AFF-EDE550ABB0C4}" srcOrd="2" destOrd="0" parTransId="{D6F5CA22-E832-47C5-A8EC-A6F90F46A5C7}" sibTransId="{57423250-7380-45B1-B4E7-7B7672E21909}"/>
    <dgm:cxn modelId="{978E9418-279A-4141-8CB4-485E3F0E128E}" type="presOf" srcId="{366093F7-3EEC-41B6-A7A0-008F9F809D4E}" destId="{BE7CC48C-F552-469F-A655-AD68C5EC6D67}" srcOrd="0" destOrd="0" presId="urn:microsoft.com/office/officeart/2005/8/layout/hList1"/>
    <dgm:cxn modelId="{28C06327-BD73-48D9-B1F3-5456F1C674F0}" type="presOf" srcId="{76D6C5C5-AFC1-45BE-B3C3-AF6CA514CFEF}" destId="{8A19C0BE-D16E-45EC-9AC6-C72B74C39085}" srcOrd="0" destOrd="0" presId="urn:microsoft.com/office/officeart/2005/8/layout/hList1"/>
    <dgm:cxn modelId="{009F3D2E-7FC4-4425-8B40-58137096408A}" type="presOf" srcId="{A85CB20A-2A49-40D8-81D3-535EC67A22F2}" destId="{2711CF4A-70B8-4B02-9576-A7F70DE93009}" srcOrd="0" destOrd="0" presId="urn:microsoft.com/office/officeart/2005/8/layout/hList1"/>
    <dgm:cxn modelId="{489A3D3E-0A96-4A87-AF35-9BC9FA908D06}" srcId="{8D43F844-8E35-430B-ACC6-B78BA5AF63FB}" destId="{B479FD8D-597B-4C3F-979B-6FDF6A769189}" srcOrd="0" destOrd="0" parTransId="{3179A03B-F319-469F-AEA7-5D6EE358181F}" sibTransId="{BD6E0993-D7A1-428A-8626-28892B10729D}"/>
    <dgm:cxn modelId="{4434ED60-C44F-4DD2-8874-EC1461C8E5B1}" type="presOf" srcId="{47709653-4771-4BFA-AB43-E3C7E5714869}" destId="{D2A81870-7C87-4420-B15B-BF65C5382163}" srcOrd="0" destOrd="0" presId="urn:microsoft.com/office/officeart/2005/8/layout/hList1"/>
    <dgm:cxn modelId="{5F025E64-E4F1-4A8A-9438-8637EE014779}" srcId="{291ECF38-A2C4-4C6D-8868-167AD0ECAA34}" destId="{82791B77-F5D3-415F-A51A-1A63A96CAF66}" srcOrd="0" destOrd="0" parTransId="{22C6BA10-7037-4AD6-81E1-788305CB31D0}" sibTransId="{55C65E78-0995-4018-B800-50D3A663DFD3}"/>
    <dgm:cxn modelId="{88D2B070-E04E-43E8-9070-DAACD0926C34}" type="presOf" srcId="{291ECF38-A2C4-4C6D-8868-167AD0ECAA34}" destId="{8E6CD513-43BC-4A76-B85A-E4F47C277485}" srcOrd="0" destOrd="0" presId="urn:microsoft.com/office/officeart/2005/8/layout/hList1"/>
    <dgm:cxn modelId="{426A2857-B6E0-46D1-8F88-92259F12CDED}" srcId="{6A2D2991-6395-4349-8AFF-EDE550ABB0C4}" destId="{76D6C5C5-AFC1-45BE-B3C3-AF6CA514CFEF}" srcOrd="0" destOrd="0" parTransId="{2C15CEAB-43F8-4BCF-84D1-01B49207AD8E}" sibTransId="{C18C0FF1-F465-4676-9E87-67225AA7F3B3}"/>
    <dgm:cxn modelId="{E9971F8D-7E38-469D-B178-E15A6C5B7867}" type="presOf" srcId="{B479FD8D-597B-4C3F-979B-6FDF6A769189}" destId="{C562561D-D703-4C95-856D-CD18538C023A}" srcOrd="0" destOrd="0" presId="urn:microsoft.com/office/officeart/2005/8/layout/hList1"/>
    <dgm:cxn modelId="{6C14F2A1-DD20-48ED-A2C5-64ECDAAB8058}" srcId="{291ECF38-A2C4-4C6D-8868-167AD0ECAA34}" destId="{A85CB20A-2A49-40D8-81D3-535EC67A22F2}" srcOrd="1" destOrd="0" parTransId="{FC415780-5D36-4603-9702-5528548B96FD}" sibTransId="{9CCFCDA1-96B8-4B44-BE55-91819651F162}"/>
    <dgm:cxn modelId="{C71F1FA3-3F58-414F-ACBA-2DF9CB080545}" srcId="{A85CB20A-2A49-40D8-81D3-535EC67A22F2}" destId="{366093F7-3EEC-41B6-A7A0-008F9F809D4E}" srcOrd="0" destOrd="0" parTransId="{4298869A-FE25-469B-B755-425C45D586DC}" sibTransId="{5CE506F6-7CEF-4120-B9C3-6D4D3B307A0A}"/>
    <dgm:cxn modelId="{D5C252B2-2677-4BE8-A323-BAC681C6C298}" srcId="{82791B77-F5D3-415F-A51A-1A63A96CAF66}" destId="{47709653-4771-4BFA-AB43-E3C7E5714869}" srcOrd="0" destOrd="0" parTransId="{EFC689B0-D0BC-48CD-921A-E493BBEC437B}" sibTransId="{BF23EA35-B68E-4368-BC6E-1EBC48799020}"/>
    <dgm:cxn modelId="{4763DCCC-C90D-4C2E-8405-F98E88010E5B}" srcId="{291ECF38-A2C4-4C6D-8868-167AD0ECAA34}" destId="{8D43F844-8E35-430B-ACC6-B78BA5AF63FB}" srcOrd="3" destOrd="0" parTransId="{829AFB3B-E2FD-4930-AE33-5C39CF4E3D23}" sibTransId="{BF5DBF06-24A8-4A21-A2AB-4A9954A07260}"/>
    <dgm:cxn modelId="{C9827BD9-3D38-4374-B1A8-A9D76D1EA1CE}" type="presOf" srcId="{8D43F844-8E35-430B-ACC6-B78BA5AF63FB}" destId="{BA515912-11F5-4B40-8D8E-7C826FD5F2DF}" srcOrd="0" destOrd="0" presId="urn:microsoft.com/office/officeart/2005/8/layout/hList1"/>
    <dgm:cxn modelId="{C2CCCAE3-081A-4208-AAB5-6B4914E268BA}" type="presOf" srcId="{82791B77-F5D3-415F-A51A-1A63A96CAF66}" destId="{3EA2E6C1-EE18-4C95-AE9B-C10DAECEF987}" srcOrd="0" destOrd="0" presId="urn:microsoft.com/office/officeart/2005/8/layout/hList1"/>
    <dgm:cxn modelId="{D54671A3-E449-4824-851E-58F6EDBAE312}" type="presParOf" srcId="{8E6CD513-43BC-4A76-B85A-E4F47C277485}" destId="{A5A85D7E-12EB-4DFF-8734-D49E6D1B165E}" srcOrd="0" destOrd="0" presId="urn:microsoft.com/office/officeart/2005/8/layout/hList1"/>
    <dgm:cxn modelId="{536FB9D6-E185-4D0C-A5F9-0D331E8161EA}" type="presParOf" srcId="{A5A85D7E-12EB-4DFF-8734-D49E6D1B165E}" destId="{3EA2E6C1-EE18-4C95-AE9B-C10DAECEF987}" srcOrd="0" destOrd="0" presId="urn:microsoft.com/office/officeart/2005/8/layout/hList1"/>
    <dgm:cxn modelId="{B3540A00-7680-49B3-8656-C7EE79225B5D}" type="presParOf" srcId="{A5A85D7E-12EB-4DFF-8734-D49E6D1B165E}" destId="{D2A81870-7C87-4420-B15B-BF65C5382163}" srcOrd="1" destOrd="0" presId="urn:microsoft.com/office/officeart/2005/8/layout/hList1"/>
    <dgm:cxn modelId="{6BE0F113-E456-4442-925D-2A929BAD2146}" type="presParOf" srcId="{8E6CD513-43BC-4A76-B85A-E4F47C277485}" destId="{86BA806C-1072-4727-A88D-394E9CC58475}" srcOrd="1" destOrd="0" presId="urn:microsoft.com/office/officeart/2005/8/layout/hList1"/>
    <dgm:cxn modelId="{E9E8065C-5107-4FA6-8981-2B6A71F057D2}" type="presParOf" srcId="{8E6CD513-43BC-4A76-B85A-E4F47C277485}" destId="{EC93A400-7208-4B42-9FAF-E8E30914132B}" srcOrd="2" destOrd="0" presId="urn:microsoft.com/office/officeart/2005/8/layout/hList1"/>
    <dgm:cxn modelId="{43887B44-2554-4A21-B83B-18B88CDB7A2B}" type="presParOf" srcId="{EC93A400-7208-4B42-9FAF-E8E30914132B}" destId="{2711CF4A-70B8-4B02-9576-A7F70DE93009}" srcOrd="0" destOrd="0" presId="urn:microsoft.com/office/officeart/2005/8/layout/hList1"/>
    <dgm:cxn modelId="{013C2FF9-53B8-43CE-8F18-215BEF6CBD6B}" type="presParOf" srcId="{EC93A400-7208-4B42-9FAF-E8E30914132B}" destId="{BE7CC48C-F552-469F-A655-AD68C5EC6D67}" srcOrd="1" destOrd="0" presId="urn:microsoft.com/office/officeart/2005/8/layout/hList1"/>
    <dgm:cxn modelId="{C5311CF6-F320-4BB7-B3C0-3A550CB693EE}" type="presParOf" srcId="{8E6CD513-43BC-4A76-B85A-E4F47C277485}" destId="{38498FAE-83F4-494A-816D-4C090B940421}" srcOrd="3" destOrd="0" presId="urn:microsoft.com/office/officeart/2005/8/layout/hList1"/>
    <dgm:cxn modelId="{E31AA710-D128-478E-97FB-513F61EA4A4F}" type="presParOf" srcId="{8E6CD513-43BC-4A76-B85A-E4F47C277485}" destId="{0F5C9BEC-562A-4FAB-9B87-D36E397DB371}" srcOrd="4" destOrd="0" presId="urn:microsoft.com/office/officeart/2005/8/layout/hList1"/>
    <dgm:cxn modelId="{CA2F7F6B-883E-45E2-8389-6DCA1776990C}" type="presParOf" srcId="{0F5C9BEC-562A-4FAB-9B87-D36E397DB371}" destId="{FCB685A7-6992-4F25-B628-4178D7DA7904}" srcOrd="0" destOrd="0" presId="urn:microsoft.com/office/officeart/2005/8/layout/hList1"/>
    <dgm:cxn modelId="{868B2A10-82E9-4748-889E-0EFAFF2B92A6}" type="presParOf" srcId="{0F5C9BEC-562A-4FAB-9B87-D36E397DB371}" destId="{8A19C0BE-D16E-45EC-9AC6-C72B74C39085}" srcOrd="1" destOrd="0" presId="urn:microsoft.com/office/officeart/2005/8/layout/hList1"/>
    <dgm:cxn modelId="{2CEA2F48-81CA-4232-9D98-099A2B342D82}" type="presParOf" srcId="{8E6CD513-43BC-4A76-B85A-E4F47C277485}" destId="{BF1927CC-3DA1-4B27-BCC7-C3DC5104DA5B}" srcOrd="5" destOrd="0" presId="urn:microsoft.com/office/officeart/2005/8/layout/hList1"/>
    <dgm:cxn modelId="{CD8811D3-4594-42F8-A490-01488A771B79}" type="presParOf" srcId="{8E6CD513-43BC-4A76-B85A-E4F47C277485}" destId="{7EE0CF47-BE4E-4D07-8E83-36A4C2579095}" srcOrd="6" destOrd="0" presId="urn:microsoft.com/office/officeart/2005/8/layout/hList1"/>
    <dgm:cxn modelId="{D49F3555-4E96-4475-BDCA-D2A6A1AE378B}" type="presParOf" srcId="{7EE0CF47-BE4E-4D07-8E83-36A4C2579095}" destId="{BA515912-11F5-4B40-8D8E-7C826FD5F2DF}" srcOrd="0" destOrd="0" presId="urn:microsoft.com/office/officeart/2005/8/layout/hList1"/>
    <dgm:cxn modelId="{D4685C87-AD71-4B6D-99D7-D749E73BBA53}" type="presParOf" srcId="{7EE0CF47-BE4E-4D07-8E83-36A4C2579095}" destId="{C562561D-D703-4C95-856D-CD18538C023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06B53B-E7C3-4A29-BD62-8F21A1E7C6E5}"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D60CA249-368B-4C21-A210-B17552B282F2}">
      <dgm:prSet/>
      <dgm:spPr/>
      <dgm:t>
        <a:bodyPr/>
        <a:lstStyle/>
        <a:p>
          <a:pPr>
            <a:defRPr b="1"/>
          </a:pPr>
          <a:r>
            <a:rPr lang="en-US"/>
            <a:t>StreamList:</a:t>
          </a:r>
        </a:p>
      </dgm:t>
    </dgm:pt>
    <dgm:pt modelId="{0B97C196-2A8A-46AD-A515-25BB798511C5}" type="parTrans" cxnId="{59CB8F62-F3E9-46C1-A547-3A2D80A18A63}">
      <dgm:prSet/>
      <dgm:spPr/>
      <dgm:t>
        <a:bodyPr/>
        <a:lstStyle/>
        <a:p>
          <a:endParaRPr lang="en-US"/>
        </a:p>
      </dgm:t>
    </dgm:pt>
    <dgm:pt modelId="{13F48038-287A-4F63-9760-8E017CC80D05}" type="sibTrans" cxnId="{59CB8F62-F3E9-46C1-A547-3A2D80A18A63}">
      <dgm:prSet/>
      <dgm:spPr/>
      <dgm:t>
        <a:bodyPr/>
        <a:lstStyle/>
        <a:p>
          <a:endParaRPr lang="en-US"/>
        </a:p>
      </dgm:t>
    </dgm:pt>
    <dgm:pt modelId="{4DA3F5E1-0D68-46B1-A068-92287353FA76}">
      <dgm:prSet/>
      <dgm:spPr/>
      <dgm:t>
        <a:bodyPr/>
        <a:lstStyle/>
        <a:p>
          <a:r>
            <a:rPr lang="en-US"/>
            <a:t>Add, complete, and delete streams.</a:t>
          </a:r>
        </a:p>
      </dgm:t>
    </dgm:pt>
    <dgm:pt modelId="{007A0827-7D67-47EE-9CFE-55B476BDCBAA}" type="parTrans" cxnId="{2138A4A8-DB6B-476F-8F43-9716EAF58365}">
      <dgm:prSet/>
      <dgm:spPr/>
      <dgm:t>
        <a:bodyPr/>
        <a:lstStyle/>
        <a:p>
          <a:endParaRPr lang="en-US"/>
        </a:p>
      </dgm:t>
    </dgm:pt>
    <dgm:pt modelId="{D9568D06-831E-47CA-94D0-ADB73765A789}" type="sibTrans" cxnId="{2138A4A8-DB6B-476F-8F43-9716EAF58365}">
      <dgm:prSet/>
      <dgm:spPr/>
      <dgm:t>
        <a:bodyPr/>
        <a:lstStyle/>
        <a:p>
          <a:endParaRPr lang="en-US"/>
        </a:p>
      </dgm:t>
    </dgm:pt>
    <dgm:pt modelId="{BA9945B9-643F-4787-8AAC-1463BAF541B2}">
      <dgm:prSet/>
      <dgm:spPr/>
      <dgm:t>
        <a:bodyPr/>
        <a:lstStyle/>
        <a:p>
          <a:r>
            <a:rPr lang="en-US"/>
            <a:t>Data persistence using local storage.</a:t>
          </a:r>
        </a:p>
      </dgm:t>
    </dgm:pt>
    <dgm:pt modelId="{9FEB9A83-884E-4243-AE5F-1EBFDEBC7C42}" type="parTrans" cxnId="{84CC6068-AFEB-4084-B74C-A68E7D224CAB}">
      <dgm:prSet/>
      <dgm:spPr/>
      <dgm:t>
        <a:bodyPr/>
        <a:lstStyle/>
        <a:p>
          <a:endParaRPr lang="en-US"/>
        </a:p>
      </dgm:t>
    </dgm:pt>
    <dgm:pt modelId="{A4FC35D9-A3AE-418A-A4CF-8D61B33BC305}" type="sibTrans" cxnId="{84CC6068-AFEB-4084-B74C-A68E7D224CAB}">
      <dgm:prSet/>
      <dgm:spPr/>
      <dgm:t>
        <a:bodyPr/>
        <a:lstStyle/>
        <a:p>
          <a:endParaRPr lang="en-US"/>
        </a:p>
      </dgm:t>
    </dgm:pt>
    <dgm:pt modelId="{9F308432-A0CA-412C-9F33-0631EF9BC081}">
      <dgm:prSet/>
      <dgm:spPr/>
      <dgm:t>
        <a:bodyPr/>
        <a:lstStyle/>
        <a:p>
          <a:pPr>
            <a:defRPr b="1"/>
          </a:pPr>
          <a:r>
            <a:rPr lang="en-US"/>
            <a:t>Movies:</a:t>
          </a:r>
        </a:p>
      </dgm:t>
    </dgm:pt>
    <dgm:pt modelId="{58F30FB1-1CA7-42F9-B5DE-BAD08FB50577}" type="parTrans" cxnId="{43AA06B5-E159-4895-9476-CD314D671678}">
      <dgm:prSet/>
      <dgm:spPr/>
      <dgm:t>
        <a:bodyPr/>
        <a:lstStyle/>
        <a:p>
          <a:endParaRPr lang="en-US"/>
        </a:p>
      </dgm:t>
    </dgm:pt>
    <dgm:pt modelId="{DD024402-7FA3-4890-9C28-6FEFDE13218F}" type="sibTrans" cxnId="{43AA06B5-E159-4895-9476-CD314D671678}">
      <dgm:prSet/>
      <dgm:spPr/>
      <dgm:t>
        <a:bodyPr/>
        <a:lstStyle/>
        <a:p>
          <a:endParaRPr lang="en-US"/>
        </a:p>
      </dgm:t>
    </dgm:pt>
    <dgm:pt modelId="{82FA71AF-F7E0-480D-B61F-477A72FF9E2B}">
      <dgm:prSet/>
      <dgm:spPr/>
      <dgm:t>
        <a:bodyPr/>
        <a:lstStyle/>
        <a:p>
          <a:r>
            <a:rPr lang="en-US"/>
            <a:t>Search for movies using TMDB API.</a:t>
          </a:r>
        </a:p>
      </dgm:t>
    </dgm:pt>
    <dgm:pt modelId="{E4A8B999-6F67-43B2-A30F-C024BB6F6CE7}" type="parTrans" cxnId="{FD3B7575-CE29-4B83-80A7-5A61282D5596}">
      <dgm:prSet/>
      <dgm:spPr/>
      <dgm:t>
        <a:bodyPr/>
        <a:lstStyle/>
        <a:p>
          <a:endParaRPr lang="en-US"/>
        </a:p>
      </dgm:t>
    </dgm:pt>
    <dgm:pt modelId="{274668F2-2561-4E64-A83D-A5FA40ED7DE6}" type="sibTrans" cxnId="{FD3B7575-CE29-4B83-80A7-5A61282D5596}">
      <dgm:prSet/>
      <dgm:spPr/>
      <dgm:t>
        <a:bodyPr/>
        <a:lstStyle/>
        <a:p>
          <a:endParaRPr lang="en-US"/>
        </a:p>
      </dgm:t>
    </dgm:pt>
    <dgm:pt modelId="{D98E2A74-0601-44B9-9A66-5607638BE8B4}">
      <dgm:prSet/>
      <dgm:spPr/>
      <dgm:t>
        <a:bodyPr/>
        <a:lstStyle/>
        <a:p>
          <a:r>
            <a:rPr lang="en-US"/>
            <a:t>Dynamic display of search results.</a:t>
          </a:r>
        </a:p>
      </dgm:t>
    </dgm:pt>
    <dgm:pt modelId="{59399A8B-9C68-4F54-942A-66AA5A1370FA}" type="parTrans" cxnId="{80CE8539-72D0-4B57-9C27-B15AB8AE936D}">
      <dgm:prSet/>
      <dgm:spPr/>
      <dgm:t>
        <a:bodyPr/>
        <a:lstStyle/>
        <a:p>
          <a:endParaRPr lang="en-US"/>
        </a:p>
      </dgm:t>
    </dgm:pt>
    <dgm:pt modelId="{C109175D-9F69-4329-8156-5E39CB866405}" type="sibTrans" cxnId="{80CE8539-72D0-4B57-9C27-B15AB8AE936D}">
      <dgm:prSet/>
      <dgm:spPr/>
      <dgm:t>
        <a:bodyPr/>
        <a:lstStyle/>
        <a:p>
          <a:endParaRPr lang="en-US"/>
        </a:p>
      </dgm:t>
    </dgm:pt>
    <dgm:pt modelId="{BC4CE770-26B9-4CE3-B8E8-A4A828A46962}">
      <dgm:prSet/>
      <dgm:spPr/>
      <dgm:t>
        <a:bodyPr/>
        <a:lstStyle/>
        <a:p>
          <a:pPr>
            <a:defRPr b="1"/>
          </a:pPr>
          <a:r>
            <a:rPr lang="en-US"/>
            <a:t>Cart:</a:t>
          </a:r>
        </a:p>
      </dgm:t>
    </dgm:pt>
    <dgm:pt modelId="{F54C7906-0234-448B-A99C-12A9D966CE2E}" type="parTrans" cxnId="{F16EB937-7F4C-4062-BB12-BD8A072FD2A7}">
      <dgm:prSet/>
      <dgm:spPr/>
      <dgm:t>
        <a:bodyPr/>
        <a:lstStyle/>
        <a:p>
          <a:endParaRPr lang="en-US"/>
        </a:p>
      </dgm:t>
    </dgm:pt>
    <dgm:pt modelId="{4ECCA898-D6CA-48C3-A7E3-3DF77262B357}" type="sibTrans" cxnId="{F16EB937-7F4C-4062-BB12-BD8A072FD2A7}">
      <dgm:prSet/>
      <dgm:spPr/>
      <dgm:t>
        <a:bodyPr/>
        <a:lstStyle/>
        <a:p>
          <a:endParaRPr lang="en-US"/>
        </a:p>
      </dgm:t>
    </dgm:pt>
    <dgm:pt modelId="{31D866B1-35C6-41A5-B7C6-46F2F6E1C52C}">
      <dgm:prSet/>
      <dgm:spPr/>
      <dgm:t>
        <a:bodyPr/>
        <a:lstStyle/>
        <a:p>
          <a:r>
            <a:rPr lang="en-US"/>
            <a:t>Placeholder for future cart functionality.</a:t>
          </a:r>
        </a:p>
      </dgm:t>
    </dgm:pt>
    <dgm:pt modelId="{B6D54F59-FBA3-44A9-B463-C6EB61A26981}" type="parTrans" cxnId="{FB897B00-86DF-4DBA-AF73-11F2715F5C28}">
      <dgm:prSet/>
      <dgm:spPr/>
      <dgm:t>
        <a:bodyPr/>
        <a:lstStyle/>
        <a:p>
          <a:endParaRPr lang="en-US"/>
        </a:p>
      </dgm:t>
    </dgm:pt>
    <dgm:pt modelId="{BF29CF7A-9C15-42EB-823C-9A7DE7139B80}" type="sibTrans" cxnId="{FB897B00-86DF-4DBA-AF73-11F2715F5C28}">
      <dgm:prSet/>
      <dgm:spPr/>
      <dgm:t>
        <a:bodyPr/>
        <a:lstStyle/>
        <a:p>
          <a:endParaRPr lang="en-US"/>
        </a:p>
      </dgm:t>
    </dgm:pt>
    <dgm:pt modelId="{2032CF44-475C-475F-ADB4-F9211F62B873}">
      <dgm:prSet/>
      <dgm:spPr/>
      <dgm:t>
        <a:bodyPr/>
        <a:lstStyle/>
        <a:p>
          <a:pPr>
            <a:defRPr b="1"/>
          </a:pPr>
          <a:r>
            <a:rPr lang="en-US"/>
            <a:t>About Page:</a:t>
          </a:r>
        </a:p>
      </dgm:t>
    </dgm:pt>
    <dgm:pt modelId="{93582AC0-D40F-4FE8-B14E-5F10FB31F5E6}" type="parTrans" cxnId="{66E003CA-39D1-4F36-AAE9-1E577D16347E}">
      <dgm:prSet/>
      <dgm:spPr/>
      <dgm:t>
        <a:bodyPr/>
        <a:lstStyle/>
        <a:p>
          <a:endParaRPr lang="en-US"/>
        </a:p>
      </dgm:t>
    </dgm:pt>
    <dgm:pt modelId="{6936F0A2-734C-4A39-A184-8F24AF0E8D2B}" type="sibTrans" cxnId="{66E003CA-39D1-4F36-AAE9-1E577D16347E}">
      <dgm:prSet/>
      <dgm:spPr/>
      <dgm:t>
        <a:bodyPr/>
        <a:lstStyle/>
        <a:p>
          <a:endParaRPr lang="en-US"/>
        </a:p>
      </dgm:t>
    </dgm:pt>
    <dgm:pt modelId="{BB2A3D9A-032E-416B-95F8-5B46FC80A83D}">
      <dgm:prSet/>
      <dgm:spPr/>
      <dgm:t>
        <a:bodyPr/>
        <a:lstStyle/>
        <a:p>
          <a:r>
            <a:rPr lang="en-US"/>
            <a:t>Information about the app and its purpose.</a:t>
          </a:r>
        </a:p>
      </dgm:t>
    </dgm:pt>
    <dgm:pt modelId="{CCD0BAB6-8DBC-43D0-8858-6123D391C985}" type="parTrans" cxnId="{616832CD-C866-4EB5-8891-BA98C5744BB2}">
      <dgm:prSet/>
      <dgm:spPr/>
      <dgm:t>
        <a:bodyPr/>
        <a:lstStyle/>
        <a:p>
          <a:endParaRPr lang="en-US"/>
        </a:p>
      </dgm:t>
    </dgm:pt>
    <dgm:pt modelId="{9C47AC42-6CCE-4813-87DC-1B727ADD2B71}" type="sibTrans" cxnId="{616832CD-C866-4EB5-8891-BA98C5744BB2}">
      <dgm:prSet/>
      <dgm:spPr/>
      <dgm:t>
        <a:bodyPr/>
        <a:lstStyle/>
        <a:p>
          <a:endParaRPr lang="en-US"/>
        </a:p>
      </dgm:t>
    </dgm:pt>
    <dgm:pt modelId="{8F69A37B-DF71-4233-8646-1FC49777EC38}" type="pres">
      <dgm:prSet presAssocID="{3206B53B-E7C3-4A29-BD62-8F21A1E7C6E5}" presName="Name0" presStyleCnt="0">
        <dgm:presLayoutVars>
          <dgm:dir/>
          <dgm:animLvl val="lvl"/>
          <dgm:resizeHandles val="exact"/>
        </dgm:presLayoutVars>
      </dgm:prSet>
      <dgm:spPr/>
    </dgm:pt>
    <dgm:pt modelId="{82685718-E684-4C2C-95CA-C73A6A619999}" type="pres">
      <dgm:prSet presAssocID="{D60CA249-368B-4C21-A210-B17552B282F2}" presName="composite" presStyleCnt="0"/>
      <dgm:spPr/>
    </dgm:pt>
    <dgm:pt modelId="{50571A16-D8B9-49D3-B6CF-5C55DD5E4AC3}" type="pres">
      <dgm:prSet presAssocID="{D60CA249-368B-4C21-A210-B17552B282F2}" presName="parTx" presStyleLbl="alignNode1" presStyleIdx="0" presStyleCnt="4">
        <dgm:presLayoutVars>
          <dgm:chMax val="0"/>
          <dgm:chPref val="0"/>
          <dgm:bulletEnabled val="1"/>
        </dgm:presLayoutVars>
      </dgm:prSet>
      <dgm:spPr/>
    </dgm:pt>
    <dgm:pt modelId="{B22E4E10-1E2D-40AC-9AF5-4455B9845D4B}" type="pres">
      <dgm:prSet presAssocID="{D60CA249-368B-4C21-A210-B17552B282F2}" presName="desTx" presStyleLbl="alignAccFollowNode1" presStyleIdx="0" presStyleCnt="4">
        <dgm:presLayoutVars>
          <dgm:bulletEnabled val="1"/>
        </dgm:presLayoutVars>
      </dgm:prSet>
      <dgm:spPr/>
    </dgm:pt>
    <dgm:pt modelId="{F72EAC37-5841-4548-9C68-D7180EDF5482}" type="pres">
      <dgm:prSet presAssocID="{13F48038-287A-4F63-9760-8E017CC80D05}" presName="space" presStyleCnt="0"/>
      <dgm:spPr/>
    </dgm:pt>
    <dgm:pt modelId="{0410C376-E49D-46C3-A7E9-D5AB7B158809}" type="pres">
      <dgm:prSet presAssocID="{9F308432-A0CA-412C-9F33-0631EF9BC081}" presName="composite" presStyleCnt="0"/>
      <dgm:spPr/>
    </dgm:pt>
    <dgm:pt modelId="{B92BF48B-03DC-4C75-BBC8-A3AF630A39D5}" type="pres">
      <dgm:prSet presAssocID="{9F308432-A0CA-412C-9F33-0631EF9BC081}" presName="parTx" presStyleLbl="alignNode1" presStyleIdx="1" presStyleCnt="4">
        <dgm:presLayoutVars>
          <dgm:chMax val="0"/>
          <dgm:chPref val="0"/>
          <dgm:bulletEnabled val="1"/>
        </dgm:presLayoutVars>
      </dgm:prSet>
      <dgm:spPr/>
    </dgm:pt>
    <dgm:pt modelId="{EE9E4949-8383-4B0A-8943-1B1D07AF36DA}" type="pres">
      <dgm:prSet presAssocID="{9F308432-A0CA-412C-9F33-0631EF9BC081}" presName="desTx" presStyleLbl="alignAccFollowNode1" presStyleIdx="1" presStyleCnt="4">
        <dgm:presLayoutVars>
          <dgm:bulletEnabled val="1"/>
        </dgm:presLayoutVars>
      </dgm:prSet>
      <dgm:spPr/>
    </dgm:pt>
    <dgm:pt modelId="{356B88B3-E805-4A2C-9B59-10DCCF157DD3}" type="pres">
      <dgm:prSet presAssocID="{DD024402-7FA3-4890-9C28-6FEFDE13218F}" presName="space" presStyleCnt="0"/>
      <dgm:spPr/>
    </dgm:pt>
    <dgm:pt modelId="{2F46B38B-C2BF-497C-BECC-3A7D10BF2123}" type="pres">
      <dgm:prSet presAssocID="{BC4CE770-26B9-4CE3-B8E8-A4A828A46962}" presName="composite" presStyleCnt="0"/>
      <dgm:spPr/>
    </dgm:pt>
    <dgm:pt modelId="{A391D947-528C-4FA5-8849-C03BC8E959F2}" type="pres">
      <dgm:prSet presAssocID="{BC4CE770-26B9-4CE3-B8E8-A4A828A46962}" presName="parTx" presStyleLbl="alignNode1" presStyleIdx="2" presStyleCnt="4">
        <dgm:presLayoutVars>
          <dgm:chMax val="0"/>
          <dgm:chPref val="0"/>
          <dgm:bulletEnabled val="1"/>
        </dgm:presLayoutVars>
      </dgm:prSet>
      <dgm:spPr/>
    </dgm:pt>
    <dgm:pt modelId="{37189680-9B46-49DB-A318-C341FB11B635}" type="pres">
      <dgm:prSet presAssocID="{BC4CE770-26B9-4CE3-B8E8-A4A828A46962}" presName="desTx" presStyleLbl="alignAccFollowNode1" presStyleIdx="2" presStyleCnt="4">
        <dgm:presLayoutVars>
          <dgm:bulletEnabled val="1"/>
        </dgm:presLayoutVars>
      </dgm:prSet>
      <dgm:spPr/>
    </dgm:pt>
    <dgm:pt modelId="{8E7C91CA-73CE-4097-97CC-120D40502A59}" type="pres">
      <dgm:prSet presAssocID="{4ECCA898-D6CA-48C3-A7E3-3DF77262B357}" presName="space" presStyleCnt="0"/>
      <dgm:spPr/>
    </dgm:pt>
    <dgm:pt modelId="{1A8A8F09-FFF5-4766-92F1-9F925C9CCB76}" type="pres">
      <dgm:prSet presAssocID="{2032CF44-475C-475F-ADB4-F9211F62B873}" presName="composite" presStyleCnt="0"/>
      <dgm:spPr/>
    </dgm:pt>
    <dgm:pt modelId="{F80015C6-9180-4D93-A807-F11967FF9269}" type="pres">
      <dgm:prSet presAssocID="{2032CF44-475C-475F-ADB4-F9211F62B873}" presName="parTx" presStyleLbl="alignNode1" presStyleIdx="3" presStyleCnt="4">
        <dgm:presLayoutVars>
          <dgm:chMax val="0"/>
          <dgm:chPref val="0"/>
          <dgm:bulletEnabled val="1"/>
        </dgm:presLayoutVars>
      </dgm:prSet>
      <dgm:spPr/>
    </dgm:pt>
    <dgm:pt modelId="{46DA9316-703A-4BF4-8B47-11408BCD8551}" type="pres">
      <dgm:prSet presAssocID="{2032CF44-475C-475F-ADB4-F9211F62B873}" presName="desTx" presStyleLbl="alignAccFollowNode1" presStyleIdx="3" presStyleCnt="4">
        <dgm:presLayoutVars>
          <dgm:bulletEnabled val="1"/>
        </dgm:presLayoutVars>
      </dgm:prSet>
      <dgm:spPr/>
    </dgm:pt>
  </dgm:ptLst>
  <dgm:cxnLst>
    <dgm:cxn modelId="{FB897B00-86DF-4DBA-AF73-11F2715F5C28}" srcId="{BC4CE770-26B9-4CE3-B8E8-A4A828A46962}" destId="{31D866B1-35C6-41A5-B7C6-46F2F6E1C52C}" srcOrd="0" destOrd="0" parTransId="{B6D54F59-FBA3-44A9-B463-C6EB61A26981}" sibTransId="{BF29CF7A-9C15-42EB-823C-9A7DE7139B80}"/>
    <dgm:cxn modelId="{6CF24D14-8D52-4626-BD78-7360886E0355}" type="presOf" srcId="{BC4CE770-26B9-4CE3-B8E8-A4A828A46962}" destId="{A391D947-528C-4FA5-8849-C03BC8E959F2}" srcOrd="0" destOrd="0" presId="urn:microsoft.com/office/officeart/2005/8/layout/hList1"/>
    <dgm:cxn modelId="{580B0630-D8D8-4259-BB15-995A2E5D296B}" type="presOf" srcId="{BA9945B9-643F-4787-8AAC-1463BAF541B2}" destId="{B22E4E10-1E2D-40AC-9AF5-4455B9845D4B}" srcOrd="0" destOrd="1" presId="urn:microsoft.com/office/officeart/2005/8/layout/hList1"/>
    <dgm:cxn modelId="{F16EB937-7F4C-4062-BB12-BD8A072FD2A7}" srcId="{3206B53B-E7C3-4A29-BD62-8F21A1E7C6E5}" destId="{BC4CE770-26B9-4CE3-B8E8-A4A828A46962}" srcOrd="2" destOrd="0" parTransId="{F54C7906-0234-448B-A99C-12A9D966CE2E}" sibTransId="{4ECCA898-D6CA-48C3-A7E3-3DF77262B357}"/>
    <dgm:cxn modelId="{80CE8539-72D0-4B57-9C27-B15AB8AE936D}" srcId="{9F308432-A0CA-412C-9F33-0631EF9BC081}" destId="{D98E2A74-0601-44B9-9A66-5607638BE8B4}" srcOrd="1" destOrd="0" parTransId="{59399A8B-9C68-4F54-942A-66AA5A1370FA}" sibTransId="{C109175D-9F69-4329-8156-5E39CB866405}"/>
    <dgm:cxn modelId="{7F8D963D-02D8-40C5-8E46-CE12486EB1F2}" type="presOf" srcId="{D98E2A74-0601-44B9-9A66-5607638BE8B4}" destId="{EE9E4949-8383-4B0A-8943-1B1D07AF36DA}" srcOrd="0" destOrd="1" presId="urn:microsoft.com/office/officeart/2005/8/layout/hList1"/>
    <dgm:cxn modelId="{59CB8F62-F3E9-46C1-A547-3A2D80A18A63}" srcId="{3206B53B-E7C3-4A29-BD62-8F21A1E7C6E5}" destId="{D60CA249-368B-4C21-A210-B17552B282F2}" srcOrd="0" destOrd="0" parTransId="{0B97C196-2A8A-46AD-A515-25BB798511C5}" sibTransId="{13F48038-287A-4F63-9760-8E017CC80D05}"/>
    <dgm:cxn modelId="{84CC6068-AFEB-4084-B74C-A68E7D224CAB}" srcId="{D60CA249-368B-4C21-A210-B17552B282F2}" destId="{BA9945B9-643F-4787-8AAC-1463BAF541B2}" srcOrd="1" destOrd="0" parTransId="{9FEB9A83-884E-4243-AE5F-1EBFDEBC7C42}" sibTransId="{A4FC35D9-A3AE-418A-A4CF-8D61B33BC305}"/>
    <dgm:cxn modelId="{F26F1E69-D13C-4694-955D-E137540A3226}" type="presOf" srcId="{3206B53B-E7C3-4A29-BD62-8F21A1E7C6E5}" destId="{8F69A37B-DF71-4233-8646-1FC49777EC38}" srcOrd="0" destOrd="0" presId="urn:microsoft.com/office/officeart/2005/8/layout/hList1"/>
    <dgm:cxn modelId="{FD3B7575-CE29-4B83-80A7-5A61282D5596}" srcId="{9F308432-A0CA-412C-9F33-0631EF9BC081}" destId="{82FA71AF-F7E0-480D-B61F-477A72FF9E2B}" srcOrd="0" destOrd="0" parTransId="{E4A8B999-6F67-43B2-A30F-C024BB6F6CE7}" sibTransId="{274668F2-2561-4E64-A83D-A5FA40ED7DE6}"/>
    <dgm:cxn modelId="{761E955A-91C6-4906-9287-AD6B0F046210}" type="presOf" srcId="{BB2A3D9A-032E-416B-95F8-5B46FC80A83D}" destId="{46DA9316-703A-4BF4-8B47-11408BCD8551}" srcOrd="0" destOrd="0" presId="urn:microsoft.com/office/officeart/2005/8/layout/hList1"/>
    <dgm:cxn modelId="{5306EB7A-28E4-4640-95C0-0C03616F1230}" type="presOf" srcId="{4DA3F5E1-0D68-46B1-A068-92287353FA76}" destId="{B22E4E10-1E2D-40AC-9AF5-4455B9845D4B}" srcOrd="0" destOrd="0" presId="urn:microsoft.com/office/officeart/2005/8/layout/hList1"/>
    <dgm:cxn modelId="{A7F78797-19C1-4365-AB11-060A759D0C02}" type="presOf" srcId="{D60CA249-368B-4C21-A210-B17552B282F2}" destId="{50571A16-D8B9-49D3-B6CF-5C55DD5E4AC3}" srcOrd="0" destOrd="0" presId="urn:microsoft.com/office/officeart/2005/8/layout/hList1"/>
    <dgm:cxn modelId="{F2FBAB98-49E1-4270-9C92-18FFE52D8C57}" type="presOf" srcId="{31D866B1-35C6-41A5-B7C6-46F2F6E1C52C}" destId="{37189680-9B46-49DB-A318-C341FB11B635}" srcOrd="0" destOrd="0" presId="urn:microsoft.com/office/officeart/2005/8/layout/hList1"/>
    <dgm:cxn modelId="{FFB5939A-AC4D-4B5E-8768-5A6999F3D813}" type="presOf" srcId="{2032CF44-475C-475F-ADB4-F9211F62B873}" destId="{F80015C6-9180-4D93-A807-F11967FF9269}" srcOrd="0" destOrd="0" presId="urn:microsoft.com/office/officeart/2005/8/layout/hList1"/>
    <dgm:cxn modelId="{2138A4A8-DB6B-476F-8F43-9716EAF58365}" srcId="{D60CA249-368B-4C21-A210-B17552B282F2}" destId="{4DA3F5E1-0D68-46B1-A068-92287353FA76}" srcOrd="0" destOrd="0" parTransId="{007A0827-7D67-47EE-9CFE-55B476BDCBAA}" sibTransId="{D9568D06-831E-47CA-94D0-ADB73765A789}"/>
    <dgm:cxn modelId="{0CF01DB1-409E-4AB5-9A06-27324224B75D}" type="presOf" srcId="{82FA71AF-F7E0-480D-B61F-477A72FF9E2B}" destId="{EE9E4949-8383-4B0A-8943-1B1D07AF36DA}" srcOrd="0" destOrd="0" presId="urn:microsoft.com/office/officeart/2005/8/layout/hList1"/>
    <dgm:cxn modelId="{43AA06B5-E159-4895-9476-CD314D671678}" srcId="{3206B53B-E7C3-4A29-BD62-8F21A1E7C6E5}" destId="{9F308432-A0CA-412C-9F33-0631EF9BC081}" srcOrd="1" destOrd="0" parTransId="{58F30FB1-1CA7-42F9-B5DE-BAD08FB50577}" sibTransId="{DD024402-7FA3-4890-9C28-6FEFDE13218F}"/>
    <dgm:cxn modelId="{66E003CA-39D1-4F36-AAE9-1E577D16347E}" srcId="{3206B53B-E7C3-4A29-BD62-8F21A1E7C6E5}" destId="{2032CF44-475C-475F-ADB4-F9211F62B873}" srcOrd="3" destOrd="0" parTransId="{93582AC0-D40F-4FE8-B14E-5F10FB31F5E6}" sibTransId="{6936F0A2-734C-4A39-A184-8F24AF0E8D2B}"/>
    <dgm:cxn modelId="{616832CD-C866-4EB5-8891-BA98C5744BB2}" srcId="{2032CF44-475C-475F-ADB4-F9211F62B873}" destId="{BB2A3D9A-032E-416B-95F8-5B46FC80A83D}" srcOrd="0" destOrd="0" parTransId="{CCD0BAB6-8DBC-43D0-8858-6123D391C985}" sibTransId="{9C47AC42-6CCE-4813-87DC-1B727ADD2B71}"/>
    <dgm:cxn modelId="{E8E956F3-5BFD-40A6-AE8D-4CB46920C299}" type="presOf" srcId="{9F308432-A0CA-412C-9F33-0631EF9BC081}" destId="{B92BF48B-03DC-4C75-BBC8-A3AF630A39D5}" srcOrd="0" destOrd="0" presId="urn:microsoft.com/office/officeart/2005/8/layout/hList1"/>
    <dgm:cxn modelId="{03218AB9-B269-4396-8B7B-E79FF9ADFEC8}" type="presParOf" srcId="{8F69A37B-DF71-4233-8646-1FC49777EC38}" destId="{82685718-E684-4C2C-95CA-C73A6A619999}" srcOrd="0" destOrd="0" presId="urn:microsoft.com/office/officeart/2005/8/layout/hList1"/>
    <dgm:cxn modelId="{3C8D07AF-0902-4BE9-BE93-CB96222FE7FC}" type="presParOf" srcId="{82685718-E684-4C2C-95CA-C73A6A619999}" destId="{50571A16-D8B9-49D3-B6CF-5C55DD5E4AC3}" srcOrd="0" destOrd="0" presId="urn:microsoft.com/office/officeart/2005/8/layout/hList1"/>
    <dgm:cxn modelId="{F44FAD88-9F5D-403D-AE9C-3BBECD9BF33C}" type="presParOf" srcId="{82685718-E684-4C2C-95CA-C73A6A619999}" destId="{B22E4E10-1E2D-40AC-9AF5-4455B9845D4B}" srcOrd="1" destOrd="0" presId="urn:microsoft.com/office/officeart/2005/8/layout/hList1"/>
    <dgm:cxn modelId="{3E90C7F2-BF78-4263-9B1B-F5FB6E7700C1}" type="presParOf" srcId="{8F69A37B-DF71-4233-8646-1FC49777EC38}" destId="{F72EAC37-5841-4548-9C68-D7180EDF5482}" srcOrd="1" destOrd="0" presId="urn:microsoft.com/office/officeart/2005/8/layout/hList1"/>
    <dgm:cxn modelId="{C36F8E45-E816-405D-B4EF-3EA9570112B5}" type="presParOf" srcId="{8F69A37B-DF71-4233-8646-1FC49777EC38}" destId="{0410C376-E49D-46C3-A7E9-D5AB7B158809}" srcOrd="2" destOrd="0" presId="urn:microsoft.com/office/officeart/2005/8/layout/hList1"/>
    <dgm:cxn modelId="{D5BE8A02-876B-4EDB-8D58-40BB678B6BFD}" type="presParOf" srcId="{0410C376-E49D-46C3-A7E9-D5AB7B158809}" destId="{B92BF48B-03DC-4C75-BBC8-A3AF630A39D5}" srcOrd="0" destOrd="0" presId="urn:microsoft.com/office/officeart/2005/8/layout/hList1"/>
    <dgm:cxn modelId="{4429D9CB-7901-4D6F-AC5D-A3E164368AA2}" type="presParOf" srcId="{0410C376-E49D-46C3-A7E9-D5AB7B158809}" destId="{EE9E4949-8383-4B0A-8943-1B1D07AF36DA}" srcOrd="1" destOrd="0" presId="urn:microsoft.com/office/officeart/2005/8/layout/hList1"/>
    <dgm:cxn modelId="{3D102B70-67DD-44A0-8872-4A340742564C}" type="presParOf" srcId="{8F69A37B-DF71-4233-8646-1FC49777EC38}" destId="{356B88B3-E805-4A2C-9B59-10DCCF157DD3}" srcOrd="3" destOrd="0" presId="urn:microsoft.com/office/officeart/2005/8/layout/hList1"/>
    <dgm:cxn modelId="{427C0D83-3914-4979-8F56-839B17489142}" type="presParOf" srcId="{8F69A37B-DF71-4233-8646-1FC49777EC38}" destId="{2F46B38B-C2BF-497C-BECC-3A7D10BF2123}" srcOrd="4" destOrd="0" presId="urn:microsoft.com/office/officeart/2005/8/layout/hList1"/>
    <dgm:cxn modelId="{A70EE6CB-47C5-4EF8-9381-B6505EFE53FA}" type="presParOf" srcId="{2F46B38B-C2BF-497C-BECC-3A7D10BF2123}" destId="{A391D947-528C-4FA5-8849-C03BC8E959F2}" srcOrd="0" destOrd="0" presId="urn:microsoft.com/office/officeart/2005/8/layout/hList1"/>
    <dgm:cxn modelId="{B0B947AF-C19F-496F-8D8A-53FB89EE0C64}" type="presParOf" srcId="{2F46B38B-C2BF-497C-BECC-3A7D10BF2123}" destId="{37189680-9B46-49DB-A318-C341FB11B635}" srcOrd="1" destOrd="0" presId="urn:microsoft.com/office/officeart/2005/8/layout/hList1"/>
    <dgm:cxn modelId="{C7F2510C-0560-4388-9D30-2362082DF022}" type="presParOf" srcId="{8F69A37B-DF71-4233-8646-1FC49777EC38}" destId="{8E7C91CA-73CE-4097-97CC-120D40502A59}" srcOrd="5" destOrd="0" presId="urn:microsoft.com/office/officeart/2005/8/layout/hList1"/>
    <dgm:cxn modelId="{B7235FC1-0CBA-4093-A800-977BF25C456A}" type="presParOf" srcId="{8F69A37B-DF71-4233-8646-1FC49777EC38}" destId="{1A8A8F09-FFF5-4766-92F1-9F925C9CCB76}" srcOrd="6" destOrd="0" presId="urn:microsoft.com/office/officeart/2005/8/layout/hList1"/>
    <dgm:cxn modelId="{811545AE-323C-4F3C-AC70-4120FB71E10F}" type="presParOf" srcId="{1A8A8F09-FFF5-4766-92F1-9F925C9CCB76}" destId="{F80015C6-9180-4D93-A807-F11967FF9269}" srcOrd="0" destOrd="0" presId="urn:microsoft.com/office/officeart/2005/8/layout/hList1"/>
    <dgm:cxn modelId="{04F232A0-8D72-4C7A-8CAA-F638D8B624FD}" type="presParOf" srcId="{1A8A8F09-FFF5-4766-92F1-9F925C9CCB76}" destId="{46DA9316-703A-4BF4-8B47-11408BCD855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BCBDFD-00AF-4299-A05E-A6BA387A9FF0}">
      <dsp:nvSpPr>
        <dsp:cNvPr id="0" name=""/>
        <dsp:cNvSpPr/>
      </dsp:nvSpPr>
      <dsp:spPr>
        <a:xfrm>
          <a:off x="0" y="212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B8E72F-2C39-4A79-8FCD-7955C4934AF9}">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Objective: Develop a user-friendly platform for managing movie and program lists.</a:t>
          </a:r>
        </a:p>
      </dsp:txBody>
      <dsp:txXfrm>
        <a:off x="0" y="2124"/>
        <a:ext cx="10515600" cy="1449029"/>
      </dsp:txXfrm>
    </dsp:sp>
    <dsp:sp modelId="{F9622046-176E-43E6-87B1-2298492C3FEE}">
      <dsp:nvSpPr>
        <dsp:cNvPr id="0" name=""/>
        <dsp:cNvSpPr/>
      </dsp:nvSpPr>
      <dsp:spPr>
        <a:xfrm>
          <a:off x="0" y="145115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71B976-F5A9-40C2-A5B1-02BBC181B76F}">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Target Audience: Movie enthusiasts and casual viewers.</a:t>
          </a:r>
        </a:p>
      </dsp:txBody>
      <dsp:txXfrm>
        <a:off x="0" y="1451154"/>
        <a:ext cx="10515600" cy="1449029"/>
      </dsp:txXfrm>
    </dsp:sp>
    <dsp:sp modelId="{9E4D50C9-1DFB-4C61-85A7-AFF30898DB77}">
      <dsp:nvSpPr>
        <dsp:cNvPr id="0" name=""/>
        <dsp:cNvSpPr/>
      </dsp:nvSpPr>
      <dsp:spPr>
        <a:xfrm>
          <a:off x="0" y="2900183"/>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C1F4BF-34A0-4626-B642-E629D0D48087}">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Expected Outcomes: Enhanced user engagement, increased retention, and potential revenue growth.</a:t>
          </a:r>
        </a:p>
      </dsp:txBody>
      <dsp:txXfrm>
        <a:off x="0" y="2900183"/>
        <a:ext cx="10515600" cy="14490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A2E6C1-EE18-4C95-AE9B-C10DAECEF987}">
      <dsp:nvSpPr>
        <dsp:cNvPr id="0" name=""/>
        <dsp:cNvSpPr/>
      </dsp:nvSpPr>
      <dsp:spPr>
        <a:xfrm>
          <a:off x="3885" y="1072458"/>
          <a:ext cx="2336556" cy="908608"/>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a:t>Improved User Engagement Faster load</a:t>
          </a:r>
          <a:endParaRPr lang="en-US" sz="1800" kern="1200"/>
        </a:p>
      </dsp:txBody>
      <dsp:txXfrm>
        <a:off x="3885" y="1072458"/>
        <a:ext cx="2336556" cy="908608"/>
      </dsp:txXfrm>
    </dsp:sp>
    <dsp:sp modelId="{D2A81870-7C87-4420-B15B-BF65C5382163}">
      <dsp:nvSpPr>
        <dsp:cNvPr id="0" name=""/>
        <dsp:cNvSpPr/>
      </dsp:nvSpPr>
      <dsp:spPr>
        <a:xfrm>
          <a:off x="3885" y="1981067"/>
          <a:ext cx="2336556" cy="1012904"/>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1" kern="1200"/>
            <a:t>times and offline capabilities</a:t>
          </a:r>
          <a:endParaRPr lang="en-US" sz="1800" kern="1200"/>
        </a:p>
      </dsp:txBody>
      <dsp:txXfrm>
        <a:off x="3885" y="1981067"/>
        <a:ext cx="2336556" cy="1012904"/>
      </dsp:txXfrm>
    </dsp:sp>
    <dsp:sp modelId="{2711CF4A-70B8-4B02-9576-A7F70DE93009}">
      <dsp:nvSpPr>
        <dsp:cNvPr id="0" name=""/>
        <dsp:cNvSpPr/>
      </dsp:nvSpPr>
      <dsp:spPr>
        <a:xfrm>
          <a:off x="2667559" y="1072458"/>
          <a:ext cx="2336556" cy="908608"/>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a:t>Increased Performance </a:t>
          </a:r>
          <a:endParaRPr lang="en-US" sz="1800" kern="1200"/>
        </a:p>
      </dsp:txBody>
      <dsp:txXfrm>
        <a:off x="2667559" y="1072458"/>
        <a:ext cx="2336556" cy="908608"/>
      </dsp:txXfrm>
    </dsp:sp>
    <dsp:sp modelId="{BE7CC48C-F552-469F-A655-AD68C5EC6D67}">
      <dsp:nvSpPr>
        <dsp:cNvPr id="0" name=""/>
        <dsp:cNvSpPr/>
      </dsp:nvSpPr>
      <dsp:spPr>
        <a:xfrm>
          <a:off x="2667559" y="1981067"/>
          <a:ext cx="2336556" cy="1012904"/>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1" kern="1200"/>
            <a:t>Enhanced speed and reliability</a:t>
          </a:r>
          <a:endParaRPr lang="en-US" sz="1800" kern="1200"/>
        </a:p>
      </dsp:txBody>
      <dsp:txXfrm>
        <a:off x="2667559" y="1981067"/>
        <a:ext cx="2336556" cy="1012904"/>
      </dsp:txXfrm>
    </dsp:sp>
    <dsp:sp modelId="{FCB685A7-6992-4F25-B628-4178D7DA7904}">
      <dsp:nvSpPr>
        <dsp:cNvPr id="0" name=""/>
        <dsp:cNvSpPr/>
      </dsp:nvSpPr>
      <dsp:spPr>
        <a:xfrm>
          <a:off x="5331233" y="1072458"/>
          <a:ext cx="2336556" cy="908608"/>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a:t>Cost-Effective </a:t>
          </a:r>
          <a:endParaRPr lang="en-US" sz="1800" kern="1200"/>
        </a:p>
      </dsp:txBody>
      <dsp:txXfrm>
        <a:off x="5331233" y="1072458"/>
        <a:ext cx="2336556" cy="908608"/>
      </dsp:txXfrm>
    </dsp:sp>
    <dsp:sp modelId="{8A19C0BE-D16E-45EC-9AC6-C72B74C39085}">
      <dsp:nvSpPr>
        <dsp:cNvPr id="0" name=""/>
        <dsp:cNvSpPr/>
      </dsp:nvSpPr>
      <dsp:spPr>
        <a:xfrm>
          <a:off x="5331233" y="1981067"/>
          <a:ext cx="2336556" cy="1012904"/>
        </a:xfrm>
        <a:prstGeom prst="rect">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1" kern="1200"/>
            <a:t>Single codebase for web and mobile</a:t>
          </a:r>
          <a:endParaRPr lang="en-US" sz="1800" kern="1200"/>
        </a:p>
      </dsp:txBody>
      <dsp:txXfrm>
        <a:off x="5331233" y="1981067"/>
        <a:ext cx="2336556" cy="1012904"/>
      </dsp:txXfrm>
    </dsp:sp>
    <dsp:sp modelId="{BA515912-11F5-4B40-8D8E-7C826FD5F2DF}">
      <dsp:nvSpPr>
        <dsp:cNvPr id="0" name=""/>
        <dsp:cNvSpPr/>
      </dsp:nvSpPr>
      <dsp:spPr>
        <a:xfrm>
          <a:off x="7994907" y="1072458"/>
          <a:ext cx="2336556" cy="908608"/>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a:t>Cross-Platform Compatibility</a:t>
          </a:r>
          <a:endParaRPr lang="en-US" sz="1800" kern="1200"/>
        </a:p>
      </dsp:txBody>
      <dsp:txXfrm>
        <a:off x="7994907" y="1072458"/>
        <a:ext cx="2336556" cy="908608"/>
      </dsp:txXfrm>
    </dsp:sp>
    <dsp:sp modelId="{C562561D-D703-4C95-856D-CD18538C023A}">
      <dsp:nvSpPr>
        <dsp:cNvPr id="0" name=""/>
        <dsp:cNvSpPr/>
      </dsp:nvSpPr>
      <dsp:spPr>
        <a:xfrm>
          <a:off x="7994907" y="1981067"/>
          <a:ext cx="2336556" cy="1012904"/>
        </a:xfrm>
        <a:prstGeom prst="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1" kern="1200"/>
            <a:t>Reaches a wider audience</a:t>
          </a:r>
          <a:endParaRPr lang="en-US" sz="1800" kern="1200"/>
        </a:p>
      </dsp:txBody>
      <dsp:txXfrm>
        <a:off x="7994907" y="1981067"/>
        <a:ext cx="2336556" cy="10129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71A16-D8B9-49D3-B6CF-5C55DD5E4AC3}">
      <dsp:nvSpPr>
        <dsp:cNvPr id="0" name=""/>
        <dsp:cNvSpPr/>
      </dsp:nvSpPr>
      <dsp:spPr>
        <a:xfrm>
          <a:off x="4115" y="155582"/>
          <a:ext cx="2474390" cy="74880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defRPr b="1"/>
          </a:pPr>
          <a:r>
            <a:rPr lang="en-US" sz="2600" kern="1200"/>
            <a:t>StreamList:</a:t>
          </a:r>
        </a:p>
      </dsp:txBody>
      <dsp:txXfrm>
        <a:off x="4115" y="155582"/>
        <a:ext cx="2474390" cy="748800"/>
      </dsp:txXfrm>
    </dsp:sp>
    <dsp:sp modelId="{B22E4E10-1E2D-40AC-9AF5-4455B9845D4B}">
      <dsp:nvSpPr>
        <dsp:cNvPr id="0" name=""/>
        <dsp:cNvSpPr/>
      </dsp:nvSpPr>
      <dsp:spPr>
        <a:xfrm>
          <a:off x="4115" y="904382"/>
          <a:ext cx="2474390" cy="3354390"/>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a:t>Add, complete, and delete streams.</a:t>
          </a:r>
        </a:p>
        <a:p>
          <a:pPr marL="228600" lvl="1" indent="-228600" algn="l" defTabSz="1155700">
            <a:lnSpc>
              <a:spcPct val="90000"/>
            </a:lnSpc>
            <a:spcBef>
              <a:spcPct val="0"/>
            </a:spcBef>
            <a:spcAft>
              <a:spcPct val="15000"/>
            </a:spcAft>
            <a:buChar char="•"/>
          </a:pPr>
          <a:r>
            <a:rPr lang="en-US" sz="2600" kern="1200"/>
            <a:t>Data persistence using local storage.</a:t>
          </a:r>
        </a:p>
      </dsp:txBody>
      <dsp:txXfrm>
        <a:off x="4115" y="904382"/>
        <a:ext cx="2474390" cy="3354390"/>
      </dsp:txXfrm>
    </dsp:sp>
    <dsp:sp modelId="{B92BF48B-03DC-4C75-BBC8-A3AF630A39D5}">
      <dsp:nvSpPr>
        <dsp:cNvPr id="0" name=""/>
        <dsp:cNvSpPr/>
      </dsp:nvSpPr>
      <dsp:spPr>
        <a:xfrm>
          <a:off x="2824920" y="155582"/>
          <a:ext cx="2474390" cy="748800"/>
        </a:xfrm>
        <a:prstGeom prst="rect">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defRPr b="1"/>
          </a:pPr>
          <a:r>
            <a:rPr lang="en-US" sz="2600" kern="1200"/>
            <a:t>Movies:</a:t>
          </a:r>
        </a:p>
      </dsp:txBody>
      <dsp:txXfrm>
        <a:off x="2824920" y="155582"/>
        <a:ext cx="2474390" cy="748800"/>
      </dsp:txXfrm>
    </dsp:sp>
    <dsp:sp modelId="{EE9E4949-8383-4B0A-8943-1B1D07AF36DA}">
      <dsp:nvSpPr>
        <dsp:cNvPr id="0" name=""/>
        <dsp:cNvSpPr/>
      </dsp:nvSpPr>
      <dsp:spPr>
        <a:xfrm>
          <a:off x="2824920" y="904382"/>
          <a:ext cx="2474390" cy="3354390"/>
        </a:xfrm>
        <a:prstGeom prst="rect">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a:t>Search for movies using TMDB API.</a:t>
          </a:r>
        </a:p>
        <a:p>
          <a:pPr marL="228600" lvl="1" indent="-228600" algn="l" defTabSz="1155700">
            <a:lnSpc>
              <a:spcPct val="90000"/>
            </a:lnSpc>
            <a:spcBef>
              <a:spcPct val="0"/>
            </a:spcBef>
            <a:spcAft>
              <a:spcPct val="15000"/>
            </a:spcAft>
            <a:buChar char="•"/>
          </a:pPr>
          <a:r>
            <a:rPr lang="en-US" sz="2600" kern="1200"/>
            <a:t>Dynamic display of search results.</a:t>
          </a:r>
        </a:p>
      </dsp:txBody>
      <dsp:txXfrm>
        <a:off x="2824920" y="904382"/>
        <a:ext cx="2474390" cy="3354390"/>
      </dsp:txXfrm>
    </dsp:sp>
    <dsp:sp modelId="{A391D947-528C-4FA5-8849-C03BC8E959F2}">
      <dsp:nvSpPr>
        <dsp:cNvPr id="0" name=""/>
        <dsp:cNvSpPr/>
      </dsp:nvSpPr>
      <dsp:spPr>
        <a:xfrm>
          <a:off x="5645725" y="155582"/>
          <a:ext cx="2474390" cy="748800"/>
        </a:xfrm>
        <a:prstGeom prst="rect">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defRPr b="1"/>
          </a:pPr>
          <a:r>
            <a:rPr lang="en-US" sz="2600" kern="1200"/>
            <a:t>Cart:</a:t>
          </a:r>
        </a:p>
      </dsp:txBody>
      <dsp:txXfrm>
        <a:off x="5645725" y="155582"/>
        <a:ext cx="2474390" cy="748800"/>
      </dsp:txXfrm>
    </dsp:sp>
    <dsp:sp modelId="{37189680-9B46-49DB-A318-C341FB11B635}">
      <dsp:nvSpPr>
        <dsp:cNvPr id="0" name=""/>
        <dsp:cNvSpPr/>
      </dsp:nvSpPr>
      <dsp:spPr>
        <a:xfrm>
          <a:off x="5645725" y="904382"/>
          <a:ext cx="2474390" cy="3354390"/>
        </a:xfrm>
        <a:prstGeom prst="rect">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a:t>Placeholder for future cart functionality.</a:t>
          </a:r>
        </a:p>
      </dsp:txBody>
      <dsp:txXfrm>
        <a:off x="5645725" y="904382"/>
        <a:ext cx="2474390" cy="3354390"/>
      </dsp:txXfrm>
    </dsp:sp>
    <dsp:sp modelId="{F80015C6-9180-4D93-A807-F11967FF9269}">
      <dsp:nvSpPr>
        <dsp:cNvPr id="0" name=""/>
        <dsp:cNvSpPr/>
      </dsp:nvSpPr>
      <dsp:spPr>
        <a:xfrm>
          <a:off x="8466531" y="155582"/>
          <a:ext cx="2474390" cy="748800"/>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defRPr b="1"/>
          </a:pPr>
          <a:r>
            <a:rPr lang="en-US" sz="2600" kern="1200"/>
            <a:t>About Page:</a:t>
          </a:r>
        </a:p>
      </dsp:txBody>
      <dsp:txXfrm>
        <a:off x="8466531" y="155582"/>
        <a:ext cx="2474390" cy="748800"/>
      </dsp:txXfrm>
    </dsp:sp>
    <dsp:sp modelId="{46DA9316-703A-4BF4-8B47-11408BCD8551}">
      <dsp:nvSpPr>
        <dsp:cNvPr id="0" name=""/>
        <dsp:cNvSpPr/>
      </dsp:nvSpPr>
      <dsp:spPr>
        <a:xfrm>
          <a:off x="8466531" y="904382"/>
          <a:ext cx="2474390" cy="3354390"/>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a:t>Information about the app and its purpose.</a:t>
          </a:r>
        </a:p>
      </dsp:txBody>
      <dsp:txXfrm>
        <a:off x="8466531" y="904382"/>
        <a:ext cx="2474390" cy="335439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F2AB2-8290-44EA-B681-2EBFB421342E}" type="datetimeFigureOut">
              <a:t>6/16/2025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58C4C-C085-4E53-8C70-33FAC01954E9}" type="slidenum">
              <a:t>‹#›</a:t>
            </a:fld>
            <a:endParaRPr lang="en-US"/>
          </a:p>
        </p:txBody>
      </p:sp>
    </p:spTree>
    <p:extLst>
      <p:ext uri="{BB962C8B-B14F-4D97-AF65-F5344CB8AC3E}">
        <p14:creationId xmlns:p14="http://schemas.microsoft.com/office/powerpoint/2010/main" val="1164610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Pantea </a:t>
            </a:r>
            <a:r>
              <a:rPr lang="en-US" err="1"/>
              <a:t>Namiranian</a:t>
            </a:r>
            <a:r>
              <a:rPr lang="en-US" dirty="0"/>
              <a:t>. </a:t>
            </a:r>
            <a:endParaRPr lang="en-US"/>
          </a:p>
          <a:p>
            <a:endParaRPr lang="en-US"/>
          </a:p>
          <a:p>
            <a:r>
              <a:rPr lang="en-US" dirty="0"/>
              <a:t>Thank you for joining me today. I’m excited to present the </a:t>
            </a:r>
            <a:r>
              <a:rPr lang="en-US" dirty="0" err="1"/>
              <a:t>StreamList</a:t>
            </a:r>
            <a:r>
              <a:rPr lang="en-US" dirty="0"/>
              <a:t> App, which we’ve developed as a Progressive Web App. This presentation will cover our project's objectives, the technology we used, and the benefits it brings to our organization. Let’s get started.</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F9358C4C-C085-4E53-8C70-33FAC01954E9}" type="slidenum">
              <a:rPr lang="en-US"/>
              <a:t>1</a:t>
            </a:fld>
            <a:endParaRPr lang="en-US"/>
          </a:p>
        </p:txBody>
      </p:sp>
    </p:spTree>
    <p:extLst>
      <p:ext uri="{BB962C8B-B14F-4D97-AF65-F5344CB8AC3E}">
        <p14:creationId xmlns:p14="http://schemas.microsoft.com/office/powerpoint/2010/main" val="2095462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8B017-390A-70EA-635C-10175149CA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3C62B5-77A0-3594-4F3E-5EEE6D57F1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CF7980-701D-CCFA-536B-4901E3827938}"/>
              </a:ext>
            </a:extLst>
          </p:cNvPr>
          <p:cNvSpPr>
            <a:spLocks noGrp="1"/>
          </p:cNvSpPr>
          <p:nvPr>
            <p:ph type="body" idx="1"/>
          </p:nvPr>
        </p:nvSpPr>
        <p:spPr/>
        <p:txBody>
          <a:bodyPr/>
          <a:lstStyle/>
          <a:p>
            <a:r>
              <a:rPr lang="en-US" dirty="0"/>
              <a:t>Throughout the development process, we encountered several challenges, such as effectively implementing service workers and managing application state with local storage. To overcome these issues, we conducted extensive testing and debugging, ensuring a robust application. We also utilized libraries to streamline state management, which contributed to a more efficient development process.</a:t>
            </a:r>
          </a:p>
        </p:txBody>
      </p:sp>
      <p:sp>
        <p:nvSpPr>
          <p:cNvPr id="4" name="Slide Number Placeholder 3">
            <a:extLst>
              <a:ext uri="{FF2B5EF4-FFF2-40B4-BE49-F238E27FC236}">
                <a16:creationId xmlns:a16="http://schemas.microsoft.com/office/drawing/2014/main" id="{B8BFD33F-2148-7FF5-0372-A54323482632}"/>
              </a:ext>
            </a:extLst>
          </p:cNvPr>
          <p:cNvSpPr>
            <a:spLocks noGrp="1"/>
          </p:cNvSpPr>
          <p:nvPr>
            <p:ph type="sldNum" sz="quarter" idx="5"/>
          </p:nvPr>
        </p:nvSpPr>
        <p:spPr/>
        <p:txBody>
          <a:bodyPr/>
          <a:lstStyle/>
          <a:p>
            <a:fld id="{F9358C4C-C085-4E53-8C70-33FAC01954E9}" type="slidenum">
              <a:rPr lang="en-US"/>
              <a:t>10</a:t>
            </a:fld>
            <a:endParaRPr lang="en-US"/>
          </a:p>
        </p:txBody>
      </p:sp>
    </p:spTree>
    <p:extLst>
      <p:ext uri="{BB962C8B-B14F-4D97-AF65-F5344CB8AC3E}">
        <p14:creationId xmlns:p14="http://schemas.microsoft.com/office/powerpoint/2010/main" val="2132975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the </a:t>
            </a:r>
            <a:r>
              <a:rPr lang="en-US" dirty="0" err="1"/>
              <a:t>StreamList</a:t>
            </a:r>
            <a:r>
              <a:rPr lang="en-US" dirty="0"/>
              <a:t> App effectively incorporates PWA features to enhance user experience and engagement. The user-friendly interface and offline capabilities provide significant business value. As we move forward, the next steps involve gathering user feedback to identify areas for improvement and exploring additional features based on user needs."</a:t>
            </a:r>
          </a:p>
        </p:txBody>
      </p:sp>
      <p:sp>
        <p:nvSpPr>
          <p:cNvPr id="4" name="Slide Number Placeholder 3"/>
          <p:cNvSpPr>
            <a:spLocks noGrp="1"/>
          </p:cNvSpPr>
          <p:nvPr>
            <p:ph type="sldNum" sz="quarter" idx="5"/>
          </p:nvPr>
        </p:nvSpPr>
        <p:spPr/>
        <p:txBody>
          <a:bodyPr/>
          <a:lstStyle/>
          <a:p>
            <a:fld id="{F9358C4C-C085-4E53-8C70-33FAC01954E9}" type="slidenum">
              <a:rPr lang="en-US"/>
              <a:t>11</a:t>
            </a:fld>
            <a:endParaRPr lang="en-US"/>
          </a:p>
        </p:txBody>
      </p:sp>
    </p:spTree>
    <p:extLst>
      <p:ext uri="{BB962C8B-B14F-4D97-AF65-F5344CB8AC3E}">
        <p14:creationId xmlns:p14="http://schemas.microsoft.com/office/powerpoint/2010/main" val="2288080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AB744-A473-EF88-38AA-1B75EEB188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BD30BD-ECA4-1DD6-1B69-7B37144A95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C0A81B-81DE-28EE-6C52-CA68697F1BB6}"/>
              </a:ext>
            </a:extLst>
          </p:cNvPr>
          <p:cNvSpPr>
            <a:spLocks noGrp="1"/>
          </p:cNvSpPr>
          <p:nvPr>
            <p:ph type="body" idx="1"/>
          </p:nvPr>
        </p:nvSpPr>
        <p:spPr/>
        <p:txBody>
          <a:bodyPr/>
          <a:lstStyle/>
          <a:p>
            <a:r>
              <a:rPr lang="en-US" dirty="0"/>
              <a:t>Thank you for your attention! I appreciate your time and would be happy to answer any questions you may have regarding the </a:t>
            </a:r>
            <a:r>
              <a:rPr lang="en-US" dirty="0" err="1"/>
              <a:t>StreamList</a:t>
            </a:r>
            <a:r>
              <a:rPr lang="en-US" dirty="0"/>
              <a:t> App or the PWA features we implemented. Your insights and feedback are invaluable as we look to finalize this project.</a:t>
            </a:r>
          </a:p>
        </p:txBody>
      </p:sp>
      <p:sp>
        <p:nvSpPr>
          <p:cNvPr id="4" name="Slide Number Placeholder 3">
            <a:extLst>
              <a:ext uri="{FF2B5EF4-FFF2-40B4-BE49-F238E27FC236}">
                <a16:creationId xmlns:a16="http://schemas.microsoft.com/office/drawing/2014/main" id="{7341F86D-73E3-33F2-64CD-5E025E2C29EF}"/>
              </a:ext>
            </a:extLst>
          </p:cNvPr>
          <p:cNvSpPr>
            <a:spLocks noGrp="1"/>
          </p:cNvSpPr>
          <p:nvPr>
            <p:ph type="sldNum" sz="quarter" idx="5"/>
          </p:nvPr>
        </p:nvSpPr>
        <p:spPr/>
        <p:txBody>
          <a:bodyPr/>
          <a:lstStyle/>
          <a:p>
            <a:fld id="{F9358C4C-C085-4E53-8C70-33FAC01954E9}" type="slidenum">
              <a:rPr lang="en-US"/>
              <a:t>12</a:t>
            </a:fld>
            <a:endParaRPr lang="en-US"/>
          </a:p>
        </p:txBody>
      </p:sp>
    </p:spTree>
    <p:extLst>
      <p:ext uri="{BB962C8B-B14F-4D97-AF65-F5344CB8AC3E}">
        <p14:creationId xmlns:p14="http://schemas.microsoft.com/office/powerpoint/2010/main" val="1489506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goal of the </a:t>
            </a:r>
            <a:r>
              <a:rPr lang="en-US" dirty="0" err="1"/>
              <a:t>StreamList</a:t>
            </a:r>
            <a:r>
              <a:rPr lang="en-US" dirty="0"/>
              <a:t> App is to provide an easy-to-use platform for users to manage their movie and program lists. We want to attract both movie lovers and casual viewers to increase user engagement and retention, which can help boost our organization's revenue.</a:t>
            </a:r>
          </a:p>
        </p:txBody>
      </p:sp>
      <p:sp>
        <p:nvSpPr>
          <p:cNvPr id="4" name="Slide Number Placeholder 3"/>
          <p:cNvSpPr>
            <a:spLocks noGrp="1"/>
          </p:cNvSpPr>
          <p:nvPr>
            <p:ph type="sldNum" sz="quarter" idx="5"/>
          </p:nvPr>
        </p:nvSpPr>
        <p:spPr/>
        <p:txBody>
          <a:bodyPr/>
          <a:lstStyle/>
          <a:p>
            <a:fld id="{F9358C4C-C085-4E53-8C70-33FAC01954E9}" type="slidenum">
              <a:t>2</a:t>
            </a:fld>
            <a:endParaRPr lang="en-US"/>
          </a:p>
        </p:txBody>
      </p:sp>
    </p:spTree>
    <p:extLst>
      <p:ext uri="{BB962C8B-B14F-4D97-AF65-F5344CB8AC3E}">
        <p14:creationId xmlns:p14="http://schemas.microsoft.com/office/powerpoint/2010/main" val="653182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Progressive Web App, or PWA, combines the best features of web and mobile applications. It provides an app-like experience, including offline access and the ability to be installed on user devices. Additionally, PWAs are responsive, ensuring a seamless experience across various devices. The potential for push notifications further enhances user engagement by keeping users updated with the latest content.</a:t>
            </a:r>
          </a:p>
        </p:txBody>
      </p:sp>
      <p:sp>
        <p:nvSpPr>
          <p:cNvPr id="4" name="Slide Number Placeholder 3"/>
          <p:cNvSpPr>
            <a:spLocks noGrp="1"/>
          </p:cNvSpPr>
          <p:nvPr>
            <p:ph type="sldNum" sz="quarter" idx="5"/>
          </p:nvPr>
        </p:nvSpPr>
        <p:spPr/>
        <p:txBody>
          <a:bodyPr/>
          <a:lstStyle/>
          <a:p>
            <a:fld id="{F9358C4C-C085-4E53-8C70-33FAC01954E9}" type="slidenum">
              <a:t>3</a:t>
            </a:fld>
            <a:endParaRPr lang="en-US"/>
          </a:p>
        </p:txBody>
      </p:sp>
    </p:spTree>
    <p:extLst>
      <p:ext uri="{BB962C8B-B14F-4D97-AF65-F5344CB8AC3E}">
        <p14:creationId xmlns:p14="http://schemas.microsoft.com/office/powerpoint/2010/main" val="463455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Implementing PWA features offers significant business value. Improved user engagement through faster load times and offline capabilities leads to higher user satisfaction. Moreover, the enhanced performance and reliability of PWAs can reduce bounce rates. Additionally, a single codebase for both web and mobile platforms reduces development costs, allowing us to reach a broader audience more efficiently.</a:t>
            </a:r>
          </a:p>
        </p:txBody>
      </p:sp>
      <p:sp>
        <p:nvSpPr>
          <p:cNvPr id="4" name="Slide Number Placeholder 3"/>
          <p:cNvSpPr>
            <a:spLocks noGrp="1"/>
          </p:cNvSpPr>
          <p:nvPr>
            <p:ph type="sldNum" sz="quarter" idx="5"/>
          </p:nvPr>
        </p:nvSpPr>
        <p:spPr/>
        <p:txBody>
          <a:bodyPr/>
          <a:lstStyle/>
          <a:p>
            <a:fld id="{F9358C4C-C085-4E53-8C70-33FAC01954E9}" type="slidenum">
              <a:t>4</a:t>
            </a:fld>
            <a:endParaRPr lang="en-US"/>
          </a:p>
        </p:txBody>
      </p:sp>
    </p:spTree>
    <p:extLst>
      <p:ext uri="{BB962C8B-B14F-4D97-AF65-F5344CB8AC3E}">
        <p14:creationId xmlns:p14="http://schemas.microsoft.com/office/powerpoint/2010/main" val="2845101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the technical architecture of the </a:t>
            </a:r>
            <a:r>
              <a:rPr lang="en-US" dirty="0" err="1"/>
              <a:t>StreamList</a:t>
            </a:r>
            <a:r>
              <a:rPr lang="en-US" dirty="0"/>
              <a:t> App. The service worker is responsible for caching assets and managing offline functionality, allowing users to access the app without an internet connection. The manifest file provides essential metadata about the app, while hash-based routing ensures smooth navigation without requiring server-side support.</a:t>
            </a:r>
          </a:p>
        </p:txBody>
      </p:sp>
      <p:sp>
        <p:nvSpPr>
          <p:cNvPr id="4" name="Slide Number Placeholder 3"/>
          <p:cNvSpPr>
            <a:spLocks noGrp="1"/>
          </p:cNvSpPr>
          <p:nvPr>
            <p:ph type="sldNum" sz="quarter" idx="5"/>
          </p:nvPr>
        </p:nvSpPr>
        <p:spPr/>
        <p:txBody>
          <a:bodyPr/>
          <a:lstStyle/>
          <a:p>
            <a:fld id="{F9358C4C-C085-4E53-8C70-33FAC01954E9}" type="slidenum">
              <a:rPr lang="en-US"/>
              <a:t>5</a:t>
            </a:fld>
            <a:endParaRPr lang="en-US"/>
          </a:p>
        </p:txBody>
      </p:sp>
    </p:spTree>
    <p:extLst>
      <p:ext uri="{BB962C8B-B14F-4D97-AF65-F5344CB8AC3E}">
        <p14:creationId xmlns:p14="http://schemas.microsoft.com/office/powerpoint/2010/main" val="349518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6A7F7-C97B-8505-9BFF-54A1C5F7C6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BB190A-ADBD-56F1-6033-1E55B87E6E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D8F09B-2DB3-2AA1-CFCC-3F7D0ABB870E}"/>
              </a:ext>
            </a:extLst>
          </p:cNvPr>
          <p:cNvSpPr>
            <a:spLocks noGrp="1"/>
          </p:cNvSpPr>
          <p:nvPr>
            <p:ph type="body" idx="1"/>
          </p:nvPr>
        </p:nvSpPr>
        <p:spPr/>
        <p:txBody>
          <a:bodyPr/>
          <a:lstStyle/>
          <a:p>
            <a:r>
              <a:rPr lang="en-US" dirty="0"/>
              <a:t>The service worker is a critical component for providing offline capabilities. By caching essential files during installation, we ensure that users can access the app even without an internet connection. This implementation significantly improves load times and enhances the overall user experience. The code snippet illustrates how we set up the service worker to cache key resources.</a:t>
            </a:r>
          </a:p>
        </p:txBody>
      </p:sp>
      <p:sp>
        <p:nvSpPr>
          <p:cNvPr id="4" name="Slide Number Placeholder 3">
            <a:extLst>
              <a:ext uri="{FF2B5EF4-FFF2-40B4-BE49-F238E27FC236}">
                <a16:creationId xmlns:a16="http://schemas.microsoft.com/office/drawing/2014/main" id="{E3253802-6E8C-6BFA-A69C-317E1E5DD603}"/>
              </a:ext>
            </a:extLst>
          </p:cNvPr>
          <p:cNvSpPr>
            <a:spLocks noGrp="1"/>
          </p:cNvSpPr>
          <p:nvPr>
            <p:ph type="sldNum" sz="quarter" idx="5"/>
          </p:nvPr>
        </p:nvSpPr>
        <p:spPr/>
        <p:txBody>
          <a:bodyPr/>
          <a:lstStyle/>
          <a:p>
            <a:fld id="{F9358C4C-C085-4E53-8C70-33FAC01954E9}" type="slidenum">
              <a:t>6</a:t>
            </a:fld>
            <a:endParaRPr lang="en-US"/>
          </a:p>
        </p:txBody>
      </p:sp>
    </p:spTree>
    <p:extLst>
      <p:ext uri="{BB962C8B-B14F-4D97-AF65-F5344CB8AC3E}">
        <p14:creationId xmlns:p14="http://schemas.microsoft.com/office/powerpoint/2010/main" val="323303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manifest file is essential for defining how the app appears on user devices. It includes attributes such as the app's name, icons, and launch URL. By providing a consistent experience across devices, we enhance user satisfaction and encourage app installations.</a:t>
            </a:r>
          </a:p>
        </p:txBody>
      </p:sp>
      <p:sp>
        <p:nvSpPr>
          <p:cNvPr id="4" name="Slide Number Placeholder 3"/>
          <p:cNvSpPr>
            <a:spLocks noGrp="1"/>
          </p:cNvSpPr>
          <p:nvPr>
            <p:ph type="sldNum" sz="quarter" idx="5"/>
          </p:nvPr>
        </p:nvSpPr>
        <p:spPr/>
        <p:txBody>
          <a:bodyPr/>
          <a:lstStyle/>
          <a:p>
            <a:fld id="{F9358C4C-C085-4E53-8C70-33FAC01954E9}" type="slidenum">
              <a:rPr lang="en-US"/>
              <a:t>7</a:t>
            </a:fld>
            <a:endParaRPr lang="en-US"/>
          </a:p>
        </p:txBody>
      </p:sp>
    </p:spTree>
    <p:extLst>
      <p:ext uri="{BB962C8B-B14F-4D97-AF65-F5344CB8AC3E}">
        <p14:creationId xmlns:p14="http://schemas.microsoft.com/office/powerpoint/2010/main" val="2576226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F9428-35CD-1992-7808-14FEEEC1FA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F3399F-7428-2D6C-0FEE-AF496A4BE4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F71538-6C62-7919-DCCD-9445C44D5B38}"/>
              </a:ext>
            </a:extLst>
          </p:cNvPr>
          <p:cNvSpPr>
            <a:spLocks noGrp="1"/>
          </p:cNvSpPr>
          <p:nvPr>
            <p:ph type="body" idx="1"/>
          </p:nvPr>
        </p:nvSpPr>
        <p:spPr/>
        <p:txBody>
          <a:bodyPr/>
          <a:lstStyle/>
          <a:p>
            <a:r>
              <a:rPr lang="en-US" dirty="0"/>
              <a:t>We implemented hash-based routing to manage navigation within the app. This approach utilizes the URL hash, allowing the app to function correctly even when opened directly in a browser. This eliminates the need for server-side dependencies and avoids common </a:t>
            </a:r>
            <a:r>
              <a:rPr lang="en-US" dirty="0" err="1"/>
              <a:t>pushState</a:t>
            </a:r>
            <a:r>
              <a:rPr lang="en-US" dirty="0"/>
              <a:t> errors, ensuring a seamless user experience.</a:t>
            </a:r>
          </a:p>
        </p:txBody>
      </p:sp>
      <p:sp>
        <p:nvSpPr>
          <p:cNvPr id="4" name="Slide Number Placeholder 3">
            <a:extLst>
              <a:ext uri="{FF2B5EF4-FFF2-40B4-BE49-F238E27FC236}">
                <a16:creationId xmlns:a16="http://schemas.microsoft.com/office/drawing/2014/main" id="{457526B4-7D9D-D945-6D9B-2BFB50F2DF8C}"/>
              </a:ext>
            </a:extLst>
          </p:cNvPr>
          <p:cNvSpPr>
            <a:spLocks noGrp="1"/>
          </p:cNvSpPr>
          <p:nvPr>
            <p:ph type="sldNum" sz="quarter" idx="5"/>
          </p:nvPr>
        </p:nvSpPr>
        <p:spPr/>
        <p:txBody>
          <a:bodyPr/>
          <a:lstStyle/>
          <a:p>
            <a:fld id="{F9358C4C-C085-4E53-8C70-33FAC01954E9}" type="slidenum">
              <a:rPr lang="en-US"/>
              <a:t>8</a:t>
            </a:fld>
            <a:endParaRPr lang="en-US"/>
          </a:p>
        </p:txBody>
      </p:sp>
    </p:spTree>
    <p:extLst>
      <p:ext uri="{BB962C8B-B14F-4D97-AF65-F5344CB8AC3E}">
        <p14:creationId xmlns:p14="http://schemas.microsoft.com/office/powerpoint/2010/main" val="3105446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DFE8B-F57B-EDC3-9B1E-6C9513D21A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4DC87F-3D46-2FAB-6742-C4CD6D3B59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9C8D06-A5CE-353B-6353-D887FF50F94B}"/>
              </a:ext>
            </a:extLst>
          </p:cNvPr>
          <p:cNvSpPr>
            <a:spLocks noGrp="1"/>
          </p:cNvSpPr>
          <p:nvPr>
            <p:ph type="body" idx="1"/>
          </p:nvPr>
        </p:nvSpPr>
        <p:spPr/>
        <p:txBody>
          <a:bodyPr/>
          <a:lstStyle/>
          <a:p>
            <a:r>
              <a:rPr lang="en-US" dirty="0"/>
              <a:t>The </a:t>
            </a:r>
            <a:r>
              <a:rPr lang="en-US" dirty="0" err="1"/>
              <a:t>StreamList</a:t>
            </a:r>
            <a:r>
              <a:rPr lang="en-US" dirty="0"/>
              <a:t> App includes several key features. Users can add, complete, and delete streams with data persisted in local storage for a seamless experience. The Movies page allows users to search for movies using the TMDB API, displaying results dynamically. We have also included a Cart page as a placeholder for future enhancements and an About page to provide information about the app.</a:t>
            </a:r>
          </a:p>
        </p:txBody>
      </p:sp>
      <p:sp>
        <p:nvSpPr>
          <p:cNvPr id="4" name="Slide Number Placeholder 3">
            <a:extLst>
              <a:ext uri="{FF2B5EF4-FFF2-40B4-BE49-F238E27FC236}">
                <a16:creationId xmlns:a16="http://schemas.microsoft.com/office/drawing/2014/main" id="{6458342C-859D-99FF-A9EC-FF8A462D69E2}"/>
              </a:ext>
            </a:extLst>
          </p:cNvPr>
          <p:cNvSpPr>
            <a:spLocks noGrp="1"/>
          </p:cNvSpPr>
          <p:nvPr>
            <p:ph type="sldNum" sz="quarter" idx="5"/>
          </p:nvPr>
        </p:nvSpPr>
        <p:spPr/>
        <p:txBody>
          <a:bodyPr/>
          <a:lstStyle/>
          <a:p>
            <a:fld id="{F9358C4C-C085-4E53-8C70-33FAC01954E9}" type="slidenum">
              <a:rPr lang="en-US"/>
              <a:t>9</a:t>
            </a:fld>
            <a:endParaRPr lang="en-US"/>
          </a:p>
        </p:txBody>
      </p:sp>
    </p:spTree>
    <p:extLst>
      <p:ext uri="{BB962C8B-B14F-4D97-AF65-F5344CB8AC3E}">
        <p14:creationId xmlns:p14="http://schemas.microsoft.com/office/powerpoint/2010/main" val="1864160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6/16/2025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github.com/panteanam/Pantea-Namiranian-INT499-Final-Project-Part-1" TargetMode="Externa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localhost/#/movies" TargetMode="Externa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5" name="Rectangle 244">
            <a:extLst>
              <a:ext uri="{FF2B5EF4-FFF2-40B4-BE49-F238E27FC236}">
                <a16:creationId xmlns:a16="http://schemas.microsoft.com/office/drawing/2014/main" id="{464EC53C-35C4-4E84-AFE2-A7D081852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41" name="Picture 240" descr="3D black and red cube illustration">
            <a:extLst>
              <a:ext uri="{FF2B5EF4-FFF2-40B4-BE49-F238E27FC236}">
                <a16:creationId xmlns:a16="http://schemas.microsoft.com/office/drawing/2014/main" id="{EF1A7F4E-B6B5-1108-0D8B-D96454DDED9D}"/>
              </a:ext>
            </a:extLst>
          </p:cNvPr>
          <p:cNvPicPr>
            <a:picLocks noChangeAspect="1"/>
          </p:cNvPicPr>
          <p:nvPr/>
        </p:nvPicPr>
        <p:blipFill>
          <a:blip r:embed="rId3">
            <a:duotone>
              <a:schemeClr val="accent1">
                <a:shade val="45000"/>
                <a:satMod val="135000"/>
              </a:schemeClr>
              <a:prstClr val="white"/>
            </a:duotone>
            <a:alphaModFix amt="35000"/>
          </a:blip>
          <a:srcRect r="-2" b="6263"/>
          <a:stretch>
            <a:fillRect/>
          </a:stretch>
        </p:blipFill>
        <p:spPr>
          <a:xfrm>
            <a:off x="20" y="10"/>
            <a:ext cx="12191981" cy="6857989"/>
          </a:xfrm>
          <a:prstGeom prst="rect">
            <a:avLst/>
          </a:prstGeom>
        </p:spPr>
      </p:pic>
      <p:sp>
        <p:nvSpPr>
          <p:cNvPr id="2" name="Title 1"/>
          <p:cNvSpPr>
            <a:spLocks noGrp="1"/>
          </p:cNvSpPr>
          <p:nvPr>
            <p:ph type="ctrTitle"/>
          </p:nvPr>
        </p:nvSpPr>
        <p:spPr>
          <a:xfrm>
            <a:off x="535839" y="872138"/>
            <a:ext cx="10995630" cy="1946513"/>
          </a:xfrm>
        </p:spPr>
        <p:txBody>
          <a:bodyPr vert="horz" lIns="91440" tIns="45720" rIns="91440" bIns="45720" rtlCol="0" anchor="b">
            <a:normAutofit/>
          </a:bodyPr>
          <a:lstStyle/>
          <a:p>
            <a:pPr algn="l"/>
            <a:r>
              <a:rPr lang="en-US" sz="6200">
                <a:solidFill>
                  <a:srgbClr val="FFFFFF"/>
                </a:solidFill>
                <a:ea typeface="+mj-lt"/>
                <a:cs typeface="+mj-lt"/>
              </a:rPr>
              <a:t>StreamList App - Incorporating Progressive Web Apps</a:t>
            </a:r>
            <a:endParaRPr lang="en-US" sz="6200">
              <a:solidFill>
                <a:srgbClr val="FFFFFF"/>
              </a:solidFill>
              <a:ea typeface="+mj-ea"/>
              <a:cs typeface="+mj-cs"/>
            </a:endParaRPr>
          </a:p>
        </p:txBody>
      </p:sp>
      <p:sp>
        <p:nvSpPr>
          <p:cNvPr id="3" name="Subtitle 2"/>
          <p:cNvSpPr>
            <a:spLocks noGrp="1"/>
          </p:cNvSpPr>
          <p:nvPr>
            <p:ph type="subTitle" idx="1"/>
          </p:nvPr>
        </p:nvSpPr>
        <p:spPr>
          <a:xfrm>
            <a:off x="1256275" y="5098254"/>
            <a:ext cx="9679449" cy="750259"/>
          </a:xfrm>
        </p:spPr>
        <p:txBody>
          <a:bodyPr vert="horz" lIns="91440" tIns="45720" rIns="91440" bIns="45720" rtlCol="0" anchor="ctr">
            <a:noAutofit/>
          </a:bodyPr>
          <a:lstStyle/>
          <a:p>
            <a:r>
              <a:rPr lang="en-US" dirty="0">
                <a:solidFill>
                  <a:srgbClr val="FFFFFF"/>
                </a:solidFill>
              </a:rPr>
              <a:t>Pantea </a:t>
            </a:r>
            <a:r>
              <a:rPr lang="en-US" err="1">
                <a:solidFill>
                  <a:srgbClr val="FFFFFF"/>
                </a:solidFill>
              </a:rPr>
              <a:t>Namiranian</a:t>
            </a:r>
            <a:endParaRPr lang="en-US" dirty="0">
              <a:solidFill>
                <a:srgbClr val="FFFFFF"/>
              </a:solidFill>
            </a:endParaRPr>
          </a:p>
          <a:p>
            <a:r>
              <a:rPr lang="en-US" dirty="0">
                <a:solidFill>
                  <a:srgbClr val="FFFFFF"/>
                </a:solidFill>
              </a:rPr>
              <a:t>The University of Arizona Global Campus</a:t>
            </a:r>
          </a:p>
          <a:p>
            <a:r>
              <a:rPr lang="en-US" dirty="0">
                <a:solidFill>
                  <a:srgbClr val="FFFFFF"/>
                </a:solidFill>
              </a:rPr>
              <a:t>INT499: Capstone for Information Technology (INP2520A)</a:t>
            </a:r>
          </a:p>
          <a:p>
            <a:endParaRPr lang="en-US" dirty="0">
              <a:solidFill>
                <a:srgbClr val="FFFFFF"/>
              </a:solidFill>
            </a:endParaRPr>
          </a:p>
          <a:p>
            <a:r>
              <a:rPr lang="en-US" dirty="0">
                <a:solidFill>
                  <a:srgbClr val="FFFFFF"/>
                </a:solidFill>
              </a:rPr>
              <a:t>John Russell</a:t>
            </a:r>
          </a:p>
          <a:p>
            <a:r>
              <a:rPr lang="en-US" dirty="0">
                <a:solidFill>
                  <a:srgbClr val="FFFFFF"/>
                </a:solidFill>
              </a:rPr>
              <a:t>6/15/2025</a:t>
            </a:r>
          </a:p>
        </p:txBody>
      </p:sp>
      <p:cxnSp>
        <p:nvCxnSpPr>
          <p:cNvPr id="249" name="Straight Connector 24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5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F6B014-4A45-F3DF-8046-7F2F67FC16B7}"/>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B79CA-1CB8-A133-67D7-E2B7AC1F9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6875CFAD-9ABD-D86F-64E6-67FC3E1D0355}"/>
              </a:ext>
            </a:extLst>
          </p:cNvPr>
          <p:cNvSpPr>
            <a:spLocks noGrp="1"/>
          </p:cNvSpPr>
          <p:nvPr>
            <p:ph type="title"/>
          </p:nvPr>
        </p:nvSpPr>
        <p:spPr>
          <a:xfrm>
            <a:off x="614678" y="1543849"/>
            <a:ext cx="4145582" cy="4638825"/>
          </a:xfrm>
        </p:spPr>
        <p:txBody>
          <a:bodyPr anchor="t">
            <a:normAutofit/>
          </a:bodyPr>
          <a:lstStyle/>
          <a:p>
            <a:r>
              <a:rPr lang="en-US" dirty="0">
                <a:ea typeface="+mj-lt"/>
                <a:cs typeface="+mj-lt"/>
              </a:rPr>
              <a:t>Challenges and Solutions</a:t>
            </a:r>
            <a:endParaRPr lang="en-US" dirty="0"/>
          </a:p>
        </p:txBody>
      </p:sp>
      <p:sp>
        <p:nvSpPr>
          <p:cNvPr id="20" name="Content Placeholder 19">
            <a:extLst>
              <a:ext uri="{FF2B5EF4-FFF2-40B4-BE49-F238E27FC236}">
                <a16:creationId xmlns:a16="http://schemas.microsoft.com/office/drawing/2014/main" id="{00D80E10-78F6-7BB3-3016-4115DFF157C8}"/>
              </a:ext>
            </a:extLst>
          </p:cNvPr>
          <p:cNvSpPr>
            <a:spLocks noGrp="1"/>
          </p:cNvSpPr>
          <p:nvPr>
            <p:ph idx="1"/>
          </p:nvPr>
        </p:nvSpPr>
        <p:spPr>
          <a:xfrm>
            <a:off x="5532120" y="1543849"/>
            <a:ext cx="5681358" cy="4818068"/>
          </a:xfrm>
        </p:spPr>
        <p:txBody>
          <a:bodyPr vert="horz" lIns="91440" tIns="45720" rIns="91440" bIns="45720" rtlCol="0" anchor="t">
            <a:normAutofit/>
          </a:bodyPr>
          <a:lstStyle/>
          <a:p>
            <a:pPr marL="0" indent="0">
              <a:buNone/>
            </a:pPr>
            <a:r>
              <a:rPr lang="en-US" dirty="0">
                <a:ea typeface="+mn-lt"/>
                <a:cs typeface="+mn-lt"/>
              </a:rPr>
              <a:t>Key Challenges:</a:t>
            </a:r>
            <a:endParaRPr lang="en-US" dirty="0"/>
          </a:p>
          <a:p>
            <a:pPr lvl="1">
              <a:buFont typeface="Wingdings" panose="020B0604020202020204" pitchFamily="34" charset="0"/>
              <a:buChar char="§"/>
            </a:pPr>
            <a:r>
              <a:rPr lang="en-US" dirty="0">
                <a:ea typeface="+mn-lt"/>
                <a:cs typeface="+mn-lt"/>
              </a:rPr>
              <a:t>Implementing service workers effectively.</a:t>
            </a:r>
            <a:endParaRPr lang="en-US"/>
          </a:p>
          <a:p>
            <a:pPr lvl="1">
              <a:buFont typeface="Wingdings" panose="020B0604020202020204" pitchFamily="34" charset="0"/>
              <a:buChar char="§"/>
            </a:pPr>
            <a:r>
              <a:rPr lang="en-US" dirty="0">
                <a:ea typeface="+mn-lt"/>
                <a:cs typeface="+mn-lt"/>
              </a:rPr>
              <a:t>Managing state with local storage.</a:t>
            </a:r>
            <a:endParaRPr lang="en-US"/>
          </a:p>
          <a:p>
            <a:pPr lvl="1">
              <a:buFont typeface="Wingdings" panose="020B0604020202020204" pitchFamily="34" charset="0"/>
              <a:buChar char="§"/>
            </a:pPr>
            <a:r>
              <a:rPr lang="en-US" dirty="0">
                <a:ea typeface="+mn-lt"/>
                <a:cs typeface="+mn-lt"/>
              </a:rPr>
              <a:t>Ensuring cross-browser compatibility.</a:t>
            </a:r>
            <a:endParaRPr lang="en-US"/>
          </a:p>
          <a:p>
            <a:pPr marL="0" indent="0">
              <a:buNone/>
            </a:pPr>
            <a:r>
              <a:rPr lang="en-US">
                <a:ea typeface="+mn-lt"/>
                <a:cs typeface="+mn-lt"/>
              </a:rPr>
              <a:t>Solutions:</a:t>
            </a:r>
            <a:endParaRPr lang="en-US"/>
          </a:p>
          <a:p>
            <a:pPr lvl="1">
              <a:buFont typeface="Wingdings" panose="020B0604020202020204" pitchFamily="34" charset="0"/>
              <a:buChar char="§"/>
            </a:pPr>
            <a:r>
              <a:rPr lang="en-US" dirty="0">
                <a:ea typeface="+mn-lt"/>
                <a:cs typeface="+mn-lt"/>
              </a:rPr>
              <a:t>Extensive testing and debugging.</a:t>
            </a:r>
            <a:endParaRPr lang="en-US"/>
          </a:p>
          <a:p>
            <a:pPr lvl="1">
              <a:buFont typeface="Wingdings" panose="020B0604020202020204" pitchFamily="34" charset="0"/>
              <a:buChar char="§"/>
            </a:pPr>
            <a:r>
              <a:rPr lang="en-US" dirty="0">
                <a:ea typeface="+mn-lt"/>
                <a:cs typeface="+mn-lt"/>
              </a:rPr>
              <a:t>Utilizing libraries for state management.</a:t>
            </a:r>
            <a:endParaRPr lang="en-US"/>
          </a:p>
          <a:p>
            <a:endParaRPr lang="en-US" dirty="0"/>
          </a:p>
        </p:txBody>
      </p:sp>
    </p:spTree>
    <p:extLst>
      <p:ext uri="{BB962C8B-B14F-4D97-AF65-F5344CB8AC3E}">
        <p14:creationId xmlns:p14="http://schemas.microsoft.com/office/powerpoint/2010/main" val="3216329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41728323-D662-B2B6-BF51-6D414ACEE8FF}"/>
              </a:ext>
            </a:extLst>
          </p:cNvPr>
          <p:cNvSpPr txBox="1">
            <a:spLocks/>
          </p:cNvSpPr>
          <p:nvPr/>
        </p:nvSpPr>
        <p:spPr>
          <a:xfrm>
            <a:off x="6739128" y="638089"/>
            <a:ext cx="4818888" cy="14768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000" kern="1200">
                <a:solidFill>
                  <a:schemeClr val="tx1"/>
                </a:solidFill>
                <a:latin typeface="+mj-lt"/>
                <a:ea typeface="+mj-ea"/>
                <a:cs typeface="+mj-cs"/>
              </a:rPr>
              <a:t>Conclusion and Next Steps</a:t>
            </a:r>
          </a:p>
        </p:txBody>
      </p:sp>
      <p:pic>
        <p:nvPicPr>
          <p:cNvPr id="2" name="Content Placeholder 1" descr="A screenshot of a computer&#10;&#10;AI-generated content may be incorrect.">
            <a:extLst>
              <a:ext uri="{FF2B5EF4-FFF2-40B4-BE49-F238E27FC236}">
                <a16:creationId xmlns:a16="http://schemas.microsoft.com/office/drawing/2014/main" id="{235D5CAE-54DA-C724-CE0D-947F15FF2364}"/>
              </a:ext>
            </a:extLst>
          </p:cNvPr>
          <p:cNvPicPr>
            <a:picLocks noGrp="1" noChangeAspect="1"/>
          </p:cNvPicPr>
          <p:nvPr>
            <p:ph idx="1"/>
          </p:nvPr>
        </p:nvPicPr>
        <p:blipFill>
          <a:blip r:embed="rId3"/>
          <a:srcRect l="12374" r="224" b="51312"/>
          <a:stretch>
            <a:fillRect/>
          </a:stretch>
        </p:blipFill>
        <p:spPr>
          <a:xfrm>
            <a:off x="630936" y="2167002"/>
            <a:ext cx="5458968" cy="2523995"/>
          </a:xfrm>
          <a:prstGeom prst="rect">
            <a:avLst/>
          </a:prstGeom>
        </p:spPr>
      </p:pic>
      <p:sp>
        <p:nvSpPr>
          <p:cNvPr id="72"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1EF031F1-5CC5-0A32-E260-175744A5BEF3}"/>
              </a:ext>
            </a:extLst>
          </p:cNvPr>
          <p:cNvSpPr txBox="1">
            <a:spLocks/>
          </p:cNvSpPr>
          <p:nvPr/>
        </p:nvSpPr>
        <p:spPr>
          <a:xfrm>
            <a:off x="6739128" y="2664886"/>
            <a:ext cx="4818888" cy="355078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1900" dirty="0">
                <a:latin typeface="+mn-lt"/>
                <a:ea typeface="+mn-ea"/>
                <a:cs typeface="+mn-cs"/>
              </a:rPr>
              <a:t>Summary of Key Points</a:t>
            </a:r>
            <a:endParaRPr lang="en-US" dirty="0">
              <a:ea typeface="+mn-ea"/>
              <a:cs typeface="+mn-cs"/>
            </a:endParaRPr>
          </a:p>
          <a:p>
            <a:pPr lvl="1" indent="-228600">
              <a:lnSpc>
                <a:spcPct val="90000"/>
              </a:lnSpc>
              <a:spcBef>
                <a:spcPct val="0"/>
              </a:spcBef>
              <a:spcAft>
                <a:spcPts val="600"/>
              </a:spcAft>
              <a:buFont typeface="Arial" panose="020B0604020202020204" pitchFamily="34" charset="0"/>
              <a:buChar char="•"/>
            </a:pPr>
            <a:r>
              <a:rPr lang="en-US" sz="1900" dirty="0"/>
              <a:t>User-friendly interface and PWA features.</a:t>
            </a:r>
          </a:p>
          <a:p>
            <a:pPr lvl="1" indent="-228600">
              <a:lnSpc>
                <a:spcPct val="90000"/>
              </a:lnSpc>
              <a:spcBef>
                <a:spcPct val="0"/>
              </a:spcBef>
              <a:spcAft>
                <a:spcPts val="600"/>
              </a:spcAft>
              <a:buFont typeface="Arial" panose="020B0604020202020204" pitchFamily="34" charset="0"/>
              <a:buChar char="•"/>
            </a:pPr>
            <a:r>
              <a:rPr lang="en-US" sz="1900" dirty="0"/>
              <a:t>Business value through enhanced user engagement.</a:t>
            </a:r>
          </a:p>
          <a:p>
            <a:pPr lvl="1" indent="-228600">
              <a:lnSpc>
                <a:spcPct val="90000"/>
              </a:lnSpc>
              <a:spcBef>
                <a:spcPct val="0"/>
              </a:spcBef>
              <a:spcAft>
                <a:spcPts val="600"/>
              </a:spcAft>
              <a:buFont typeface="Arial" panose="020B0604020202020204" pitchFamily="34" charset="0"/>
              <a:buChar char="•"/>
            </a:pPr>
            <a:r>
              <a:rPr lang="en-US" sz="1900" dirty="0"/>
              <a:t>Future scalability and enhancements.</a:t>
            </a:r>
          </a:p>
          <a:p>
            <a:pPr>
              <a:spcAft>
                <a:spcPts val="600"/>
              </a:spcAft>
            </a:pPr>
            <a:r>
              <a:rPr lang="en-US" sz="1900" dirty="0">
                <a:latin typeface="+mn-lt"/>
                <a:ea typeface="+mn-ea"/>
                <a:cs typeface="+mn-cs"/>
              </a:rPr>
              <a:t>Next Steps</a:t>
            </a:r>
          </a:p>
          <a:p>
            <a:pPr lvl="1" indent="-228600">
              <a:lnSpc>
                <a:spcPct val="90000"/>
              </a:lnSpc>
              <a:spcBef>
                <a:spcPct val="0"/>
              </a:spcBef>
              <a:spcAft>
                <a:spcPts val="600"/>
              </a:spcAft>
              <a:buFont typeface="Arial" panose="020B0604020202020204" pitchFamily="34" charset="0"/>
              <a:buChar char="•"/>
            </a:pPr>
            <a:r>
              <a:rPr lang="en-US" sz="1900" dirty="0"/>
              <a:t>Gather user feedback for improvements.</a:t>
            </a:r>
          </a:p>
          <a:p>
            <a:pPr lvl="1" indent="-228600">
              <a:lnSpc>
                <a:spcPct val="90000"/>
              </a:lnSpc>
              <a:spcBef>
                <a:spcPct val="0"/>
              </a:spcBef>
              <a:spcAft>
                <a:spcPts val="600"/>
              </a:spcAft>
              <a:buFont typeface="Arial" panose="020B0604020202020204" pitchFamily="34" charset="0"/>
              <a:buChar char="•"/>
            </a:pPr>
            <a:r>
              <a:rPr lang="en-US" sz="1900" dirty="0"/>
              <a:t>Explore additional features based on user needs.</a:t>
            </a:r>
          </a:p>
          <a:p>
            <a:pPr marL="285750" indent="-228600">
              <a:spcAft>
                <a:spcPts val="600"/>
              </a:spcAft>
              <a:buFont typeface="Arial" panose="020B0604020202020204" pitchFamily="34" charset="0"/>
              <a:buChar char="•"/>
            </a:pPr>
            <a:endParaRPr lang="en-US" sz="1900">
              <a:latin typeface="+mn-lt"/>
              <a:ea typeface="+mn-ea"/>
              <a:cs typeface="+mn-cs"/>
            </a:endParaRPr>
          </a:p>
        </p:txBody>
      </p:sp>
    </p:spTree>
    <p:extLst>
      <p:ext uri="{BB962C8B-B14F-4D97-AF65-F5344CB8AC3E}">
        <p14:creationId xmlns:p14="http://schemas.microsoft.com/office/powerpoint/2010/main" val="605771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25DC1E4-F555-8013-3F43-C2A8107F0C15}"/>
            </a:ext>
          </a:extLst>
        </p:cNvPr>
        <p:cNvGrpSpPr/>
        <p:nvPr/>
      </p:nvGrpSpPr>
      <p:grpSpPr>
        <a:xfrm>
          <a:off x="0" y="0"/>
          <a:ext cx="0" cy="0"/>
          <a:chOff x="0" y="0"/>
          <a:chExt cx="0" cy="0"/>
        </a:xfrm>
      </p:grpSpPr>
      <p:pic>
        <p:nvPicPr>
          <p:cNvPr id="45" name="Picture 44" descr="Different colored question marks">
            <a:extLst>
              <a:ext uri="{FF2B5EF4-FFF2-40B4-BE49-F238E27FC236}">
                <a16:creationId xmlns:a16="http://schemas.microsoft.com/office/drawing/2014/main" id="{00BE5C3A-F6E8-E19C-4D07-034DE4ADF09C}"/>
              </a:ext>
            </a:extLst>
          </p:cNvPr>
          <p:cNvPicPr>
            <a:picLocks noChangeAspect="1"/>
          </p:cNvPicPr>
          <p:nvPr/>
        </p:nvPicPr>
        <p:blipFill>
          <a:blip r:embed="rId3">
            <a:duotone>
              <a:schemeClr val="bg2">
                <a:shade val="45000"/>
                <a:satMod val="135000"/>
              </a:schemeClr>
              <a:prstClr val="white"/>
            </a:duotone>
          </a:blip>
          <a:srcRect t="1710" r="9091" b="7381"/>
          <a:stretch>
            <a:fillRect/>
          </a:stretch>
        </p:blipFill>
        <p:spPr>
          <a:xfrm>
            <a:off x="20" y="10"/>
            <a:ext cx="12191981" cy="6857989"/>
          </a:xfrm>
          <a:prstGeom prst="rect">
            <a:avLst/>
          </a:prstGeom>
        </p:spPr>
      </p:pic>
      <p:sp>
        <p:nvSpPr>
          <p:cNvPr id="68" name="Rectangle 67">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4216CB1D-9B73-E769-E142-6F24B5BBF713}"/>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7200" b="1" dirty="0"/>
              <a:t>Q&amp;A Session</a:t>
            </a:r>
          </a:p>
        </p:txBody>
      </p:sp>
      <p:sp>
        <p:nvSpPr>
          <p:cNvPr id="2" name="TextBox 1">
            <a:extLst>
              <a:ext uri="{FF2B5EF4-FFF2-40B4-BE49-F238E27FC236}">
                <a16:creationId xmlns:a16="http://schemas.microsoft.com/office/drawing/2014/main" id="{A5FB3CCB-5F9A-E9D8-102D-E33AE3443A88}"/>
              </a:ext>
            </a:extLst>
          </p:cNvPr>
          <p:cNvSpPr txBox="1"/>
          <p:nvPr/>
        </p:nvSpPr>
        <p:spPr>
          <a:xfrm>
            <a:off x="838200" y="1825625"/>
            <a:ext cx="10515600"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Bef>
                <a:spcPts val="1000"/>
              </a:spcBef>
            </a:pPr>
            <a:r>
              <a:rPr lang="en-US" sz="3200" err="1"/>
              <a:t>GitiHub</a:t>
            </a:r>
            <a:r>
              <a:rPr lang="en-US" sz="3200"/>
              <a:t> Link:</a:t>
            </a:r>
          </a:p>
          <a:p>
            <a:pPr>
              <a:lnSpc>
                <a:spcPct val="90000"/>
              </a:lnSpc>
              <a:spcBef>
                <a:spcPts val="1000"/>
              </a:spcBef>
            </a:pPr>
            <a:endParaRPr lang="en-US" sz="3200" dirty="0"/>
          </a:p>
          <a:p>
            <a:pPr>
              <a:lnSpc>
                <a:spcPct val="90000"/>
              </a:lnSpc>
              <a:spcBef>
                <a:spcPts val="1000"/>
              </a:spcBef>
            </a:pPr>
            <a:r>
              <a:rPr lang="en-US" sz="3200" dirty="0">
                <a:hlinkClick r:id="rId4"/>
              </a:rPr>
              <a:t>https://github.com/panteanam/Pantea-Namiranian-INT499-Final-Project-Part-1</a:t>
            </a:r>
            <a:endParaRPr lang="en-US" sz="3200" dirty="0"/>
          </a:p>
        </p:txBody>
      </p:sp>
    </p:spTree>
    <p:extLst>
      <p:ext uri="{BB962C8B-B14F-4D97-AF65-F5344CB8AC3E}">
        <p14:creationId xmlns:p14="http://schemas.microsoft.com/office/powerpoint/2010/main" val="100082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7124C649-E197-E4DB-C5A9-D4DFB9FD532D}"/>
              </a:ext>
            </a:extLst>
          </p:cNvPr>
          <p:cNvPicPr>
            <a:picLocks noChangeAspect="1"/>
          </p:cNvPicPr>
          <p:nvPr/>
        </p:nvPicPr>
        <p:blipFill>
          <a:blip r:embed="rId3">
            <a:duotone>
              <a:schemeClr val="bg2">
                <a:shade val="45000"/>
                <a:satMod val="135000"/>
              </a:schemeClr>
              <a:prstClr val="white"/>
            </a:duotone>
          </a:blip>
          <a:srcRect l="6546" t="28481" r="2545"/>
          <a:stretch>
            <a:fillRect/>
          </a:stretch>
        </p:blipFill>
        <p:spPr>
          <a:xfrm>
            <a:off x="20" y="10"/>
            <a:ext cx="12191980" cy="6857990"/>
          </a:xfrm>
          <a:prstGeom prst="rect">
            <a:avLst/>
          </a:prstGeom>
        </p:spPr>
      </p:pic>
      <p:sp>
        <p:nvSpPr>
          <p:cNvPr id="68" name="Rectangle 67">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E08100-5A74-BC56-90DD-519A116CB938}"/>
              </a:ext>
            </a:extLst>
          </p:cNvPr>
          <p:cNvSpPr>
            <a:spLocks noGrp="1"/>
          </p:cNvSpPr>
          <p:nvPr>
            <p:ph type="title"/>
          </p:nvPr>
        </p:nvSpPr>
        <p:spPr>
          <a:xfrm>
            <a:off x="838200" y="365125"/>
            <a:ext cx="10515600" cy="1325563"/>
          </a:xfrm>
        </p:spPr>
        <p:txBody>
          <a:bodyPr>
            <a:normAutofit/>
          </a:bodyPr>
          <a:lstStyle/>
          <a:p>
            <a:r>
              <a:rPr lang="en-US" dirty="0">
                <a:ea typeface="+mj-lt"/>
                <a:cs typeface="+mj-lt"/>
              </a:rPr>
              <a:t>Project Overview</a:t>
            </a:r>
            <a:endParaRPr lang="en-US" dirty="0"/>
          </a:p>
        </p:txBody>
      </p:sp>
      <p:graphicFrame>
        <p:nvGraphicFramePr>
          <p:cNvPr id="70" name="Content Placeholder 14">
            <a:extLst>
              <a:ext uri="{FF2B5EF4-FFF2-40B4-BE49-F238E27FC236}">
                <a16:creationId xmlns:a16="http://schemas.microsoft.com/office/drawing/2014/main" id="{71909390-E8CC-17BE-E897-29EC772BE61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15835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2" name="Rectangle 241">
            <a:extLst>
              <a:ext uri="{FF2B5EF4-FFF2-40B4-BE49-F238E27FC236}">
                <a16:creationId xmlns:a16="http://schemas.microsoft.com/office/drawing/2014/main" id="{6D22FA1E-E02A-4FC5-BBA6-577D6DA0C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4" name="Freeform: Shape 243">
            <a:extLst>
              <a:ext uri="{FF2B5EF4-FFF2-40B4-BE49-F238E27FC236}">
                <a16:creationId xmlns:a16="http://schemas.microsoft.com/office/drawing/2014/main" id="{05D27520-F270-4F3D-A46E-76A337B6E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315529 w 12192000"/>
              <a:gd name="connsiteY0" fmla="*/ 4323896 h 6858000"/>
              <a:gd name="connsiteX1" fmla="*/ 6295588 w 12192000"/>
              <a:gd name="connsiteY1" fmla="*/ 4367579 h 6858000"/>
              <a:gd name="connsiteX2" fmla="*/ 6219229 w 12192000"/>
              <a:gd name="connsiteY2" fmla="*/ 4436818 h 6858000"/>
              <a:gd name="connsiteX3" fmla="*/ 6065687 w 12192000"/>
              <a:gd name="connsiteY3" fmla="*/ 4637204 h 6858000"/>
              <a:gd name="connsiteX4" fmla="*/ 5727387 w 12192000"/>
              <a:gd name="connsiteY4" fmla="*/ 5460076 h 6858000"/>
              <a:gd name="connsiteX5" fmla="*/ 5620972 w 12192000"/>
              <a:gd name="connsiteY5" fmla="*/ 5725836 h 6858000"/>
              <a:gd name="connsiteX6" fmla="*/ 5707795 w 12192000"/>
              <a:gd name="connsiteY6" fmla="*/ 5790089 h 6858000"/>
              <a:gd name="connsiteX7" fmla="*/ 5554627 w 12192000"/>
              <a:gd name="connsiteY7" fmla="*/ 6078873 h 6858000"/>
              <a:gd name="connsiteX8" fmla="*/ 5373489 w 12192000"/>
              <a:gd name="connsiteY8" fmla="*/ 6402408 h 6858000"/>
              <a:gd name="connsiteX9" fmla="*/ 5099999 w 12192000"/>
              <a:gd name="connsiteY9" fmla="*/ 6827527 h 6858000"/>
              <a:gd name="connsiteX10" fmla="*/ 5078133 w 12192000"/>
              <a:gd name="connsiteY10" fmla="*/ 6857998 h 6858000"/>
              <a:gd name="connsiteX11" fmla="*/ 9179960 w 12192000"/>
              <a:gd name="connsiteY11" fmla="*/ 6857998 h 6858000"/>
              <a:gd name="connsiteX12" fmla="*/ 9179960 w 12192000"/>
              <a:gd name="connsiteY12" fmla="*/ 4323896 h 6858000"/>
              <a:gd name="connsiteX13" fmla="*/ 0 w 12192000"/>
              <a:gd name="connsiteY13" fmla="*/ 0 h 6858000"/>
              <a:gd name="connsiteX14" fmla="*/ 5872711 w 12192000"/>
              <a:gd name="connsiteY14" fmla="*/ 0 h 6858000"/>
              <a:gd name="connsiteX15" fmla="*/ 5885421 w 12192000"/>
              <a:gd name="connsiteY15" fmla="*/ 20207 h 6858000"/>
              <a:gd name="connsiteX16" fmla="*/ 5925300 w 12192000"/>
              <a:gd name="connsiteY16" fmla="*/ 48911 h 6858000"/>
              <a:gd name="connsiteX17" fmla="*/ 5940039 w 12192000"/>
              <a:gd name="connsiteY17" fmla="*/ 101212 h 6858000"/>
              <a:gd name="connsiteX18" fmla="*/ 5969942 w 12192000"/>
              <a:gd name="connsiteY18" fmla="*/ 311282 h 6858000"/>
              <a:gd name="connsiteX19" fmla="*/ 5961238 w 12192000"/>
              <a:gd name="connsiteY19" fmla="*/ 357643 h 6858000"/>
              <a:gd name="connsiteX20" fmla="*/ 5917195 w 12192000"/>
              <a:gd name="connsiteY20" fmla="*/ 420369 h 6858000"/>
              <a:gd name="connsiteX21" fmla="*/ 5882753 w 12192000"/>
              <a:gd name="connsiteY21" fmla="*/ 556832 h 6858000"/>
              <a:gd name="connsiteX22" fmla="*/ 5814490 w 12192000"/>
              <a:gd name="connsiteY22" fmla="*/ 757416 h 6858000"/>
              <a:gd name="connsiteX23" fmla="*/ 5780064 w 12192000"/>
              <a:gd name="connsiteY23" fmla="*/ 817804 h 6858000"/>
              <a:gd name="connsiteX24" fmla="*/ 5808232 w 12192000"/>
              <a:gd name="connsiteY24" fmla="*/ 850533 h 6858000"/>
              <a:gd name="connsiteX25" fmla="*/ 5906473 w 12192000"/>
              <a:gd name="connsiteY25" fmla="*/ 1076571 h 6858000"/>
              <a:gd name="connsiteX26" fmla="*/ 5778623 w 12192000"/>
              <a:gd name="connsiteY26" fmla="*/ 1369280 h 6858000"/>
              <a:gd name="connsiteX27" fmla="*/ 5710841 w 12192000"/>
              <a:gd name="connsiteY27" fmla="*/ 1462628 h 6858000"/>
              <a:gd name="connsiteX28" fmla="*/ 5846774 w 12192000"/>
              <a:gd name="connsiteY28" fmla="*/ 1455933 h 6858000"/>
              <a:gd name="connsiteX29" fmla="*/ 5897329 w 12192000"/>
              <a:gd name="connsiteY29" fmla="*/ 1553073 h 6858000"/>
              <a:gd name="connsiteX30" fmla="*/ 5919735 w 12192000"/>
              <a:gd name="connsiteY30" fmla="*/ 1602736 h 6858000"/>
              <a:gd name="connsiteX31" fmla="*/ 6057874 w 12192000"/>
              <a:gd name="connsiteY31" fmla="*/ 1910648 h 6858000"/>
              <a:gd name="connsiteX32" fmla="*/ 6039719 w 12192000"/>
              <a:gd name="connsiteY32" fmla="*/ 2010547 h 6858000"/>
              <a:gd name="connsiteX33" fmla="*/ 5841713 w 12192000"/>
              <a:gd name="connsiteY33" fmla="*/ 2520599 h 6858000"/>
              <a:gd name="connsiteX34" fmla="*/ 6071734 w 12192000"/>
              <a:gd name="connsiteY34" fmla="*/ 2593468 h 6858000"/>
              <a:gd name="connsiteX35" fmla="*/ 6092050 w 12192000"/>
              <a:gd name="connsiteY35" fmla="*/ 2806646 h 6858000"/>
              <a:gd name="connsiteX36" fmla="*/ 6215122 w 12192000"/>
              <a:gd name="connsiteY36" fmla="*/ 3021197 h 6858000"/>
              <a:gd name="connsiteX37" fmla="*/ 6338100 w 12192000"/>
              <a:gd name="connsiteY37" fmla="*/ 3178087 h 6858000"/>
              <a:gd name="connsiteX38" fmla="*/ 6343927 w 12192000"/>
              <a:gd name="connsiteY38" fmla="*/ 3194685 h 6858000"/>
              <a:gd name="connsiteX39" fmla="*/ 6343850 w 12192000"/>
              <a:gd name="connsiteY39" fmla="*/ 3201174 h 6858000"/>
              <a:gd name="connsiteX40" fmla="*/ 6366375 w 12192000"/>
              <a:gd name="connsiteY40" fmla="*/ 3271251 h 6858000"/>
              <a:gd name="connsiteX41" fmla="*/ 6369430 w 12192000"/>
              <a:gd name="connsiteY41" fmla="*/ 3276240 h 6858000"/>
              <a:gd name="connsiteX42" fmla="*/ 6392405 w 12192000"/>
              <a:gd name="connsiteY42" fmla="*/ 3360437 h 6858000"/>
              <a:gd name="connsiteX43" fmla="*/ 6397993 w 12192000"/>
              <a:gd name="connsiteY43" fmla="*/ 3390203 h 6858000"/>
              <a:gd name="connsiteX44" fmla="*/ 6394652 w 12192000"/>
              <a:gd name="connsiteY44" fmla="*/ 3402205 h 6858000"/>
              <a:gd name="connsiteX45" fmla="*/ 6366662 w 12192000"/>
              <a:gd name="connsiteY45" fmla="*/ 3442044 h 6858000"/>
              <a:gd name="connsiteX46" fmla="*/ 6320915 w 12192000"/>
              <a:gd name="connsiteY46" fmla="*/ 3701547 h 6858000"/>
              <a:gd name="connsiteX47" fmla="*/ 6364618 w 12192000"/>
              <a:gd name="connsiteY47" fmla="*/ 3743844 h 6858000"/>
              <a:gd name="connsiteX48" fmla="*/ 6370409 w 12192000"/>
              <a:gd name="connsiteY48" fmla="*/ 3754454 h 6858000"/>
              <a:gd name="connsiteX49" fmla="*/ 6373773 w 12192000"/>
              <a:gd name="connsiteY49" fmla="*/ 3768237 h 6858000"/>
              <a:gd name="connsiteX50" fmla="*/ 6375298 w 12192000"/>
              <a:gd name="connsiteY50" fmla="*/ 3796540 h 6858000"/>
              <a:gd name="connsiteX51" fmla="*/ 6253487 w 12192000"/>
              <a:gd name="connsiteY51" fmla="*/ 3856948 h 6858000"/>
              <a:gd name="connsiteX52" fmla="*/ 6385416 w 12192000"/>
              <a:gd name="connsiteY52" fmla="*/ 4014409 h 6858000"/>
              <a:gd name="connsiteX53" fmla="*/ 6374795 w 12192000"/>
              <a:gd name="connsiteY53" fmla="*/ 4038554 h 6858000"/>
              <a:gd name="connsiteX54" fmla="*/ 6351015 w 12192000"/>
              <a:gd name="connsiteY54" fmla="*/ 4150489 h 6858000"/>
              <a:gd name="connsiteX55" fmla="*/ 6340821 w 12192000"/>
              <a:gd name="connsiteY55" fmla="*/ 4212706 h 6858000"/>
              <a:gd name="connsiteX56" fmla="*/ 12191999 w 12192000"/>
              <a:gd name="connsiteY56" fmla="*/ 4212706 h 6858000"/>
              <a:gd name="connsiteX57" fmla="*/ 12191999 w 12192000"/>
              <a:gd name="connsiteY57" fmla="*/ 0 h 6858000"/>
              <a:gd name="connsiteX58" fmla="*/ 12192000 w 12192000"/>
              <a:gd name="connsiteY58" fmla="*/ 0 h 6858000"/>
              <a:gd name="connsiteX59" fmla="*/ 12192000 w 12192000"/>
              <a:gd name="connsiteY59" fmla="*/ 6858000 h 6858000"/>
              <a:gd name="connsiteX60" fmla="*/ 12191999 w 12192000"/>
              <a:gd name="connsiteY60" fmla="*/ 6858000 h 6858000"/>
              <a:gd name="connsiteX61" fmla="*/ 12191999 w 12192000"/>
              <a:gd name="connsiteY61" fmla="*/ 4323902 h 6858000"/>
              <a:gd name="connsiteX62" fmla="*/ 9307672 w 12192000"/>
              <a:gd name="connsiteY62" fmla="*/ 4323902 h 6858000"/>
              <a:gd name="connsiteX63" fmla="*/ 9307672 w 12192000"/>
              <a:gd name="connsiteY63" fmla="*/ 6858000 h 6858000"/>
              <a:gd name="connsiteX64" fmla="*/ 0 w 12192000"/>
              <a:gd name="connsiteY6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2192000" h="6858000">
                <a:moveTo>
                  <a:pt x="6315529" y="4323896"/>
                </a:moveTo>
                <a:lnTo>
                  <a:pt x="6295588" y="4367579"/>
                </a:lnTo>
                <a:cubicBezTo>
                  <a:pt x="6278024" y="4397022"/>
                  <a:pt x="6253813" y="4421099"/>
                  <a:pt x="6219229" y="4436818"/>
                </a:cubicBezTo>
                <a:cubicBezTo>
                  <a:pt x="6148079" y="4469666"/>
                  <a:pt x="6116436" y="4572066"/>
                  <a:pt x="6065687" y="4637204"/>
                </a:cubicBezTo>
                <a:cubicBezTo>
                  <a:pt x="5888713" y="4862696"/>
                  <a:pt x="5773979" y="5125824"/>
                  <a:pt x="5727387" y="5460076"/>
                </a:cubicBezTo>
                <a:cubicBezTo>
                  <a:pt x="5714326" y="5552523"/>
                  <a:pt x="5656974" y="5638673"/>
                  <a:pt x="5620972" y="5725836"/>
                </a:cubicBezTo>
                <a:cubicBezTo>
                  <a:pt x="5641553" y="5779043"/>
                  <a:pt x="5738619" y="5631221"/>
                  <a:pt x="5707795" y="5790089"/>
                </a:cubicBezTo>
                <a:cubicBezTo>
                  <a:pt x="5684453" y="5909876"/>
                  <a:pt x="5617437" y="5996827"/>
                  <a:pt x="5554627" y="6078873"/>
                </a:cubicBezTo>
                <a:cubicBezTo>
                  <a:pt x="5482491" y="6172498"/>
                  <a:pt x="5402203" y="6253366"/>
                  <a:pt x="5373489" y="6402408"/>
                </a:cubicBezTo>
                <a:cubicBezTo>
                  <a:pt x="5371924" y="6410357"/>
                  <a:pt x="5276557" y="6577417"/>
                  <a:pt x="5099999" y="6827527"/>
                </a:cubicBezTo>
                <a:lnTo>
                  <a:pt x="5078133" y="6857998"/>
                </a:lnTo>
                <a:lnTo>
                  <a:pt x="9179960" y="6857998"/>
                </a:lnTo>
                <a:lnTo>
                  <a:pt x="9179960" y="4323896"/>
                </a:lnTo>
                <a:close/>
                <a:moveTo>
                  <a:pt x="0" y="0"/>
                </a:moveTo>
                <a:lnTo>
                  <a:pt x="5872711" y="0"/>
                </a:lnTo>
                <a:lnTo>
                  <a:pt x="5885421" y="20207"/>
                </a:lnTo>
                <a:cubicBezTo>
                  <a:pt x="5896481" y="32882"/>
                  <a:pt x="5909484" y="42864"/>
                  <a:pt x="5925300" y="48911"/>
                </a:cubicBezTo>
                <a:cubicBezTo>
                  <a:pt x="5940498" y="54526"/>
                  <a:pt x="5945509" y="75042"/>
                  <a:pt x="5940039" y="101212"/>
                </a:cubicBezTo>
                <a:cubicBezTo>
                  <a:pt x="5921950" y="187894"/>
                  <a:pt x="5936667" y="254951"/>
                  <a:pt x="5969942" y="311282"/>
                </a:cubicBezTo>
                <a:cubicBezTo>
                  <a:pt x="5981709" y="330926"/>
                  <a:pt x="5977292" y="344422"/>
                  <a:pt x="5961238" y="357643"/>
                </a:cubicBezTo>
                <a:cubicBezTo>
                  <a:pt x="5942802" y="372223"/>
                  <a:pt x="5928461" y="393565"/>
                  <a:pt x="5917195" y="420369"/>
                </a:cubicBezTo>
                <a:cubicBezTo>
                  <a:pt x="5898701" y="463685"/>
                  <a:pt x="5889992" y="510050"/>
                  <a:pt x="5882753" y="556832"/>
                </a:cubicBezTo>
                <a:cubicBezTo>
                  <a:pt x="5871511" y="630206"/>
                  <a:pt x="5858246" y="700969"/>
                  <a:pt x="5814490" y="757416"/>
                </a:cubicBezTo>
                <a:cubicBezTo>
                  <a:pt x="5801465" y="774559"/>
                  <a:pt x="5791019" y="796511"/>
                  <a:pt x="5780064" y="817804"/>
                </a:cubicBezTo>
                <a:cubicBezTo>
                  <a:pt x="5783558" y="836359"/>
                  <a:pt x="5792196" y="849005"/>
                  <a:pt x="5808232" y="850533"/>
                </a:cubicBezTo>
                <a:cubicBezTo>
                  <a:pt x="5910296" y="860624"/>
                  <a:pt x="5905771" y="962632"/>
                  <a:pt x="5906473" y="1076571"/>
                </a:cubicBezTo>
                <a:cubicBezTo>
                  <a:pt x="5907545" y="1217584"/>
                  <a:pt x="5849973" y="1296799"/>
                  <a:pt x="5778623" y="1369280"/>
                </a:cubicBezTo>
                <a:cubicBezTo>
                  <a:pt x="5754207" y="1393852"/>
                  <a:pt x="5718605" y="1401742"/>
                  <a:pt x="5710841" y="1462628"/>
                </a:cubicBezTo>
                <a:cubicBezTo>
                  <a:pt x="5753463" y="1508141"/>
                  <a:pt x="5802053" y="1451295"/>
                  <a:pt x="5846774" y="1455933"/>
                </a:cubicBezTo>
                <a:cubicBezTo>
                  <a:pt x="5883727" y="1460129"/>
                  <a:pt x="5943609" y="1438568"/>
                  <a:pt x="5897329" y="1553073"/>
                </a:cubicBezTo>
                <a:cubicBezTo>
                  <a:pt x="5883856" y="1586627"/>
                  <a:pt x="5901366" y="1604100"/>
                  <a:pt x="5919735" y="1602736"/>
                </a:cubicBezTo>
                <a:cubicBezTo>
                  <a:pt x="6068526" y="1589022"/>
                  <a:pt x="6006837" y="1813624"/>
                  <a:pt x="6057874" y="1910648"/>
                </a:cubicBezTo>
                <a:cubicBezTo>
                  <a:pt x="6072264" y="1936644"/>
                  <a:pt x="6059978" y="1992417"/>
                  <a:pt x="6039719" y="2010547"/>
                </a:cubicBezTo>
                <a:cubicBezTo>
                  <a:pt x="5911143" y="2127229"/>
                  <a:pt x="5899692" y="2331836"/>
                  <a:pt x="5841713" y="2520599"/>
                </a:cubicBezTo>
                <a:cubicBezTo>
                  <a:pt x="5912636" y="2572423"/>
                  <a:pt x="5995799" y="2566926"/>
                  <a:pt x="6071734" y="2593468"/>
                </a:cubicBezTo>
                <a:cubicBezTo>
                  <a:pt x="6150607" y="2620843"/>
                  <a:pt x="6151703" y="2655507"/>
                  <a:pt x="6092050" y="2806646"/>
                </a:cubicBezTo>
                <a:cubicBezTo>
                  <a:pt x="6259331" y="2795420"/>
                  <a:pt x="6259331" y="2795420"/>
                  <a:pt x="6215122" y="3021197"/>
                </a:cubicBezTo>
                <a:cubicBezTo>
                  <a:pt x="6259035" y="3016573"/>
                  <a:pt x="6302431" y="3085300"/>
                  <a:pt x="6338100" y="3178087"/>
                </a:cubicBezTo>
                <a:lnTo>
                  <a:pt x="6343927" y="3194685"/>
                </a:lnTo>
                <a:lnTo>
                  <a:pt x="6343850" y="3201174"/>
                </a:lnTo>
                <a:cubicBezTo>
                  <a:pt x="6346866" y="3232770"/>
                  <a:pt x="6355995" y="3253323"/>
                  <a:pt x="6366375" y="3271251"/>
                </a:cubicBezTo>
                <a:lnTo>
                  <a:pt x="6369430" y="3276240"/>
                </a:lnTo>
                <a:lnTo>
                  <a:pt x="6392405" y="3360437"/>
                </a:lnTo>
                <a:lnTo>
                  <a:pt x="6397993" y="3390203"/>
                </a:lnTo>
                <a:lnTo>
                  <a:pt x="6394652" y="3402205"/>
                </a:lnTo>
                <a:cubicBezTo>
                  <a:pt x="6388505" y="3414621"/>
                  <a:pt x="6379344" y="3427747"/>
                  <a:pt x="6366662" y="3442044"/>
                </a:cubicBezTo>
                <a:cubicBezTo>
                  <a:pt x="6239481" y="3584662"/>
                  <a:pt x="6224938" y="3605480"/>
                  <a:pt x="6320915" y="3701547"/>
                </a:cubicBezTo>
                <a:lnTo>
                  <a:pt x="6364618" y="3743844"/>
                </a:lnTo>
                <a:lnTo>
                  <a:pt x="6370409" y="3754454"/>
                </a:lnTo>
                <a:lnTo>
                  <a:pt x="6373773" y="3768237"/>
                </a:lnTo>
                <a:cubicBezTo>
                  <a:pt x="6374277" y="3777528"/>
                  <a:pt x="6374207" y="3788146"/>
                  <a:pt x="6375298" y="3796540"/>
                </a:cubicBezTo>
                <a:cubicBezTo>
                  <a:pt x="6339717" y="3831045"/>
                  <a:pt x="6294642" y="3774365"/>
                  <a:pt x="6253487" y="3856948"/>
                </a:cubicBezTo>
                <a:lnTo>
                  <a:pt x="6385416" y="4014409"/>
                </a:lnTo>
                <a:lnTo>
                  <a:pt x="6374795" y="4038554"/>
                </a:lnTo>
                <a:cubicBezTo>
                  <a:pt x="6363579" y="4073249"/>
                  <a:pt x="6356895" y="4111559"/>
                  <a:pt x="6351015" y="4150489"/>
                </a:cubicBezTo>
                <a:lnTo>
                  <a:pt x="6340821" y="4212706"/>
                </a:lnTo>
                <a:lnTo>
                  <a:pt x="12191999" y="4212706"/>
                </a:lnTo>
                <a:lnTo>
                  <a:pt x="12191999" y="0"/>
                </a:lnTo>
                <a:lnTo>
                  <a:pt x="12192000" y="0"/>
                </a:lnTo>
                <a:lnTo>
                  <a:pt x="12192000" y="6858000"/>
                </a:lnTo>
                <a:lnTo>
                  <a:pt x="12191999" y="6858000"/>
                </a:lnTo>
                <a:lnTo>
                  <a:pt x="12191999" y="4323902"/>
                </a:lnTo>
                <a:lnTo>
                  <a:pt x="9307672" y="4323902"/>
                </a:lnTo>
                <a:lnTo>
                  <a:pt x="9307672" y="6858000"/>
                </a:lnTo>
                <a:lnTo>
                  <a:pt x="0" y="6858000"/>
                </a:lnTo>
                <a:close/>
              </a:path>
            </a:pathLst>
          </a:custGeom>
          <a:solidFill>
            <a:schemeClr val="bg2">
              <a:alpha val="50000"/>
            </a:schemeClr>
          </a:solidFill>
          <a:ln w="32707" cap="flat">
            <a:noFill/>
            <a:prstDash val="solid"/>
            <a:miter/>
          </a:ln>
        </p:spPr>
        <p:txBody>
          <a:bodyPr rtlCol="0" anchor="ctr"/>
          <a:lstStyle/>
          <a:p>
            <a:pPr defTabSz="457200"/>
            <a:endParaRPr lang="en-US">
              <a:solidFill>
                <a:schemeClr val="tx1"/>
              </a:solidFill>
            </a:endParaRPr>
          </a:p>
        </p:txBody>
      </p:sp>
      <p:sp>
        <p:nvSpPr>
          <p:cNvPr id="2" name="Title 1">
            <a:extLst>
              <a:ext uri="{FF2B5EF4-FFF2-40B4-BE49-F238E27FC236}">
                <a16:creationId xmlns:a16="http://schemas.microsoft.com/office/drawing/2014/main" id="{A54F0CAF-6F5C-0308-480E-F49D06DB6C63}"/>
              </a:ext>
            </a:extLst>
          </p:cNvPr>
          <p:cNvSpPr>
            <a:spLocks noGrp="1"/>
          </p:cNvSpPr>
          <p:nvPr>
            <p:ph type="title"/>
          </p:nvPr>
        </p:nvSpPr>
        <p:spPr>
          <a:xfrm>
            <a:off x="435634" y="20068"/>
            <a:ext cx="5656288" cy="2137273"/>
          </a:xfrm>
        </p:spPr>
        <p:txBody>
          <a:bodyPr anchor="b">
            <a:normAutofit/>
          </a:bodyPr>
          <a:lstStyle/>
          <a:p>
            <a:r>
              <a:rPr lang="en-US">
                <a:ea typeface="+mj-lt"/>
                <a:cs typeface="+mj-lt"/>
              </a:rPr>
              <a:t>What is a Progressive Web App (PWA)?</a:t>
            </a:r>
            <a:endParaRPr lang="en-US"/>
          </a:p>
        </p:txBody>
      </p:sp>
      <p:sp>
        <p:nvSpPr>
          <p:cNvPr id="197" name="Content Placeholder 196">
            <a:extLst>
              <a:ext uri="{FF2B5EF4-FFF2-40B4-BE49-F238E27FC236}">
                <a16:creationId xmlns:a16="http://schemas.microsoft.com/office/drawing/2014/main" id="{D0E02BA7-5FE9-73B0-BA58-C2FDE1DAFD1B}"/>
              </a:ext>
            </a:extLst>
          </p:cNvPr>
          <p:cNvSpPr>
            <a:spLocks noGrp="1"/>
          </p:cNvSpPr>
          <p:nvPr>
            <p:ph idx="1"/>
          </p:nvPr>
        </p:nvSpPr>
        <p:spPr>
          <a:xfrm>
            <a:off x="838200" y="2681785"/>
            <a:ext cx="4347948" cy="3495178"/>
          </a:xfrm>
        </p:spPr>
        <p:txBody>
          <a:bodyPr vert="horz" lIns="91440" tIns="45720" rIns="91440" bIns="45720" rtlCol="0">
            <a:normAutofit/>
          </a:bodyPr>
          <a:lstStyle/>
          <a:p>
            <a:pPr marL="0" indent="0">
              <a:buNone/>
            </a:pPr>
            <a:r>
              <a:rPr lang="en-US" sz="2000">
                <a:ea typeface="+mn-lt"/>
                <a:cs typeface="+mn-lt"/>
              </a:rPr>
              <a:t>A web application that utilizes modern web capabilities to deliver an app-like experience.</a:t>
            </a:r>
            <a:endParaRPr lang="en-US" sz="2000"/>
          </a:p>
          <a:p>
            <a:pPr marL="0" indent="0">
              <a:buNone/>
            </a:pPr>
            <a:endParaRPr lang="en-US" sz="2000">
              <a:ea typeface="+mn-lt"/>
              <a:cs typeface="+mn-lt"/>
            </a:endParaRPr>
          </a:p>
          <a:p>
            <a:pPr marL="457200" lvl="1" indent="0">
              <a:buNone/>
            </a:pPr>
            <a:r>
              <a:rPr lang="en-US" sz="2000">
                <a:ea typeface="+mn-lt"/>
                <a:cs typeface="+mn-lt"/>
              </a:rPr>
              <a:t>Key Features:</a:t>
            </a:r>
            <a:endParaRPr lang="en-US" sz="2000"/>
          </a:p>
          <a:p>
            <a:pPr lvl="2">
              <a:buFont typeface="Wingdings" panose="020B0604020202020204" pitchFamily="34" charset="0"/>
              <a:buChar char="§"/>
            </a:pPr>
            <a:r>
              <a:rPr lang="en-US">
                <a:ea typeface="+mn-lt"/>
                <a:cs typeface="+mn-lt"/>
              </a:rPr>
              <a:t>Offline access</a:t>
            </a:r>
            <a:endParaRPr lang="en-US"/>
          </a:p>
          <a:p>
            <a:pPr lvl="2">
              <a:buFont typeface="Wingdings" panose="020B0604020202020204" pitchFamily="34" charset="0"/>
              <a:buChar char="§"/>
            </a:pPr>
            <a:r>
              <a:rPr lang="en-US">
                <a:ea typeface="+mn-lt"/>
                <a:cs typeface="+mn-lt"/>
              </a:rPr>
              <a:t>Installable on devices</a:t>
            </a:r>
            <a:endParaRPr lang="en-US"/>
          </a:p>
          <a:p>
            <a:pPr lvl="2">
              <a:buFont typeface="Wingdings" panose="020B0604020202020204" pitchFamily="34" charset="0"/>
              <a:buChar char="§"/>
            </a:pPr>
            <a:r>
              <a:rPr lang="en-US">
                <a:ea typeface="+mn-lt"/>
                <a:cs typeface="+mn-lt"/>
              </a:rPr>
              <a:t>Responsive design</a:t>
            </a:r>
            <a:endParaRPr lang="en-US"/>
          </a:p>
          <a:p>
            <a:pPr lvl="2">
              <a:buFont typeface="Wingdings" panose="020B0604020202020204" pitchFamily="34" charset="0"/>
              <a:buChar char="§"/>
            </a:pPr>
            <a:r>
              <a:rPr lang="en-US">
                <a:ea typeface="+mn-lt"/>
                <a:cs typeface="+mn-lt"/>
              </a:rPr>
              <a:t>Push notifications for user engagement</a:t>
            </a:r>
            <a:endParaRPr lang="en-US"/>
          </a:p>
          <a:p>
            <a:endParaRPr lang="en-US" sz="2000"/>
          </a:p>
        </p:txBody>
      </p:sp>
      <p:pic>
        <p:nvPicPr>
          <p:cNvPr id="42" name="Picture 41" descr="A screenshot of a computer&#10;&#10;AI-generated content may be incorrect.">
            <a:extLst>
              <a:ext uri="{FF2B5EF4-FFF2-40B4-BE49-F238E27FC236}">
                <a16:creationId xmlns:a16="http://schemas.microsoft.com/office/drawing/2014/main" id="{3DD67E0D-5915-AA45-B91B-E58C27BD64F0}"/>
              </a:ext>
            </a:extLst>
          </p:cNvPr>
          <p:cNvPicPr>
            <a:picLocks noChangeAspect="1"/>
          </p:cNvPicPr>
          <p:nvPr/>
        </p:nvPicPr>
        <p:blipFill>
          <a:blip r:embed="rId3"/>
          <a:stretch>
            <a:fillRect/>
          </a:stretch>
        </p:blipFill>
        <p:spPr>
          <a:xfrm>
            <a:off x="6869654" y="556076"/>
            <a:ext cx="4612663" cy="3217333"/>
          </a:xfrm>
          <a:prstGeom prst="rect">
            <a:avLst/>
          </a:prstGeom>
        </p:spPr>
      </p:pic>
      <p:pic>
        <p:nvPicPr>
          <p:cNvPr id="41" name="Picture 40" descr="A group of pencils and baskets with check marks&#10;&#10;AI-generated content may be incorrect.">
            <a:extLst>
              <a:ext uri="{FF2B5EF4-FFF2-40B4-BE49-F238E27FC236}">
                <a16:creationId xmlns:a16="http://schemas.microsoft.com/office/drawing/2014/main" id="{4ED1602F-9F31-694B-46FF-A0262732DA30}"/>
              </a:ext>
            </a:extLst>
          </p:cNvPr>
          <p:cNvPicPr>
            <a:picLocks noChangeAspect="1"/>
          </p:cNvPicPr>
          <p:nvPr/>
        </p:nvPicPr>
        <p:blipFill>
          <a:blip r:embed="rId4"/>
          <a:stretch>
            <a:fillRect/>
          </a:stretch>
        </p:blipFill>
        <p:spPr>
          <a:xfrm>
            <a:off x="6297433" y="4669254"/>
            <a:ext cx="2513506" cy="1616920"/>
          </a:xfrm>
          <a:prstGeom prst="rect">
            <a:avLst/>
          </a:prstGeom>
        </p:spPr>
      </p:pic>
      <p:pic>
        <p:nvPicPr>
          <p:cNvPr id="40" name="Picture 39" descr="A screenshot of a phone&#10;&#10;AI-generated content may be incorrect.">
            <a:extLst>
              <a:ext uri="{FF2B5EF4-FFF2-40B4-BE49-F238E27FC236}">
                <a16:creationId xmlns:a16="http://schemas.microsoft.com/office/drawing/2014/main" id="{EE3E0D83-65DD-30DF-6DE7-5745A81BB19B}"/>
              </a:ext>
            </a:extLst>
          </p:cNvPr>
          <p:cNvPicPr>
            <a:picLocks noChangeAspect="1"/>
          </p:cNvPicPr>
          <p:nvPr/>
        </p:nvPicPr>
        <p:blipFill>
          <a:blip r:embed="rId5"/>
          <a:stretch>
            <a:fillRect/>
          </a:stretch>
        </p:blipFill>
        <p:spPr>
          <a:xfrm>
            <a:off x="10203289" y="4653502"/>
            <a:ext cx="1089325" cy="1663093"/>
          </a:xfrm>
          <a:prstGeom prst="rect">
            <a:avLst/>
          </a:prstGeom>
        </p:spPr>
      </p:pic>
    </p:spTree>
    <p:extLst>
      <p:ext uri="{BB962C8B-B14F-4D97-AF65-F5344CB8AC3E}">
        <p14:creationId xmlns:p14="http://schemas.microsoft.com/office/powerpoint/2010/main" val="1544337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6" name="Rectangle 235">
            <a:extLst>
              <a:ext uri="{FF2B5EF4-FFF2-40B4-BE49-F238E27FC236}">
                <a16:creationId xmlns:a16="http://schemas.microsoft.com/office/drawing/2014/main" id="{01A22726-DA03-BCB0-F12E-98258FB7E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AEB05C-0C8C-6BCE-FF77-2DD538889EDC}"/>
              </a:ext>
            </a:extLst>
          </p:cNvPr>
          <p:cNvSpPr>
            <a:spLocks noGrp="1"/>
          </p:cNvSpPr>
          <p:nvPr>
            <p:ph type="title"/>
          </p:nvPr>
        </p:nvSpPr>
        <p:spPr>
          <a:xfrm>
            <a:off x="1524000" y="548640"/>
            <a:ext cx="9160475" cy="1132258"/>
          </a:xfrm>
        </p:spPr>
        <p:txBody>
          <a:bodyPr vert="horz" lIns="91440" tIns="45720" rIns="91440" bIns="45720" rtlCol="0" anchor="ctr">
            <a:normAutofit/>
          </a:bodyPr>
          <a:lstStyle/>
          <a:p>
            <a:pPr algn="ctr"/>
            <a:r>
              <a:rPr lang="en-US" b="1" kern="1200">
                <a:ln w="22225">
                  <a:solidFill>
                    <a:srgbClr val="FFFFFF"/>
                  </a:solidFill>
                </a:ln>
                <a:latin typeface="+mj-lt"/>
                <a:ea typeface="+mj-ea"/>
                <a:cs typeface="+mj-cs"/>
              </a:rPr>
              <a:t>Business Value of PWAs</a:t>
            </a:r>
            <a:endParaRPr lang="en-US" b="1" kern="1200">
              <a:latin typeface="+mj-lt"/>
              <a:ea typeface="+mj-ea"/>
              <a:cs typeface="+mj-cs"/>
            </a:endParaRPr>
          </a:p>
        </p:txBody>
      </p:sp>
      <p:graphicFrame>
        <p:nvGraphicFramePr>
          <p:cNvPr id="227" name="TextBox 45">
            <a:extLst>
              <a:ext uri="{FF2B5EF4-FFF2-40B4-BE49-F238E27FC236}">
                <a16:creationId xmlns:a16="http://schemas.microsoft.com/office/drawing/2014/main" id="{58F5D3A7-AFEB-F9E8-284D-5E6849F591E5}"/>
              </a:ext>
            </a:extLst>
          </p:cNvPr>
          <p:cNvGraphicFramePr/>
          <p:nvPr>
            <p:extLst>
              <p:ext uri="{D42A27DB-BD31-4B8C-83A1-F6EECF244321}">
                <p14:modId xmlns:p14="http://schemas.microsoft.com/office/powerpoint/2010/main" val="582003748"/>
              </p:ext>
            </p:extLst>
          </p:nvPr>
        </p:nvGraphicFramePr>
        <p:xfrm>
          <a:off x="930876" y="2037806"/>
          <a:ext cx="10335350" cy="40664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0734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3867147-1C83-BF71-39B0-B590EE7F3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D63AA7-E103-4084-8C9C-0F64474A9446}"/>
              </a:ext>
            </a:extLst>
          </p:cNvPr>
          <p:cNvSpPr>
            <a:spLocks noGrp="1"/>
          </p:cNvSpPr>
          <p:nvPr>
            <p:ph type="title"/>
          </p:nvPr>
        </p:nvSpPr>
        <p:spPr>
          <a:xfrm>
            <a:off x="614678" y="548640"/>
            <a:ext cx="10872216" cy="1133856"/>
          </a:xfrm>
        </p:spPr>
        <p:txBody>
          <a:bodyPr anchor="t">
            <a:normAutofit/>
          </a:bodyPr>
          <a:lstStyle/>
          <a:p>
            <a:r>
              <a:rPr lang="en-US" dirty="0">
                <a:ea typeface="+mj-lt"/>
                <a:cs typeface="+mj-lt"/>
              </a:rPr>
              <a:t>Technical Architecture</a:t>
            </a:r>
            <a:endParaRPr lang="en-US" dirty="0"/>
          </a:p>
        </p:txBody>
      </p:sp>
      <p:pic>
        <p:nvPicPr>
          <p:cNvPr id="4" name="Picture 3" descr="A screenshot of a computer&#10;&#10;AI-generated content may be incorrect.">
            <a:extLst>
              <a:ext uri="{FF2B5EF4-FFF2-40B4-BE49-F238E27FC236}">
                <a16:creationId xmlns:a16="http://schemas.microsoft.com/office/drawing/2014/main" id="{EDD49401-2EDA-9F66-5AE6-D1EEFB3488AB}"/>
              </a:ext>
            </a:extLst>
          </p:cNvPr>
          <p:cNvPicPr>
            <a:picLocks noChangeAspect="1"/>
          </p:cNvPicPr>
          <p:nvPr/>
        </p:nvPicPr>
        <p:blipFill>
          <a:blip r:embed="rId3"/>
          <a:stretch>
            <a:fillRect/>
          </a:stretch>
        </p:blipFill>
        <p:spPr>
          <a:xfrm>
            <a:off x="1995257" y="1792223"/>
            <a:ext cx="3586452" cy="4539813"/>
          </a:xfrm>
          <a:prstGeom prst="rect">
            <a:avLst/>
          </a:prstGeom>
        </p:spPr>
      </p:pic>
      <p:sp>
        <p:nvSpPr>
          <p:cNvPr id="3" name="Content Placeholder 2">
            <a:extLst>
              <a:ext uri="{FF2B5EF4-FFF2-40B4-BE49-F238E27FC236}">
                <a16:creationId xmlns:a16="http://schemas.microsoft.com/office/drawing/2014/main" id="{AC964D01-D508-C4D1-566A-6FED39EC8B20}"/>
              </a:ext>
            </a:extLst>
          </p:cNvPr>
          <p:cNvSpPr>
            <a:spLocks noGrp="1"/>
          </p:cNvSpPr>
          <p:nvPr>
            <p:ph idx="1"/>
          </p:nvPr>
        </p:nvSpPr>
        <p:spPr>
          <a:xfrm>
            <a:off x="7177176" y="1792224"/>
            <a:ext cx="4307527" cy="4517136"/>
          </a:xfrm>
        </p:spPr>
        <p:txBody>
          <a:bodyPr vert="horz" lIns="91440" tIns="45720" rIns="91440" bIns="45720" rtlCol="0" anchor="t">
            <a:normAutofit/>
          </a:bodyPr>
          <a:lstStyle/>
          <a:p>
            <a:pPr marL="0" indent="0">
              <a:buNone/>
            </a:pPr>
            <a:r>
              <a:rPr lang="en-US" sz="1800">
                <a:ea typeface="+mn-lt"/>
                <a:cs typeface="+mn-lt"/>
              </a:rPr>
              <a:t>Key Components:</a:t>
            </a:r>
            <a:endParaRPr lang="en-US" sz="1800" dirty="0"/>
          </a:p>
          <a:p>
            <a:pPr>
              <a:buFont typeface="Arial"/>
              <a:buChar char="•"/>
            </a:pPr>
            <a:r>
              <a:rPr lang="en-US" sz="1800" dirty="0">
                <a:ea typeface="+mn-lt"/>
                <a:cs typeface="+mn-lt"/>
              </a:rPr>
              <a:t>Service Worker: Caches assets and manages offline functionality.</a:t>
            </a:r>
            <a:endParaRPr lang="en-US" sz="1800" dirty="0"/>
          </a:p>
          <a:p>
            <a:pPr>
              <a:buFont typeface="Arial"/>
              <a:buChar char="•"/>
            </a:pPr>
            <a:r>
              <a:rPr lang="en-US" sz="1800" dirty="0">
                <a:ea typeface="+mn-lt"/>
                <a:cs typeface="+mn-lt"/>
              </a:rPr>
              <a:t>Manifest File: Defines app appearance and behavior.</a:t>
            </a:r>
            <a:endParaRPr lang="en-US" sz="1800" dirty="0"/>
          </a:p>
          <a:p>
            <a:pPr>
              <a:buFont typeface="Arial"/>
              <a:buChar char="•"/>
            </a:pPr>
            <a:r>
              <a:rPr lang="en-US" sz="1800" dirty="0">
                <a:ea typeface="+mn-lt"/>
                <a:cs typeface="+mn-lt"/>
              </a:rPr>
              <a:t>Hash-based Routing: Ensures smooth navigation.</a:t>
            </a:r>
            <a:endParaRPr lang="en-US" sz="1800"/>
          </a:p>
        </p:txBody>
      </p:sp>
    </p:spTree>
    <p:extLst>
      <p:ext uri="{BB962C8B-B14F-4D97-AF65-F5344CB8AC3E}">
        <p14:creationId xmlns:p14="http://schemas.microsoft.com/office/powerpoint/2010/main" val="3890561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324083-CC27-BDFA-F9FB-C69883FFBF59}"/>
            </a:ext>
          </a:extLst>
        </p:cNvPr>
        <p:cNvGrpSpPr/>
        <p:nvPr/>
      </p:nvGrpSpPr>
      <p:grpSpPr>
        <a:xfrm>
          <a:off x="0" y="0"/>
          <a:ext cx="0" cy="0"/>
          <a:chOff x="0" y="0"/>
          <a:chExt cx="0" cy="0"/>
        </a:xfrm>
      </p:grpSpPr>
      <p:sp useBgFill="1">
        <p:nvSpPr>
          <p:cNvPr id="691" name="Rectangle 690">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A208A486-235D-C4C5-8A08-54254360D290}"/>
              </a:ext>
            </a:extLst>
          </p:cNvPr>
          <p:cNvSpPr>
            <a:spLocks noGrp="1"/>
          </p:cNvSpPr>
          <p:nvPr>
            <p:ph type="title"/>
          </p:nvPr>
        </p:nvSpPr>
        <p:spPr>
          <a:xfrm>
            <a:off x="8270420" y="1387927"/>
            <a:ext cx="3212502" cy="1942773"/>
          </a:xfrm>
        </p:spPr>
        <p:txBody>
          <a:bodyPr vert="horz" lIns="91440" tIns="45720" rIns="91440" bIns="45720" rtlCol="0" anchor="b">
            <a:normAutofit/>
          </a:bodyPr>
          <a:lstStyle/>
          <a:p>
            <a:r>
              <a:rPr lang="en-US" sz="3300" b="1" kern="1200" dirty="0">
                <a:solidFill>
                  <a:schemeClr val="tx1"/>
                </a:solidFill>
                <a:latin typeface="+mj-lt"/>
                <a:ea typeface="+mj-ea"/>
                <a:cs typeface="+mj-cs"/>
              </a:rPr>
              <a:t>Service Worker Implementation</a:t>
            </a:r>
          </a:p>
        </p:txBody>
      </p:sp>
      <p:pic>
        <p:nvPicPr>
          <p:cNvPr id="14" name="Picture 13" descr="A screen shot of a computer program&#10;&#10;AI-generated content may be incorrect.">
            <a:extLst>
              <a:ext uri="{FF2B5EF4-FFF2-40B4-BE49-F238E27FC236}">
                <a16:creationId xmlns:a16="http://schemas.microsoft.com/office/drawing/2014/main" id="{20188BF3-47AF-E30E-00E3-9CB29185F1C7}"/>
              </a:ext>
            </a:extLst>
          </p:cNvPr>
          <p:cNvPicPr>
            <a:picLocks noChangeAspect="1"/>
          </p:cNvPicPr>
          <p:nvPr/>
        </p:nvPicPr>
        <p:blipFill>
          <a:blip r:embed="rId3"/>
          <a:srcRect l="3671" r="11303" b="2"/>
          <a:stretch>
            <a:fillRect/>
          </a:stretch>
        </p:blipFill>
        <p:spPr>
          <a:xfrm>
            <a:off x="20" y="10"/>
            <a:ext cx="7723393" cy="6857990"/>
          </a:xfrm>
          <a:prstGeom prst="rect">
            <a:avLst/>
          </a:prstGeom>
        </p:spPr>
      </p:pic>
      <p:sp>
        <p:nvSpPr>
          <p:cNvPr id="13" name="TextBox 12">
            <a:extLst>
              <a:ext uri="{FF2B5EF4-FFF2-40B4-BE49-F238E27FC236}">
                <a16:creationId xmlns:a16="http://schemas.microsoft.com/office/drawing/2014/main" id="{EC6F9A90-D7F9-208E-4BE9-98CDEABF2A9F}"/>
              </a:ext>
            </a:extLst>
          </p:cNvPr>
          <p:cNvSpPr txBox="1"/>
          <p:nvPr/>
        </p:nvSpPr>
        <p:spPr>
          <a:xfrm>
            <a:off x="8270420" y="3412998"/>
            <a:ext cx="3212502" cy="276736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110000"/>
              </a:lnSpc>
              <a:spcAft>
                <a:spcPts val="600"/>
              </a:spcAft>
              <a:buFont typeface="Arial" panose="020B0604020202020204" pitchFamily="34" charset="0"/>
              <a:buChar char="•"/>
            </a:pPr>
            <a:r>
              <a:rPr lang="en-US" dirty="0"/>
              <a:t>Purpose</a:t>
            </a:r>
            <a:endParaRPr lang="en-US"/>
          </a:p>
          <a:p>
            <a:pPr marL="285750" lvl="1">
              <a:lnSpc>
                <a:spcPct val="110000"/>
              </a:lnSpc>
              <a:spcAft>
                <a:spcPts val="600"/>
              </a:spcAft>
            </a:pPr>
            <a:r>
              <a:rPr lang="en-US" dirty="0"/>
              <a:t>Caching essential files for offline access</a:t>
            </a:r>
            <a:endParaRPr lang="en-US"/>
          </a:p>
          <a:p>
            <a:pPr marL="285750" indent="-228600">
              <a:lnSpc>
                <a:spcPct val="110000"/>
              </a:lnSpc>
              <a:spcAft>
                <a:spcPts val="600"/>
              </a:spcAft>
              <a:buFont typeface="Arial" panose="020B0604020202020204" pitchFamily="34" charset="0"/>
              <a:buChar char="•"/>
            </a:pPr>
            <a:r>
              <a:rPr lang="en-US" dirty="0"/>
              <a:t>Benefits </a:t>
            </a:r>
            <a:endParaRPr lang="en-US"/>
          </a:p>
          <a:p>
            <a:pPr marL="285750" lvl="1">
              <a:lnSpc>
                <a:spcPct val="110000"/>
              </a:lnSpc>
              <a:spcAft>
                <a:spcPts val="600"/>
              </a:spcAft>
            </a:pPr>
            <a:r>
              <a:rPr lang="en-US" dirty="0"/>
              <a:t>Improved load times and user experience.</a:t>
            </a:r>
            <a:endParaRPr lang="en-US"/>
          </a:p>
          <a:p>
            <a:pPr marL="285750" indent="-228600">
              <a:lnSpc>
                <a:spcPct val="110000"/>
              </a:lnSpc>
              <a:spcAft>
                <a:spcPts val="600"/>
              </a:spcAft>
              <a:buFont typeface="Arial" panose="020B0604020202020204" pitchFamily="34" charset="0"/>
              <a:buChar char="•"/>
            </a:pPr>
            <a:r>
              <a:rPr lang="en-US" dirty="0"/>
              <a:t>Code Snippet</a:t>
            </a:r>
            <a:endParaRPr lang="en-US"/>
          </a:p>
          <a:p>
            <a:pPr indent="-228600">
              <a:lnSpc>
                <a:spcPct val="110000"/>
              </a:lnSpc>
              <a:spcAft>
                <a:spcPts val="600"/>
              </a:spcAft>
              <a:buFont typeface="Arial" panose="020B0604020202020204" pitchFamily="34" charset="0"/>
              <a:buChar char="•"/>
            </a:pPr>
            <a:endParaRPr lang="en-US"/>
          </a:p>
        </p:txBody>
      </p:sp>
    </p:spTree>
    <p:extLst>
      <p:ext uri="{BB962C8B-B14F-4D97-AF65-F5344CB8AC3E}">
        <p14:creationId xmlns:p14="http://schemas.microsoft.com/office/powerpoint/2010/main" val="160129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A2AFC67-0973-EC0D-F14E-710D701B2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C980C8-8F0A-5513-2E01-6475B4200740}"/>
              </a:ext>
            </a:extLst>
          </p:cNvPr>
          <p:cNvSpPr>
            <a:spLocks noGrp="1"/>
          </p:cNvSpPr>
          <p:nvPr>
            <p:ph type="title"/>
          </p:nvPr>
        </p:nvSpPr>
        <p:spPr>
          <a:xfrm>
            <a:off x="612648" y="603504"/>
            <a:ext cx="3553412" cy="1527048"/>
          </a:xfrm>
        </p:spPr>
        <p:txBody>
          <a:bodyPr anchor="b">
            <a:normAutofit/>
          </a:bodyPr>
          <a:lstStyle/>
          <a:p>
            <a:r>
              <a:rPr lang="en-US">
                <a:ea typeface="+mj-lt"/>
                <a:cs typeface="+mj-lt"/>
              </a:rPr>
              <a:t>Manifest File Overview</a:t>
            </a:r>
            <a:endParaRPr lang="en-US" dirty="0"/>
          </a:p>
        </p:txBody>
      </p:sp>
      <p:sp>
        <p:nvSpPr>
          <p:cNvPr id="3" name="Content Placeholder 2">
            <a:extLst>
              <a:ext uri="{FF2B5EF4-FFF2-40B4-BE49-F238E27FC236}">
                <a16:creationId xmlns:a16="http://schemas.microsoft.com/office/drawing/2014/main" id="{9F3AC12D-AFAD-3F52-C4D5-7BD2E0EE46FB}"/>
              </a:ext>
            </a:extLst>
          </p:cNvPr>
          <p:cNvSpPr>
            <a:spLocks noGrp="1"/>
          </p:cNvSpPr>
          <p:nvPr>
            <p:ph idx="1"/>
          </p:nvPr>
        </p:nvSpPr>
        <p:spPr>
          <a:xfrm>
            <a:off x="612648" y="2212848"/>
            <a:ext cx="3553412" cy="4122420"/>
          </a:xfrm>
        </p:spPr>
        <p:txBody>
          <a:bodyPr vert="horz" lIns="91440" tIns="45720" rIns="91440" bIns="45720" rtlCol="0">
            <a:normAutofit/>
          </a:bodyPr>
          <a:lstStyle/>
          <a:p>
            <a:r>
              <a:rPr lang="en-US" sz="1800">
                <a:ea typeface="+mn-lt"/>
                <a:cs typeface="+mn-lt"/>
              </a:rPr>
              <a:t>Purpose </a:t>
            </a:r>
          </a:p>
          <a:p>
            <a:pPr marL="457200" lvl="1" indent="0">
              <a:buNone/>
            </a:pPr>
            <a:r>
              <a:rPr lang="en-US" sz="1800">
                <a:ea typeface="+mn-lt"/>
                <a:cs typeface="+mn-lt"/>
              </a:rPr>
              <a:t>Defines how the app appears on user devices.</a:t>
            </a:r>
            <a:endParaRPr lang="en-US" sz="1800"/>
          </a:p>
          <a:p>
            <a:r>
              <a:rPr lang="en-US" sz="1800">
                <a:ea typeface="+mn-lt"/>
                <a:cs typeface="+mn-lt"/>
              </a:rPr>
              <a:t>Key Attributes:</a:t>
            </a:r>
            <a:endParaRPr lang="en-US" sz="1800"/>
          </a:p>
          <a:p>
            <a:pPr lvl="1">
              <a:buFont typeface="Courier New" panose="020B0604020202020204" pitchFamily="34" charset="0"/>
              <a:buChar char="o"/>
            </a:pPr>
            <a:r>
              <a:rPr lang="en-US" sz="1800">
                <a:ea typeface="+mn-lt"/>
                <a:cs typeface="+mn-lt"/>
              </a:rPr>
              <a:t>short_name: App's short name for display.</a:t>
            </a:r>
            <a:endParaRPr lang="en-US" sz="1800"/>
          </a:p>
          <a:p>
            <a:pPr lvl="1">
              <a:buFont typeface="Courier New" panose="020B0604020202020204" pitchFamily="34" charset="0"/>
              <a:buChar char="o"/>
            </a:pPr>
            <a:r>
              <a:rPr lang="en-US" sz="1800">
                <a:ea typeface="+mn-lt"/>
                <a:cs typeface="+mn-lt"/>
              </a:rPr>
              <a:t>name: Full app name.</a:t>
            </a:r>
            <a:endParaRPr lang="en-US" sz="1800"/>
          </a:p>
          <a:p>
            <a:pPr lvl="1">
              <a:buFont typeface="Courier New" panose="020B0604020202020204" pitchFamily="34" charset="0"/>
              <a:buChar char="o"/>
            </a:pPr>
            <a:r>
              <a:rPr lang="en-US" sz="1800">
                <a:ea typeface="+mn-lt"/>
                <a:cs typeface="+mn-lt"/>
              </a:rPr>
              <a:t>icons: Icons for different resolutions.</a:t>
            </a:r>
          </a:p>
          <a:p>
            <a:pPr lvl="1">
              <a:buFont typeface="Courier New" panose="020B0604020202020204" pitchFamily="34" charset="0"/>
              <a:buChar char="o"/>
            </a:pPr>
            <a:r>
              <a:rPr lang="en-US" sz="1800">
                <a:ea typeface="+mn-lt"/>
                <a:cs typeface="+mn-lt"/>
              </a:rPr>
              <a:t>start_url: Launch URL for the app.</a:t>
            </a:r>
            <a:endParaRPr lang="en-US" sz="1800"/>
          </a:p>
          <a:p>
            <a:pPr lvl="1">
              <a:buFont typeface="Courier New" panose="020B0604020202020204" pitchFamily="34" charset="0"/>
              <a:buChar char="o"/>
            </a:pPr>
            <a:r>
              <a:rPr lang="en-US" sz="1800">
                <a:ea typeface="+mn-lt"/>
                <a:cs typeface="+mn-lt"/>
              </a:rPr>
              <a:t>display: App display mode (e.g., standalone).</a:t>
            </a:r>
            <a:endParaRPr lang="en-US" sz="1800"/>
          </a:p>
          <a:p>
            <a:endParaRPr lang="en-US" sz="1800">
              <a:ea typeface="+mn-lt"/>
              <a:cs typeface="+mn-lt"/>
            </a:endParaRPr>
          </a:p>
        </p:txBody>
      </p:sp>
      <p:pic>
        <p:nvPicPr>
          <p:cNvPr id="4" name="Picture 3" descr="A screenshot of a computer program&#10;&#10;AI-generated content may be incorrect.">
            <a:extLst>
              <a:ext uri="{FF2B5EF4-FFF2-40B4-BE49-F238E27FC236}">
                <a16:creationId xmlns:a16="http://schemas.microsoft.com/office/drawing/2014/main" id="{D7CEF1DB-E815-4620-EB0A-4680DA23D554}"/>
              </a:ext>
            </a:extLst>
          </p:cNvPr>
          <p:cNvPicPr>
            <a:picLocks noChangeAspect="1"/>
          </p:cNvPicPr>
          <p:nvPr/>
        </p:nvPicPr>
        <p:blipFill>
          <a:blip r:embed="rId3"/>
          <a:srcRect l="1174" r="1176" b="2"/>
          <a:stretch>
            <a:fillRect/>
          </a:stretch>
        </p:blipFill>
        <p:spPr>
          <a:xfrm>
            <a:off x="4752550" y="10"/>
            <a:ext cx="7439450" cy="6857990"/>
          </a:xfrm>
          <a:prstGeom prst="rect">
            <a:avLst/>
          </a:prstGeom>
        </p:spPr>
      </p:pic>
    </p:spTree>
    <p:extLst>
      <p:ext uri="{BB962C8B-B14F-4D97-AF65-F5344CB8AC3E}">
        <p14:creationId xmlns:p14="http://schemas.microsoft.com/office/powerpoint/2010/main" val="3156627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B5E19B-BD39-C8EE-978E-DE2C14D1699D}"/>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1" name="Oval 20">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1" name="Straight Connector 30">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9" name="Straight Connector 38">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32079AC-DD47-523F-BD7E-87E0746584D5}"/>
              </a:ext>
            </a:extLst>
          </p:cNvPr>
          <p:cNvSpPr>
            <a:spLocks noGrp="1"/>
          </p:cNvSpPr>
          <p:nvPr>
            <p:ph type="title"/>
          </p:nvPr>
        </p:nvSpPr>
        <p:spPr>
          <a:xfrm>
            <a:off x="630935" y="4018137"/>
            <a:ext cx="5071221" cy="2129586"/>
          </a:xfrm>
          <a:noFill/>
        </p:spPr>
        <p:txBody>
          <a:bodyPr anchor="t">
            <a:normAutofit/>
          </a:bodyPr>
          <a:lstStyle/>
          <a:p>
            <a:r>
              <a:rPr lang="en-US" sz="4800">
                <a:solidFill>
                  <a:schemeClr val="bg1"/>
                </a:solidFill>
                <a:ea typeface="+mj-lt"/>
                <a:cs typeface="+mj-lt"/>
              </a:rPr>
              <a:t>Hash-based Routing Benefits</a:t>
            </a:r>
            <a:endParaRPr lang="en-US" sz="4800">
              <a:solidFill>
                <a:schemeClr val="bg1"/>
              </a:solidFill>
            </a:endParaRPr>
          </a:p>
        </p:txBody>
      </p:sp>
      <p:pic>
        <p:nvPicPr>
          <p:cNvPr id="4" name="Picture 3" descr="A screen shot of a computer program&#10;&#10;AI-generated content may be incorrect.">
            <a:extLst>
              <a:ext uri="{FF2B5EF4-FFF2-40B4-BE49-F238E27FC236}">
                <a16:creationId xmlns:a16="http://schemas.microsoft.com/office/drawing/2014/main" id="{9B0AF70C-3E96-411D-559E-CFE063071B67}"/>
              </a:ext>
            </a:extLst>
          </p:cNvPr>
          <p:cNvPicPr>
            <a:picLocks noChangeAspect="1"/>
          </p:cNvPicPr>
          <p:nvPr/>
        </p:nvPicPr>
        <p:blipFill>
          <a:blip r:embed="rId3"/>
          <a:stretch>
            <a:fillRect/>
          </a:stretch>
        </p:blipFill>
        <p:spPr>
          <a:xfrm>
            <a:off x="700025" y="617779"/>
            <a:ext cx="10705733" cy="3265248"/>
          </a:xfrm>
          <a:prstGeom prst="rect">
            <a:avLst/>
          </a:prstGeom>
        </p:spPr>
      </p:pic>
      <p:grpSp>
        <p:nvGrpSpPr>
          <p:cNvPr id="44" name="Group 43">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45" name="Straight Connector 44">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0" name="Oval 49">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67A510-CB07-BDAC-87E4-A571959BB571}"/>
              </a:ext>
            </a:extLst>
          </p:cNvPr>
          <p:cNvSpPr>
            <a:spLocks noGrp="1"/>
          </p:cNvSpPr>
          <p:nvPr>
            <p:ph idx="1"/>
          </p:nvPr>
        </p:nvSpPr>
        <p:spPr>
          <a:xfrm>
            <a:off x="5925304" y="4018143"/>
            <a:ext cx="5549111" cy="2129599"/>
          </a:xfrm>
          <a:noFill/>
        </p:spPr>
        <p:txBody>
          <a:bodyPr vert="horz" lIns="91440" tIns="45720" rIns="91440" bIns="45720" rtlCol="0" anchor="t">
            <a:normAutofit/>
          </a:bodyPr>
          <a:lstStyle/>
          <a:p>
            <a:r>
              <a:rPr lang="en-US" sz="1800">
                <a:solidFill>
                  <a:schemeClr val="bg1"/>
                </a:solidFill>
                <a:ea typeface="+mn-lt"/>
                <a:cs typeface="+mn-lt"/>
              </a:rPr>
              <a:t>Explanation of Hash-based Routing: Uses URL hash for navigation.</a:t>
            </a:r>
          </a:p>
          <a:p>
            <a:r>
              <a:rPr lang="en-US" sz="1800">
                <a:solidFill>
                  <a:schemeClr val="bg1"/>
                </a:solidFill>
                <a:ea typeface="+mn-lt"/>
                <a:cs typeface="+mn-lt"/>
              </a:rPr>
              <a:t>Advantages: No server-side dependencies, avoids pushState errors.</a:t>
            </a:r>
          </a:p>
          <a:p>
            <a:r>
              <a:rPr lang="en-US" sz="1800">
                <a:solidFill>
                  <a:schemeClr val="bg1"/>
                </a:solidFill>
                <a:ea typeface="+mn-lt"/>
                <a:cs typeface="+mn-lt"/>
              </a:rPr>
              <a:t>Example: Navigating to </a:t>
            </a:r>
            <a:r>
              <a:rPr lang="en-US" sz="1800">
                <a:solidFill>
                  <a:schemeClr val="bg1"/>
                </a:solidFill>
                <a:ea typeface="+mn-lt"/>
                <a:cs typeface="+mn-lt"/>
                <a:hlinkClick r:id="rId4"/>
              </a:rPr>
              <a:t>http://localhost/#/movies</a:t>
            </a:r>
            <a:r>
              <a:rPr lang="en-US" sz="1800">
                <a:solidFill>
                  <a:schemeClr val="bg1"/>
                </a:solidFill>
                <a:ea typeface="+mn-lt"/>
                <a:cs typeface="+mn-lt"/>
              </a:rPr>
              <a:t>.</a:t>
            </a:r>
          </a:p>
        </p:txBody>
      </p:sp>
    </p:spTree>
    <p:extLst>
      <p:ext uri="{BB962C8B-B14F-4D97-AF65-F5344CB8AC3E}">
        <p14:creationId xmlns:p14="http://schemas.microsoft.com/office/powerpoint/2010/main" val="346183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0DCC0B-BC37-047F-6DAB-A6D6E154A0D2}"/>
            </a:ext>
          </a:extLst>
        </p:cNvPr>
        <p:cNvGrpSpPr/>
        <p:nvPr/>
      </p:nvGrpSpPr>
      <p:grpSpPr>
        <a:xfrm>
          <a:off x="0" y="0"/>
          <a:ext cx="0" cy="0"/>
          <a:chOff x="0" y="0"/>
          <a:chExt cx="0" cy="0"/>
        </a:xfrm>
      </p:grpSpPr>
      <p:sp>
        <p:nvSpPr>
          <p:cNvPr id="38" name="Rectangle 37">
            <a:extLst>
              <a:ext uri="{FF2B5EF4-FFF2-40B4-BE49-F238E27FC236}">
                <a16:creationId xmlns:a16="http://schemas.microsoft.com/office/drawing/2014/main" id="{353CF00F-82D0-0DBA-75D5-1D01B4526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AF68D-A77B-E1E0-794D-157412D46190}"/>
              </a:ext>
            </a:extLst>
          </p:cNvPr>
          <p:cNvSpPr>
            <a:spLocks noGrp="1"/>
          </p:cNvSpPr>
          <p:nvPr>
            <p:ph type="title"/>
          </p:nvPr>
        </p:nvSpPr>
        <p:spPr>
          <a:xfrm>
            <a:off x="612648" y="548640"/>
            <a:ext cx="10945037" cy="1133856"/>
          </a:xfrm>
        </p:spPr>
        <p:txBody>
          <a:bodyPr anchor="t">
            <a:normAutofit/>
          </a:bodyPr>
          <a:lstStyle/>
          <a:p>
            <a:r>
              <a:rPr lang="en-US" dirty="0">
                <a:ea typeface="+mj-lt"/>
                <a:cs typeface="+mj-lt"/>
              </a:rPr>
              <a:t>Key Features of the App</a:t>
            </a:r>
            <a:endParaRPr lang="en-US" dirty="0"/>
          </a:p>
        </p:txBody>
      </p:sp>
      <p:graphicFrame>
        <p:nvGraphicFramePr>
          <p:cNvPr id="31" name="Content Placeholder 21">
            <a:extLst>
              <a:ext uri="{FF2B5EF4-FFF2-40B4-BE49-F238E27FC236}">
                <a16:creationId xmlns:a16="http://schemas.microsoft.com/office/drawing/2014/main" id="{D246A1BA-D602-F0CE-37F6-D600B6706E6D}"/>
              </a:ext>
            </a:extLst>
          </p:cNvPr>
          <p:cNvGraphicFramePr>
            <a:graphicFrameLocks noGrp="1"/>
          </p:cNvGraphicFramePr>
          <p:nvPr>
            <p:ph idx="1"/>
            <p:extLst>
              <p:ext uri="{D42A27DB-BD31-4B8C-83A1-F6EECF244321}">
                <p14:modId xmlns:p14="http://schemas.microsoft.com/office/powerpoint/2010/main" val="149978122"/>
              </p:ext>
            </p:extLst>
          </p:nvPr>
        </p:nvGraphicFramePr>
        <p:xfrm>
          <a:off x="612648" y="1881051"/>
          <a:ext cx="10945037" cy="4414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3667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StreamList App - Incorporating Progressive Web Apps</vt:lpstr>
      <vt:lpstr>Project Overview</vt:lpstr>
      <vt:lpstr>What is a Progressive Web App (PWA)?</vt:lpstr>
      <vt:lpstr>Business Value of PWAs</vt:lpstr>
      <vt:lpstr>Technical Architecture</vt:lpstr>
      <vt:lpstr>Service Worker Implementation</vt:lpstr>
      <vt:lpstr>Manifest File Overview</vt:lpstr>
      <vt:lpstr>Hash-based Routing Benefits</vt:lpstr>
      <vt:lpstr>Key Features of the App</vt:lpstr>
      <vt:lpstr>Challenges and Solutions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1072</cp:revision>
  <dcterms:created xsi:type="dcterms:W3CDTF">2025-05-13T16:24:53Z</dcterms:created>
  <dcterms:modified xsi:type="dcterms:W3CDTF">2025-06-17T01:50:05Z</dcterms:modified>
</cp:coreProperties>
</file>