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1C01AA-5C12-3256-CEE0-8E6DB3883CFD}" v="168" dt="2025-05-26T21:47:57.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A67D21-6103-4A59-856E-25ECFE65BC3C}"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C05878C1-98F7-427C-A09B-37A20D6DB78A}">
      <dgm:prSet/>
      <dgm:spPr/>
      <dgm:t>
        <a:bodyPr/>
        <a:lstStyle/>
        <a:p>
          <a:r>
            <a:rPr lang="en-US">
              <a:latin typeface="Aptos Display" panose="020F0302020204030204"/>
            </a:rPr>
            <a:t>Demonstrate</a:t>
          </a:r>
          <a:r>
            <a:rPr lang="en-US"/>
            <a:t> the features and functionalities of the </a:t>
          </a:r>
          <a:r>
            <a:rPr lang="en-US" err="1"/>
            <a:t>StreamList</a:t>
          </a:r>
          <a:r>
            <a:rPr lang="en-US"/>
            <a:t> React application.</a:t>
          </a:r>
        </a:p>
      </dgm:t>
    </dgm:pt>
    <dgm:pt modelId="{F21D699D-297D-47B3-8DA6-E8A0562E60DC}" type="parTrans" cxnId="{0F703730-4754-423D-9C73-151E7DDA89C5}">
      <dgm:prSet/>
      <dgm:spPr/>
      <dgm:t>
        <a:bodyPr/>
        <a:lstStyle/>
        <a:p>
          <a:endParaRPr lang="en-US"/>
        </a:p>
      </dgm:t>
    </dgm:pt>
    <dgm:pt modelId="{639367BB-95DE-4E90-8D13-5B324BCF18D6}" type="sibTrans" cxnId="{0F703730-4754-423D-9C73-151E7DDA89C5}">
      <dgm:prSet/>
      <dgm:spPr/>
      <dgm:t>
        <a:bodyPr/>
        <a:lstStyle/>
        <a:p>
          <a:endParaRPr lang="en-US"/>
        </a:p>
      </dgm:t>
    </dgm:pt>
    <dgm:pt modelId="{74AAC7C7-2677-4A72-9132-48304749AAD8}">
      <dgm:prSet/>
      <dgm:spPr/>
      <dgm:t>
        <a:bodyPr/>
        <a:lstStyle/>
        <a:p>
          <a:r>
            <a:rPr lang="en-US"/>
            <a:t>Highlight the importance of user experience</a:t>
          </a:r>
        </a:p>
      </dgm:t>
    </dgm:pt>
    <dgm:pt modelId="{AB213384-F160-4F81-8E46-BC29C11310A7}" type="parTrans" cxnId="{9AF13A8E-5D03-4526-828E-179F713F42EF}">
      <dgm:prSet/>
      <dgm:spPr/>
      <dgm:t>
        <a:bodyPr/>
        <a:lstStyle/>
        <a:p>
          <a:endParaRPr lang="en-US"/>
        </a:p>
      </dgm:t>
    </dgm:pt>
    <dgm:pt modelId="{B182886D-2B2F-459D-B6B2-842282567C8C}" type="sibTrans" cxnId="{9AF13A8E-5D03-4526-828E-179F713F42EF}">
      <dgm:prSet/>
      <dgm:spPr/>
      <dgm:t>
        <a:bodyPr/>
        <a:lstStyle/>
        <a:p>
          <a:endParaRPr lang="en-US"/>
        </a:p>
      </dgm:t>
    </dgm:pt>
    <dgm:pt modelId="{4B1A66D0-23DE-4295-8423-9561F2582B0B}">
      <dgm:prSet phldr="0"/>
      <dgm:spPr/>
      <dgm:t>
        <a:bodyPr/>
        <a:lstStyle/>
        <a:p>
          <a:r>
            <a:rPr lang="en-US">
              <a:latin typeface="Aptos Display" panose="020F0302020204030204"/>
            </a:rPr>
            <a:t>Effective</a:t>
          </a:r>
          <a:r>
            <a:rPr lang="en-US"/>
            <a:t> data management, especially when dealing with user inputs.</a:t>
          </a:r>
        </a:p>
      </dgm:t>
    </dgm:pt>
    <dgm:pt modelId="{3132E31B-4487-4CC1-A6A5-7E1242C1DA2A}" type="parTrans" cxnId="{F020FF5C-146B-4A7F-A658-04D76BD4A3D3}">
      <dgm:prSet/>
      <dgm:spPr/>
    </dgm:pt>
    <dgm:pt modelId="{885F7F39-887C-486C-A08B-3AFAD85DF812}" type="sibTrans" cxnId="{F020FF5C-146B-4A7F-A658-04D76BD4A3D3}">
      <dgm:prSet/>
      <dgm:spPr/>
      <dgm:t>
        <a:bodyPr/>
        <a:lstStyle/>
        <a:p>
          <a:endParaRPr lang="en-US"/>
        </a:p>
      </dgm:t>
    </dgm:pt>
    <dgm:pt modelId="{72B85429-D9A5-41E6-AF2E-7BC98CB11479}" type="pres">
      <dgm:prSet presAssocID="{EDA67D21-6103-4A59-856E-25ECFE65BC3C}" presName="vert0" presStyleCnt="0">
        <dgm:presLayoutVars>
          <dgm:dir/>
          <dgm:animOne val="branch"/>
          <dgm:animLvl val="lvl"/>
        </dgm:presLayoutVars>
      </dgm:prSet>
      <dgm:spPr/>
    </dgm:pt>
    <dgm:pt modelId="{34753C80-B978-4349-86A5-2FE173E95D8B}" type="pres">
      <dgm:prSet presAssocID="{C05878C1-98F7-427C-A09B-37A20D6DB78A}" presName="thickLine" presStyleLbl="alignNode1" presStyleIdx="0" presStyleCnt="3"/>
      <dgm:spPr/>
    </dgm:pt>
    <dgm:pt modelId="{77F2BF64-145A-48E4-89F8-C3D90E4C5EBC}" type="pres">
      <dgm:prSet presAssocID="{C05878C1-98F7-427C-A09B-37A20D6DB78A}" presName="horz1" presStyleCnt="0"/>
      <dgm:spPr/>
    </dgm:pt>
    <dgm:pt modelId="{1DDD765F-8616-44AD-B734-F3AB8EA77814}" type="pres">
      <dgm:prSet presAssocID="{C05878C1-98F7-427C-A09B-37A20D6DB78A}" presName="tx1" presStyleLbl="revTx" presStyleIdx="0" presStyleCnt="3"/>
      <dgm:spPr/>
    </dgm:pt>
    <dgm:pt modelId="{FC7D98F1-E3BA-4BA3-AABF-318E7D465FAC}" type="pres">
      <dgm:prSet presAssocID="{C05878C1-98F7-427C-A09B-37A20D6DB78A}" presName="vert1" presStyleCnt="0"/>
      <dgm:spPr/>
    </dgm:pt>
    <dgm:pt modelId="{E007FBD5-11C9-4BB5-8F0D-A3CCB0FD249A}" type="pres">
      <dgm:prSet presAssocID="{74AAC7C7-2677-4A72-9132-48304749AAD8}" presName="thickLine" presStyleLbl="alignNode1" presStyleIdx="1" presStyleCnt="3"/>
      <dgm:spPr/>
    </dgm:pt>
    <dgm:pt modelId="{4C20B548-EF7E-49C8-8CA5-1E9B2D86AEAD}" type="pres">
      <dgm:prSet presAssocID="{74AAC7C7-2677-4A72-9132-48304749AAD8}" presName="horz1" presStyleCnt="0"/>
      <dgm:spPr/>
    </dgm:pt>
    <dgm:pt modelId="{C8D66F3B-2560-4F64-968A-7057A31FACFD}" type="pres">
      <dgm:prSet presAssocID="{74AAC7C7-2677-4A72-9132-48304749AAD8}" presName="tx1" presStyleLbl="revTx" presStyleIdx="1" presStyleCnt="3"/>
      <dgm:spPr/>
    </dgm:pt>
    <dgm:pt modelId="{13586099-8F85-4460-8DE3-0498CA9F1EDE}" type="pres">
      <dgm:prSet presAssocID="{74AAC7C7-2677-4A72-9132-48304749AAD8}" presName="vert1" presStyleCnt="0"/>
      <dgm:spPr/>
    </dgm:pt>
    <dgm:pt modelId="{CFD27B9F-4508-471B-A625-C81C05CF9E49}" type="pres">
      <dgm:prSet presAssocID="{4B1A66D0-23DE-4295-8423-9561F2582B0B}" presName="thickLine" presStyleLbl="alignNode1" presStyleIdx="2" presStyleCnt="3"/>
      <dgm:spPr/>
    </dgm:pt>
    <dgm:pt modelId="{8444AA71-6281-4424-AD8E-7810D816FFB5}" type="pres">
      <dgm:prSet presAssocID="{4B1A66D0-23DE-4295-8423-9561F2582B0B}" presName="horz1" presStyleCnt="0"/>
      <dgm:spPr/>
    </dgm:pt>
    <dgm:pt modelId="{3CDDE687-292F-4488-BC38-31B649866451}" type="pres">
      <dgm:prSet presAssocID="{4B1A66D0-23DE-4295-8423-9561F2582B0B}" presName="tx1" presStyleLbl="revTx" presStyleIdx="2" presStyleCnt="3"/>
      <dgm:spPr/>
    </dgm:pt>
    <dgm:pt modelId="{39C75756-8AE6-408C-ADFA-B0494F35E840}" type="pres">
      <dgm:prSet presAssocID="{4B1A66D0-23DE-4295-8423-9561F2582B0B}" presName="vert1" presStyleCnt="0"/>
      <dgm:spPr/>
    </dgm:pt>
  </dgm:ptLst>
  <dgm:cxnLst>
    <dgm:cxn modelId="{0F703730-4754-423D-9C73-151E7DDA89C5}" srcId="{EDA67D21-6103-4A59-856E-25ECFE65BC3C}" destId="{C05878C1-98F7-427C-A09B-37A20D6DB78A}" srcOrd="0" destOrd="0" parTransId="{F21D699D-297D-47B3-8DA6-E8A0562E60DC}" sibTransId="{639367BB-95DE-4E90-8D13-5B324BCF18D6}"/>
    <dgm:cxn modelId="{F020FF5C-146B-4A7F-A658-04D76BD4A3D3}" srcId="{EDA67D21-6103-4A59-856E-25ECFE65BC3C}" destId="{4B1A66D0-23DE-4295-8423-9561F2582B0B}" srcOrd="2" destOrd="0" parTransId="{3132E31B-4487-4CC1-A6A5-7E1242C1DA2A}" sibTransId="{885F7F39-887C-486C-A08B-3AFAD85DF812}"/>
    <dgm:cxn modelId="{2A64086E-66F5-47F0-AD46-177B04385D85}" type="presOf" srcId="{74AAC7C7-2677-4A72-9132-48304749AAD8}" destId="{C8D66F3B-2560-4F64-968A-7057A31FACFD}" srcOrd="0" destOrd="0" presId="urn:microsoft.com/office/officeart/2008/layout/LinedList"/>
    <dgm:cxn modelId="{9AF13A8E-5D03-4526-828E-179F713F42EF}" srcId="{EDA67D21-6103-4A59-856E-25ECFE65BC3C}" destId="{74AAC7C7-2677-4A72-9132-48304749AAD8}" srcOrd="1" destOrd="0" parTransId="{AB213384-F160-4F81-8E46-BC29C11310A7}" sibTransId="{B182886D-2B2F-459D-B6B2-842282567C8C}"/>
    <dgm:cxn modelId="{23428698-0CBB-44A6-AF8E-3A2205D8A960}" type="presOf" srcId="{4B1A66D0-23DE-4295-8423-9561F2582B0B}" destId="{3CDDE687-292F-4488-BC38-31B649866451}" srcOrd="0" destOrd="0" presId="urn:microsoft.com/office/officeart/2008/layout/LinedList"/>
    <dgm:cxn modelId="{8EBF93B6-67B2-47F5-9AF1-66A59160B74C}" type="presOf" srcId="{C05878C1-98F7-427C-A09B-37A20D6DB78A}" destId="{1DDD765F-8616-44AD-B734-F3AB8EA77814}" srcOrd="0" destOrd="0" presId="urn:microsoft.com/office/officeart/2008/layout/LinedList"/>
    <dgm:cxn modelId="{5B07ACFB-7C0E-4267-95AA-80C350B93957}" type="presOf" srcId="{EDA67D21-6103-4A59-856E-25ECFE65BC3C}" destId="{72B85429-D9A5-41E6-AF2E-7BC98CB11479}" srcOrd="0" destOrd="0" presId="urn:microsoft.com/office/officeart/2008/layout/LinedList"/>
    <dgm:cxn modelId="{91E99B37-D2F2-4E4F-9AFA-F728B5368100}" type="presParOf" srcId="{72B85429-D9A5-41E6-AF2E-7BC98CB11479}" destId="{34753C80-B978-4349-86A5-2FE173E95D8B}" srcOrd="0" destOrd="0" presId="urn:microsoft.com/office/officeart/2008/layout/LinedList"/>
    <dgm:cxn modelId="{BECCDA9D-D22D-4DA4-82C9-6B37FB325781}" type="presParOf" srcId="{72B85429-D9A5-41E6-AF2E-7BC98CB11479}" destId="{77F2BF64-145A-48E4-89F8-C3D90E4C5EBC}" srcOrd="1" destOrd="0" presId="urn:microsoft.com/office/officeart/2008/layout/LinedList"/>
    <dgm:cxn modelId="{8D29CF0A-40D1-4DCD-82A0-A1B9531C6036}" type="presParOf" srcId="{77F2BF64-145A-48E4-89F8-C3D90E4C5EBC}" destId="{1DDD765F-8616-44AD-B734-F3AB8EA77814}" srcOrd="0" destOrd="0" presId="urn:microsoft.com/office/officeart/2008/layout/LinedList"/>
    <dgm:cxn modelId="{BD269A08-4359-43B8-BAE7-B076257D5448}" type="presParOf" srcId="{77F2BF64-145A-48E4-89F8-C3D90E4C5EBC}" destId="{FC7D98F1-E3BA-4BA3-AABF-318E7D465FAC}" srcOrd="1" destOrd="0" presId="urn:microsoft.com/office/officeart/2008/layout/LinedList"/>
    <dgm:cxn modelId="{A4FC23FB-CDE0-4E25-BBED-7278B31A64F4}" type="presParOf" srcId="{72B85429-D9A5-41E6-AF2E-7BC98CB11479}" destId="{E007FBD5-11C9-4BB5-8F0D-A3CCB0FD249A}" srcOrd="2" destOrd="0" presId="urn:microsoft.com/office/officeart/2008/layout/LinedList"/>
    <dgm:cxn modelId="{264BC42C-C246-442F-9227-55492A237A57}" type="presParOf" srcId="{72B85429-D9A5-41E6-AF2E-7BC98CB11479}" destId="{4C20B548-EF7E-49C8-8CA5-1E9B2D86AEAD}" srcOrd="3" destOrd="0" presId="urn:microsoft.com/office/officeart/2008/layout/LinedList"/>
    <dgm:cxn modelId="{98A5EA65-7AD7-43E5-B637-BF55B5EF9FDD}" type="presParOf" srcId="{4C20B548-EF7E-49C8-8CA5-1E9B2D86AEAD}" destId="{C8D66F3B-2560-4F64-968A-7057A31FACFD}" srcOrd="0" destOrd="0" presId="urn:microsoft.com/office/officeart/2008/layout/LinedList"/>
    <dgm:cxn modelId="{D97F44D8-99C0-45F7-9DAC-9C1E16BF2307}" type="presParOf" srcId="{4C20B548-EF7E-49C8-8CA5-1E9B2D86AEAD}" destId="{13586099-8F85-4460-8DE3-0498CA9F1EDE}" srcOrd="1" destOrd="0" presId="urn:microsoft.com/office/officeart/2008/layout/LinedList"/>
    <dgm:cxn modelId="{B549C307-A41F-46EE-9E4B-D97DE37BF302}" type="presParOf" srcId="{72B85429-D9A5-41E6-AF2E-7BC98CB11479}" destId="{CFD27B9F-4508-471B-A625-C81C05CF9E49}" srcOrd="4" destOrd="0" presId="urn:microsoft.com/office/officeart/2008/layout/LinedList"/>
    <dgm:cxn modelId="{CDE5DCB2-B206-46B9-AE3E-5AB941105D18}" type="presParOf" srcId="{72B85429-D9A5-41E6-AF2E-7BC98CB11479}" destId="{8444AA71-6281-4424-AD8E-7810D816FFB5}" srcOrd="5" destOrd="0" presId="urn:microsoft.com/office/officeart/2008/layout/LinedList"/>
    <dgm:cxn modelId="{D0B9070D-E6D5-4A82-AEC6-6E78797D5BDE}" type="presParOf" srcId="{8444AA71-6281-4424-AD8E-7810D816FFB5}" destId="{3CDDE687-292F-4488-BC38-31B649866451}" srcOrd="0" destOrd="0" presId="urn:microsoft.com/office/officeart/2008/layout/LinedList"/>
    <dgm:cxn modelId="{A81258A6-3226-48C4-9319-E4CB03BE7987}" type="presParOf" srcId="{8444AA71-6281-4424-AD8E-7810D816FFB5}" destId="{39C75756-8AE6-408C-ADFA-B0494F35E84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57A094-7063-4275-AB16-EEE96666775E}"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1552DF12-23DC-4F96-A172-BEEC2D7133ED}">
      <dgm:prSet/>
      <dgm:spPr/>
      <dgm:t>
        <a:bodyPr/>
        <a:lstStyle/>
        <a:p>
          <a:r>
            <a:rPr lang="en-US">
              <a:latin typeface="Aptos Display" panose="020F0302020204030204"/>
            </a:rPr>
            <a:t>Ability</a:t>
          </a:r>
          <a:r>
            <a:rPr lang="en-US"/>
            <a:t> to add, edit, delete, and complete tasks.</a:t>
          </a:r>
        </a:p>
      </dgm:t>
    </dgm:pt>
    <dgm:pt modelId="{0684F41B-6408-4D52-8663-1D809137698D}" type="parTrans" cxnId="{99007567-B550-4BA4-BDCB-2551402D5C04}">
      <dgm:prSet/>
      <dgm:spPr/>
      <dgm:t>
        <a:bodyPr/>
        <a:lstStyle/>
        <a:p>
          <a:endParaRPr lang="en-US"/>
        </a:p>
      </dgm:t>
    </dgm:pt>
    <dgm:pt modelId="{433CC3A5-ED40-40A1-A9A4-3D2E2F2B83F0}" type="sibTrans" cxnId="{99007567-B550-4BA4-BDCB-2551402D5C04}">
      <dgm:prSet/>
      <dgm:spPr/>
      <dgm:t>
        <a:bodyPr/>
        <a:lstStyle/>
        <a:p>
          <a:endParaRPr lang="en-US"/>
        </a:p>
      </dgm:t>
    </dgm:pt>
    <dgm:pt modelId="{9F130773-1BBE-4192-8438-F8AF15D0C658}">
      <dgm:prSet/>
      <dgm:spPr/>
      <dgm:t>
        <a:bodyPr/>
        <a:lstStyle/>
        <a:p>
          <a:r>
            <a:rPr lang="en-US" dirty="0">
              <a:latin typeface="Aptos Display" panose="020F0302020204030204"/>
            </a:rPr>
            <a:t>Simple</a:t>
          </a:r>
          <a:r>
            <a:rPr lang="en-US" dirty="0"/>
            <a:t> Unicode characters as icons to enhance user interaction</a:t>
          </a:r>
        </a:p>
      </dgm:t>
    </dgm:pt>
    <dgm:pt modelId="{AB689879-2ABF-4FBF-8035-9A203C0B5A98}" type="parTrans" cxnId="{95A13AFF-FA72-44E5-95FE-C42BC6C527BF}">
      <dgm:prSet/>
      <dgm:spPr/>
      <dgm:t>
        <a:bodyPr/>
        <a:lstStyle/>
        <a:p>
          <a:endParaRPr lang="en-US"/>
        </a:p>
      </dgm:t>
    </dgm:pt>
    <dgm:pt modelId="{16BEAC89-2BB2-4DEE-9DA1-60E960A2AB3D}" type="sibTrans" cxnId="{95A13AFF-FA72-44E5-95FE-C42BC6C527BF}">
      <dgm:prSet/>
      <dgm:spPr/>
      <dgm:t>
        <a:bodyPr/>
        <a:lstStyle/>
        <a:p>
          <a:endParaRPr lang="en-US"/>
        </a:p>
      </dgm:t>
    </dgm:pt>
    <dgm:pt modelId="{BF7B3384-5A25-4EE0-B179-19009CE2D6E3}">
      <dgm:prSet phldr="0"/>
      <dgm:spPr/>
      <dgm:t>
        <a:bodyPr/>
        <a:lstStyle/>
        <a:p>
          <a:pPr rtl="0"/>
          <a:r>
            <a:rPr lang="en-US">
              <a:latin typeface="Aptos Display" panose="020F0302020204030204"/>
            </a:rPr>
            <a:t>Manage</a:t>
          </a:r>
          <a:r>
            <a:rPr lang="en-US"/>
            <a:t> </a:t>
          </a:r>
          <a:r>
            <a:rPr lang="en-US">
              <a:latin typeface="Aptos Display" panose="020F0302020204030204"/>
            </a:rPr>
            <a:t>the movie</a:t>
          </a:r>
          <a:r>
            <a:rPr lang="en-US"/>
            <a:t> or program lists effectively.</a:t>
          </a:r>
          <a:endParaRPr lang="en-US">
            <a:latin typeface="Aptos Display"/>
          </a:endParaRPr>
        </a:p>
      </dgm:t>
    </dgm:pt>
    <dgm:pt modelId="{0E23BA89-0DA6-4982-A71F-68830CE81CCE}" type="parTrans" cxnId="{D68035FE-9EE6-44B1-9980-4B25780EDE86}">
      <dgm:prSet/>
      <dgm:spPr/>
    </dgm:pt>
    <dgm:pt modelId="{A0F66FA4-5872-43B1-B7D6-667C46066430}" type="sibTrans" cxnId="{D68035FE-9EE6-44B1-9980-4B25780EDE86}">
      <dgm:prSet/>
      <dgm:spPr/>
    </dgm:pt>
    <dgm:pt modelId="{40BDBB67-E9B5-4907-A6B3-533274819D2D}" type="pres">
      <dgm:prSet presAssocID="{4157A094-7063-4275-AB16-EEE96666775E}" presName="root" presStyleCnt="0">
        <dgm:presLayoutVars>
          <dgm:dir/>
          <dgm:resizeHandles val="exact"/>
        </dgm:presLayoutVars>
      </dgm:prSet>
      <dgm:spPr/>
    </dgm:pt>
    <dgm:pt modelId="{55DD29AA-D796-4787-9689-16BFC6170412}" type="pres">
      <dgm:prSet presAssocID="{BF7B3384-5A25-4EE0-B179-19009CE2D6E3}" presName="compNode" presStyleCnt="0"/>
      <dgm:spPr/>
    </dgm:pt>
    <dgm:pt modelId="{A3279B84-DF6F-480A-8397-7B1F8A46DE06}" type="pres">
      <dgm:prSet presAssocID="{BF7B3384-5A25-4EE0-B179-19009CE2D6E3}" presName="bgRect" presStyleLbl="bgShp" presStyleIdx="0" presStyleCnt="3"/>
      <dgm:spPr/>
    </dgm:pt>
    <dgm:pt modelId="{BCC48650-B03A-4F88-B7FD-F9D0CAD53164}" type="pres">
      <dgm:prSet presAssocID="{BF7B3384-5A25-4EE0-B179-19009CE2D6E3}" presName="iconRect" presStyleLbl="node1" presStyleIdx="0" presStyleCnt="3"/>
      <dgm:spPr>
        <a:ln>
          <a:noFill/>
        </a:ln>
      </dgm:spPr>
    </dgm:pt>
    <dgm:pt modelId="{1DEE03AF-3C7C-4B1B-B77D-FB899FB99CAC}" type="pres">
      <dgm:prSet presAssocID="{BF7B3384-5A25-4EE0-B179-19009CE2D6E3}" presName="spaceRect" presStyleCnt="0"/>
      <dgm:spPr/>
    </dgm:pt>
    <dgm:pt modelId="{E17FF779-DDA1-42D9-8ADD-ED9B19AB0D7E}" type="pres">
      <dgm:prSet presAssocID="{BF7B3384-5A25-4EE0-B179-19009CE2D6E3}" presName="parTx" presStyleLbl="revTx" presStyleIdx="0" presStyleCnt="3">
        <dgm:presLayoutVars>
          <dgm:chMax val="0"/>
          <dgm:chPref val="0"/>
        </dgm:presLayoutVars>
      </dgm:prSet>
      <dgm:spPr/>
    </dgm:pt>
    <dgm:pt modelId="{A0C948BC-4308-4709-893E-EFD61B185099}" type="pres">
      <dgm:prSet presAssocID="{A0F66FA4-5872-43B1-B7D6-667C46066430}" presName="sibTrans" presStyleCnt="0"/>
      <dgm:spPr/>
    </dgm:pt>
    <dgm:pt modelId="{E946C638-D4FD-4820-BF7F-76CB8AB1AE9F}" type="pres">
      <dgm:prSet presAssocID="{1552DF12-23DC-4F96-A172-BEEC2D7133ED}" presName="compNode" presStyleCnt="0"/>
      <dgm:spPr/>
    </dgm:pt>
    <dgm:pt modelId="{A99297C2-8584-497F-8463-3216995A5949}" type="pres">
      <dgm:prSet presAssocID="{1552DF12-23DC-4F96-A172-BEEC2D7133ED}" presName="bgRect" presStyleLbl="bgShp" presStyleIdx="1" presStyleCnt="3"/>
      <dgm:spPr/>
    </dgm:pt>
    <dgm:pt modelId="{AABAC587-EE75-4218-B67A-580A0B3DBD25}" type="pres">
      <dgm:prSet presAssocID="{1552DF12-23DC-4F96-A172-BEEC2D7133ED}"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B8005A8B-85E8-468F-9415-58147FCF0810}" type="pres">
      <dgm:prSet presAssocID="{1552DF12-23DC-4F96-A172-BEEC2D7133ED}" presName="spaceRect" presStyleCnt="0"/>
      <dgm:spPr/>
    </dgm:pt>
    <dgm:pt modelId="{BD5CF94C-C405-4758-A202-ADC3176CD89D}" type="pres">
      <dgm:prSet presAssocID="{1552DF12-23DC-4F96-A172-BEEC2D7133ED}" presName="parTx" presStyleLbl="revTx" presStyleIdx="1" presStyleCnt="3">
        <dgm:presLayoutVars>
          <dgm:chMax val="0"/>
          <dgm:chPref val="0"/>
        </dgm:presLayoutVars>
      </dgm:prSet>
      <dgm:spPr/>
    </dgm:pt>
    <dgm:pt modelId="{4C99885D-E2AE-4F53-B715-C65691D93863}" type="pres">
      <dgm:prSet presAssocID="{433CC3A5-ED40-40A1-A9A4-3D2E2F2B83F0}" presName="sibTrans" presStyleCnt="0"/>
      <dgm:spPr/>
    </dgm:pt>
    <dgm:pt modelId="{CBA29AA4-3E1E-409D-A75A-858A86579B7B}" type="pres">
      <dgm:prSet presAssocID="{9F130773-1BBE-4192-8438-F8AF15D0C658}" presName="compNode" presStyleCnt="0"/>
      <dgm:spPr/>
    </dgm:pt>
    <dgm:pt modelId="{ACC5B1AE-9791-4E06-BB6F-0717428F2C54}" type="pres">
      <dgm:prSet presAssocID="{9F130773-1BBE-4192-8438-F8AF15D0C658}" presName="bgRect" presStyleLbl="bgShp" presStyleIdx="2" presStyleCnt="3"/>
      <dgm:spPr/>
    </dgm:pt>
    <dgm:pt modelId="{735758F6-73B6-4E94-9CED-B09F1614B95E}" type="pres">
      <dgm:prSet presAssocID="{9F130773-1BBE-4192-8438-F8AF15D0C658}"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C1434048-7475-4915-ACF2-409B4267BA3C}" type="pres">
      <dgm:prSet presAssocID="{9F130773-1BBE-4192-8438-F8AF15D0C658}" presName="spaceRect" presStyleCnt="0"/>
      <dgm:spPr/>
    </dgm:pt>
    <dgm:pt modelId="{308277BB-6DD2-4326-B8BA-0497D2ACA3A4}" type="pres">
      <dgm:prSet presAssocID="{9F130773-1BBE-4192-8438-F8AF15D0C658}" presName="parTx" presStyleLbl="revTx" presStyleIdx="2" presStyleCnt="3">
        <dgm:presLayoutVars>
          <dgm:chMax val="0"/>
          <dgm:chPref val="0"/>
        </dgm:presLayoutVars>
      </dgm:prSet>
      <dgm:spPr/>
    </dgm:pt>
  </dgm:ptLst>
  <dgm:cxnLst>
    <dgm:cxn modelId="{BBE27A15-D29B-421D-9019-6750D7422007}" type="presOf" srcId="{1552DF12-23DC-4F96-A172-BEEC2D7133ED}" destId="{BD5CF94C-C405-4758-A202-ADC3176CD89D}" srcOrd="0" destOrd="0" presId="urn:microsoft.com/office/officeart/2018/2/layout/IconVerticalSolidList"/>
    <dgm:cxn modelId="{8016711A-9561-4A23-9D24-A6DCD8129D3B}" type="presOf" srcId="{9F130773-1BBE-4192-8438-F8AF15D0C658}" destId="{308277BB-6DD2-4326-B8BA-0497D2ACA3A4}" srcOrd="0" destOrd="0" presId="urn:microsoft.com/office/officeart/2018/2/layout/IconVerticalSolidList"/>
    <dgm:cxn modelId="{4C68211D-77CD-4951-8903-2E1764F936EE}" type="presOf" srcId="{BF7B3384-5A25-4EE0-B179-19009CE2D6E3}" destId="{E17FF779-DDA1-42D9-8ADD-ED9B19AB0D7E}" srcOrd="0" destOrd="0" presId="urn:microsoft.com/office/officeart/2018/2/layout/IconVerticalSolidList"/>
    <dgm:cxn modelId="{99007567-B550-4BA4-BDCB-2551402D5C04}" srcId="{4157A094-7063-4275-AB16-EEE96666775E}" destId="{1552DF12-23DC-4F96-A172-BEEC2D7133ED}" srcOrd="1" destOrd="0" parTransId="{0684F41B-6408-4D52-8663-1D809137698D}" sibTransId="{433CC3A5-ED40-40A1-A9A4-3D2E2F2B83F0}"/>
    <dgm:cxn modelId="{FAA0CECF-011A-41DA-B370-CDF70A932DCF}" type="presOf" srcId="{4157A094-7063-4275-AB16-EEE96666775E}" destId="{40BDBB67-E9B5-4907-A6B3-533274819D2D}" srcOrd="0" destOrd="0" presId="urn:microsoft.com/office/officeart/2018/2/layout/IconVerticalSolidList"/>
    <dgm:cxn modelId="{D68035FE-9EE6-44B1-9980-4B25780EDE86}" srcId="{4157A094-7063-4275-AB16-EEE96666775E}" destId="{BF7B3384-5A25-4EE0-B179-19009CE2D6E3}" srcOrd="0" destOrd="0" parTransId="{0E23BA89-0DA6-4982-A71F-68830CE81CCE}" sibTransId="{A0F66FA4-5872-43B1-B7D6-667C46066430}"/>
    <dgm:cxn modelId="{95A13AFF-FA72-44E5-95FE-C42BC6C527BF}" srcId="{4157A094-7063-4275-AB16-EEE96666775E}" destId="{9F130773-1BBE-4192-8438-F8AF15D0C658}" srcOrd="2" destOrd="0" parTransId="{AB689879-2ABF-4FBF-8035-9A203C0B5A98}" sibTransId="{16BEAC89-2BB2-4DEE-9DA1-60E960A2AB3D}"/>
    <dgm:cxn modelId="{BE62F2E4-38F7-45E8-9323-1DA14A8F193C}" type="presParOf" srcId="{40BDBB67-E9B5-4907-A6B3-533274819D2D}" destId="{55DD29AA-D796-4787-9689-16BFC6170412}" srcOrd="0" destOrd="0" presId="urn:microsoft.com/office/officeart/2018/2/layout/IconVerticalSolidList"/>
    <dgm:cxn modelId="{6043F121-6FA0-4112-A67C-BEE7C7BC91F0}" type="presParOf" srcId="{55DD29AA-D796-4787-9689-16BFC6170412}" destId="{A3279B84-DF6F-480A-8397-7B1F8A46DE06}" srcOrd="0" destOrd="0" presId="urn:microsoft.com/office/officeart/2018/2/layout/IconVerticalSolidList"/>
    <dgm:cxn modelId="{4A76D114-5049-4671-8C9F-B64CC65EF4AD}" type="presParOf" srcId="{55DD29AA-D796-4787-9689-16BFC6170412}" destId="{BCC48650-B03A-4F88-B7FD-F9D0CAD53164}" srcOrd="1" destOrd="0" presId="urn:microsoft.com/office/officeart/2018/2/layout/IconVerticalSolidList"/>
    <dgm:cxn modelId="{704C1A71-F986-4FBC-A30A-E37133D57C8B}" type="presParOf" srcId="{55DD29AA-D796-4787-9689-16BFC6170412}" destId="{1DEE03AF-3C7C-4B1B-B77D-FB899FB99CAC}" srcOrd="2" destOrd="0" presId="urn:microsoft.com/office/officeart/2018/2/layout/IconVerticalSolidList"/>
    <dgm:cxn modelId="{17BE98AA-6991-4076-AC6E-24207DC02D4D}" type="presParOf" srcId="{55DD29AA-D796-4787-9689-16BFC6170412}" destId="{E17FF779-DDA1-42D9-8ADD-ED9B19AB0D7E}" srcOrd="3" destOrd="0" presId="urn:microsoft.com/office/officeart/2018/2/layout/IconVerticalSolidList"/>
    <dgm:cxn modelId="{AAC5F2A2-2E33-4AAB-8897-029D6E07EFD2}" type="presParOf" srcId="{40BDBB67-E9B5-4907-A6B3-533274819D2D}" destId="{A0C948BC-4308-4709-893E-EFD61B185099}" srcOrd="1" destOrd="0" presId="urn:microsoft.com/office/officeart/2018/2/layout/IconVerticalSolidList"/>
    <dgm:cxn modelId="{112D7339-3E19-49E7-AE99-7C3199E7BBB9}" type="presParOf" srcId="{40BDBB67-E9B5-4907-A6B3-533274819D2D}" destId="{E946C638-D4FD-4820-BF7F-76CB8AB1AE9F}" srcOrd="2" destOrd="0" presId="urn:microsoft.com/office/officeart/2018/2/layout/IconVerticalSolidList"/>
    <dgm:cxn modelId="{7F80842B-54AB-4D7A-8E34-F080B5567238}" type="presParOf" srcId="{E946C638-D4FD-4820-BF7F-76CB8AB1AE9F}" destId="{A99297C2-8584-497F-8463-3216995A5949}" srcOrd="0" destOrd="0" presId="urn:microsoft.com/office/officeart/2018/2/layout/IconVerticalSolidList"/>
    <dgm:cxn modelId="{DAF80BA5-D092-4A72-88E4-90B7B3EDD73D}" type="presParOf" srcId="{E946C638-D4FD-4820-BF7F-76CB8AB1AE9F}" destId="{AABAC587-EE75-4218-B67A-580A0B3DBD25}" srcOrd="1" destOrd="0" presId="urn:microsoft.com/office/officeart/2018/2/layout/IconVerticalSolidList"/>
    <dgm:cxn modelId="{B0B8D362-87DA-4906-B6A0-5251D06D0F87}" type="presParOf" srcId="{E946C638-D4FD-4820-BF7F-76CB8AB1AE9F}" destId="{B8005A8B-85E8-468F-9415-58147FCF0810}" srcOrd="2" destOrd="0" presId="urn:microsoft.com/office/officeart/2018/2/layout/IconVerticalSolidList"/>
    <dgm:cxn modelId="{44BB6A62-BC40-483E-85B6-014B5A4FE233}" type="presParOf" srcId="{E946C638-D4FD-4820-BF7F-76CB8AB1AE9F}" destId="{BD5CF94C-C405-4758-A202-ADC3176CD89D}" srcOrd="3" destOrd="0" presId="urn:microsoft.com/office/officeart/2018/2/layout/IconVerticalSolidList"/>
    <dgm:cxn modelId="{138A83CD-B27D-47F1-A44E-AC10FE1F20E6}" type="presParOf" srcId="{40BDBB67-E9B5-4907-A6B3-533274819D2D}" destId="{4C99885D-E2AE-4F53-B715-C65691D93863}" srcOrd="3" destOrd="0" presId="urn:microsoft.com/office/officeart/2018/2/layout/IconVerticalSolidList"/>
    <dgm:cxn modelId="{875C12A8-9133-4A99-A223-6C58908D1220}" type="presParOf" srcId="{40BDBB67-E9B5-4907-A6B3-533274819D2D}" destId="{CBA29AA4-3E1E-409D-A75A-858A86579B7B}" srcOrd="4" destOrd="0" presId="urn:microsoft.com/office/officeart/2018/2/layout/IconVerticalSolidList"/>
    <dgm:cxn modelId="{E3A99108-CE09-4345-A027-FA3DEE8DA18E}" type="presParOf" srcId="{CBA29AA4-3E1E-409D-A75A-858A86579B7B}" destId="{ACC5B1AE-9791-4E06-BB6F-0717428F2C54}" srcOrd="0" destOrd="0" presId="urn:microsoft.com/office/officeart/2018/2/layout/IconVerticalSolidList"/>
    <dgm:cxn modelId="{0B6E4060-8AC0-4A49-ABD1-39802D7FD863}" type="presParOf" srcId="{CBA29AA4-3E1E-409D-A75A-858A86579B7B}" destId="{735758F6-73B6-4E94-9CED-B09F1614B95E}" srcOrd="1" destOrd="0" presId="urn:microsoft.com/office/officeart/2018/2/layout/IconVerticalSolidList"/>
    <dgm:cxn modelId="{A13392DF-E20F-4C70-B3D5-640ECCEF7455}" type="presParOf" srcId="{CBA29AA4-3E1E-409D-A75A-858A86579B7B}" destId="{C1434048-7475-4915-ACF2-409B4267BA3C}" srcOrd="2" destOrd="0" presId="urn:microsoft.com/office/officeart/2018/2/layout/IconVerticalSolidList"/>
    <dgm:cxn modelId="{243FBB3F-7AF7-4A82-B19B-6FFFCB028FD9}" type="presParOf" srcId="{CBA29AA4-3E1E-409D-A75A-858A86579B7B}" destId="{308277BB-6DD2-4326-B8BA-0497D2ACA3A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F9972C-A96A-4E22-AA6B-E18A4DD09443}" type="doc">
      <dgm:prSet loTypeId="urn:microsoft.com/office/officeart/2005/8/layout/hierarchy3" loCatId="hierarchy" qsTypeId="urn:microsoft.com/office/officeart/2005/8/quickstyle/simple5" qsCatId="simple" csTypeId="urn:microsoft.com/office/officeart/2005/8/colors/colorful5" csCatId="colorful" phldr="1"/>
      <dgm:spPr/>
      <dgm:t>
        <a:bodyPr/>
        <a:lstStyle/>
        <a:p>
          <a:endParaRPr lang="en-US"/>
        </a:p>
      </dgm:t>
    </dgm:pt>
    <dgm:pt modelId="{E27E7268-C815-4C66-B915-E67DD71E6516}">
      <dgm:prSet phldr="0"/>
      <dgm:spPr/>
      <dgm:t>
        <a:bodyPr/>
        <a:lstStyle/>
        <a:p>
          <a:pPr rtl="0"/>
          <a:r>
            <a:rPr lang="en-US" dirty="0">
              <a:latin typeface="Aptos Display" panose="020F0302020204030204"/>
            </a:rPr>
            <a:t>Add</a:t>
          </a:r>
          <a:endParaRPr lang="en-US" dirty="0"/>
        </a:p>
      </dgm:t>
    </dgm:pt>
    <dgm:pt modelId="{3BC53C16-823C-4AF8-9744-3426191935A0}" type="parTrans" cxnId="{0255F1E6-FFD8-4D38-A811-91B8A3411D85}">
      <dgm:prSet/>
      <dgm:spPr/>
      <dgm:t>
        <a:bodyPr/>
        <a:lstStyle/>
        <a:p>
          <a:endParaRPr lang="en-US"/>
        </a:p>
      </dgm:t>
    </dgm:pt>
    <dgm:pt modelId="{FC903040-2B10-4A1D-BB62-BCED9C3E3F19}" type="sibTrans" cxnId="{0255F1E6-FFD8-4D38-A811-91B8A3411D85}">
      <dgm:prSet/>
      <dgm:spPr/>
      <dgm:t>
        <a:bodyPr/>
        <a:lstStyle/>
        <a:p>
          <a:endParaRPr lang="en-US"/>
        </a:p>
      </dgm:t>
    </dgm:pt>
    <dgm:pt modelId="{2A8D51B6-8912-48B8-8990-0E20164BE0DF}">
      <dgm:prSet/>
      <dgm:spPr/>
      <dgm:t>
        <a:bodyPr/>
        <a:lstStyle/>
        <a:p>
          <a:pPr rtl="0"/>
          <a:r>
            <a:rPr lang="en-US" dirty="0">
              <a:latin typeface="Aptos Display" panose="020F0302020204030204"/>
            </a:rPr>
            <a:t>Input Field</a:t>
          </a:r>
          <a:endParaRPr lang="en-US" dirty="0"/>
        </a:p>
      </dgm:t>
    </dgm:pt>
    <dgm:pt modelId="{240C969C-18CD-4FB7-8AAD-06D99ACEE5D4}" type="parTrans" cxnId="{304E99CF-7EC9-4501-AE28-2EA12F86DA71}">
      <dgm:prSet/>
      <dgm:spPr/>
      <dgm:t>
        <a:bodyPr/>
        <a:lstStyle/>
        <a:p>
          <a:endParaRPr lang="en-US"/>
        </a:p>
      </dgm:t>
    </dgm:pt>
    <dgm:pt modelId="{A0F8F4D5-F796-487A-A08E-AF98C9952DB2}" type="sibTrans" cxnId="{304E99CF-7EC9-4501-AE28-2EA12F86DA71}">
      <dgm:prSet/>
      <dgm:spPr/>
      <dgm:t>
        <a:bodyPr/>
        <a:lstStyle/>
        <a:p>
          <a:endParaRPr lang="en-US"/>
        </a:p>
      </dgm:t>
    </dgm:pt>
    <dgm:pt modelId="{9E984526-111E-4D94-B0F2-2010407593F5}">
      <dgm:prSet/>
      <dgm:spPr/>
      <dgm:t>
        <a:bodyPr/>
        <a:lstStyle/>
        <a:p>
          <a:pPr rtl="0"/>
          <a:r>
            <a:rPr lang="en-US" dirty="0">
              <a:latin typeface="Aptos Display" panose="020F0302020204030204"/>
            </a:rPr>
            <a:t>Trash Icon</a:t>
          </a:r>
          <a:endParaRPr lang="en-US" dirty="0"/>
        </a:p>
      </dgm:t>
    </dgm:pt>
    <dgm:pt modelId="{7B59376E-B588-4D31-B7CC-A4456FFC024C}" type="parTrans" cxnId="{083AAB13-C320-42C1-A570-1DF724BA9FF5}">
      <dgm:prSet/>
      <dgm:spPr/>
      <dgm:t>
        <a:bodyPr/>
        <a:lstStyle/>
        <a:p>
          <a:endParaRPr lang="en-US"/>
        </a:p>
      </dgm:t>
    </dgm:pt>
    <dgm:pt modelId="{83D54BE9-6C9B-435F-BFBA-1A13CDD4B30E}" type="sibTrans" cxnId="{083AAB13-C320-42C1-A570-1DF724BA9FF5}">
      <dgm:prSet/>
      <dgm:spPr/>
      <dgm:t>
        <a:bodyPr/>
        <a:lstStyle/>
        <a:p>
          <a:endParaRPr lang="en-US"/>
        </a:p>
      </dgm:t>
    </dgm:pt>
    <dgm:pt modelId="{3C05ADD6-513E-4D26-AAF2-44D560CC9267}">
      <dgm:prSet phldr="0"/>
      <dgm:spPr/>
      <dgm:t>
        <a:bodyPr/>
        <a:lstStyle/>
        <a:p>
          <a:r>
            <a:rPr lang="en-US" dirty="0">
              <a:latin typeface="Aptos Display" panose="020F0302020204030204"/>
            </a:rPr>
            <a:t>Delete</a:t>
          </a:r>
          <a:endParaRPr lang="en-US" dirty="0"/>
        </a:p>
      </dgm:t>
    </dgm:pt>
    <dgm:pt modelId="{CC7CD5B0-BC89-4F32-A155-DB86187BBCA0}" type="parTrans" cxnId="{CEB5A621-BBCD-4918-9460-AB74C59303B5}">
      <dgm:prSet/>
      <dgm:spPr/>
    </dgm:pt>
    <dgm:pt modelId="{84DC1FEB-A22C-4F41-93CB-55E8F46B0EA6}" type="sibTrans" cxnId="{CEB5A621-BBCD-4918-9460-AB74C59303B5}">
      <dgm:prSet/>
      <dgm:spPr/>
    </dgm:pt>
    <dgm:pt modelId="{B589FECD-7432-4E1F-870F-A1B6CD0C6999}">
      <dgm:prSet phldr="0"/>
      <dgm:spPr/>
      <dgm:t>
        <a:bodyPr/>
        <a:lstStyle/>
        <a:p>
          <a:pPr rtl="0"/>
          <a:r>
            <a:rPr lang="en-US" dirty="0">
              <a:latin typeface="Aptos Display" panose="020F0302020204030204"/>
            </a:rPr>
            <a:t>Add Button</a:t>
          </a:r>
        </a:p>
      </dgm:t>
    </dgm:pt>
    <dgm:pt modelId="{A655084D-458F-4B0A-9578-080A1E02AFF0}" type="parTrans" cxnId="{52F175D9-3058-44C0-BD84-8F18B9AFFB17}">
      <dgm:prSet/>
      <dgm:spPr/>
    </dgm:pt>
    <dgm:pt modelId="{AF3202FB-7E16-412E-A58F-2FF8DE3D7CE7}" type="sibTrans" cxnId="{52F175D9-3058-44C0-BD84-8F18B9AFFB17}">
      <dgm:prSet/>
      <dgm:spPr/>
    </dgm:pt>
    <dgm:pt modelId="{F526B442-37C0-4162-A552-538EE07DB2D4}">
      <dgm:prSet phldr="0"/>
      <dgm:spPr/>
      <dgm:t>
        <a:bodyPr/>
        <a:lstStyle/>
        <a:p>
          <a:pPr rtl="0"/>
          <a:r>
            <a:rPr lang="en-US">
              <a:latin typeface="Calibri"/>
              <a:ea typeface="Calibri"/>
              <a:cs typeface="Calibri"/>
            </a:rPr>
            <a:t>Check Mark Icon</a:t>
          </a:r>
        </a:p>
      </dgm:t>
    </dgm:pt>
    <dgm:pt modelId="{C1413EB8-AB55-40C7-8A0C-6C8B1AAD9224}" type="parTrans" cxnId="{457F3B35-E6E9-4EFC-A259-D743142FB81E}">
      <dgm:prSet/>
      <dgm:spPr/>
    </dgm:pt>
    <dgm:pt modelId="{2D625C16-56F6-48D2-8977-2EFA539F07CE}" type="sibTrans" cxnId="{457F3B35-E6E9-4EFC-A259-D743142FB81E}">
      <dgm:prSet/>
      <dgm:spPr/>
    </dgm:pt>
    <dgm:pt modelId="{FFEB7D5F-C556-4CB4-BE6A-76FD755BB0BF}">
      <dgm:prSet phldr="0"/>
      <dgm:spPr/>
      <dgm:t>
        <a:bodyPr/>
        <a:lstStyle/>
        <a:p>
          <a:pPr rtl="0"/>
          <a:r>
            <a:rPr lang="en-US">
              <a:latin typeface="Calibri"/>
              <a:ea typeface="Calibri"/>
              <a:cs typeface="Calibri"/>
            </a:rPr>
            <a:t>Mark Compeleted</a:t>
          </a:r>
        </a:p>
      </dgm:t>
    </dgm:pt>
    <dgm:pt modelId="{423372A3-B2FD-40A4-A926-F03A9033715A}" type="parTrans" cxnId="{0F0ACE7E-2D9D-41E0-AC9E-77AF10781925}">
      <dgm:prSet/>
      <dgm:spPr/>
    </dgm:pt>
    <dgm:pt modelId="{BD3235EE-CEC4-46D8-ABD6-1E14E191664E}" type="sibTrans" cxnId="{0F0ACE7E-2D9D-41E0-AC9E-77AF10781925}">
      <dgm:prSet/>
      <dgm:spPr/>
    </dgm:pt>
    <dgm:pt modelId="{E516AEAE-99D7-41C9-806C-5348AA8762D2}">
      <dgm:prSet phldr="0"/>
      <dgm:spPr/>
      <dgm:t>
        <a:bodyPr/>
        <a:lstStyle/>
        <a:p>
          <a:r>
            <a:rPr lang="en-US">
              <a:latin typeface="Calibri"/>
              <a:ea typeface="Calibri"/>
              <a:cs typeface="Calibri"/>
            </a:rPr>
            <a:t>Edit</a:t>
          </a:r>
        </a:p>
      </dgm:t>
    </dgm:pt>
    <dgm:pt modelId="{E9E76793-3582-4BF4-A7A3-E2E06F740AD8}" type="parTrans" cxnId="{DF4F38CC-EA22-49BD-A1D1-F5716DC0A021}">
      <dgm:prSet/>
      <dgm:spPr/>
    </dgm:pt>
    <dgm:pt modelId="{E96F2846-D2BB-45A2-AF6E-6AF1D1DD1CF0}" type="sibTrans" cxnId="{DF4F38CC-EA22-49BD-A1D1-F5716DC0A021}">
      <dgm:prSet/>
      <dgm:spPr/>
    </dgm:pt>
    <dgm:pt modelId="{C6C53046-248D-4B75-8811-3B6803031356}">
      <dgm:prSet phldr="0"/>
      <dgm:spPr/>
      <dgm:t>
        <a:bodyPr/>
        <a:lstStyle/>
        <a:p>
          <a:r>
            <a:rPr lang="en-US">
              <a:latin typeface="Calibri"/>
              <a:ea typeface="Calibri"/>
              <a:cs typeface="Calibri"/>
            </a:rPr>
            <a:t>Pen Icon</a:t>
          </a:r>
          <a:endParaRPr lang="en-US"/>
        </a:p>
      </dgm:t>
    </dgm:pt>
    <dgm:pt modelId="{5733EB0A-978E-45CD-B324-072E788CAEE7}" type="parTrans" cxnId="{064D3473-50D1-4338-8116-2A571487A6B1}">
      <dgm:prSet/>
      <dgm:spPr/>
    </dgm:pt>
    <dgm:pt modelId="{490EA486-DBEE-4312-8F28-1591ADBE26BF}" type="sibTrans" cxnId="{064D3473-50D1-4338-8116-2A571487A6B1}">
      <dgm:prSet/>
      <dgm:spPr/>
    </dgm:pt>
    <dgm:pt modelId="{5288991F-8018-4C2D-ABA7-E9992DF26277}" type="pres">
      <dgm:prSet presAssocID="{E8F9972C-A96A-4E22-AA6B-E18A4DD09443}" presName="diagram" presStyleCnt="0">
        <dgm:presLayoutVars>
          <dgm:chPref val="1"/>
          <dgm:dir/>
          <dgm:animOne val="branch"/>
          <dgm:animLvl val="lvl"/>
          <dgm:resizeHandles/>
        </dgm:presLayoutVars>
      </dgm:prSet>
      <dgm:spPr/>
    </dgm:pt>
    <dgm:pt modelId="{F00E4C64-DEA0-4E81-876A-358C24D5EA54}" type="pres">
      <dgm:prSet presAssocID="{E27E7268-C815-4C66-B915-E67DD71E6516}" presName="root" presStyleCnt="0"/>
      <dgm:spPr/>
    </dgm:pt>
    <dgm:pt modelId="{F4ADD202-0779-4573-9A2E-FC8C96D8E504}" type="pres">
      <dgm:prSet presAssocID="{E27E7268-C815-4C66-B915-E67DD71E6516}" presName="rootComposite" presStyleCnt="0"/>
      <dgm:spPr/>
    </dgm:pt>
    <dgm:pt modelId="{64B28E2E-82E8-4351-98E2-C443E57F3E18}" type="pres">
      <dgm:prSet presAssocID="{E27E7268-C815-4C66-B915-E67DD71E6516}" presName="rootText" presStyleLbl="node1" presStyleIdx="0" presStyleCnt="4"/>
      <dgm:spPr/>
    </dgm:pt>
    <dgm:pt modelId="{5146B38F-1158-48D8-A8A8-E54A128B9717}" type="pres">
      <dgm:prSet presAssocID="{E27E7268-C815-4C66-B915-E67DD71E6516}" presName="rootConnector" presStyleLbl="node1" presStyleIdx="0" presStyleCnt="4"/>
      <dgm:spPr/>
    </dgm:pt>
    <dgm:pt modelId="{81808810-5B1C-42F3-B777-82A0EB303D07}" type="pres">
      <dgm:prSet presAssocID="{E27E7268-C815-4C66-B915-E67DD71E6516}" presName="childShape" presStyleCnt="0"/>
      <dgm:spPr/>
    </dgm:pt>
    <dgm:pt modelId="{857BEFEA-223A-449C-B8C9-B2F3E7EA57E4}" type="pres">
      <dgm:prSet presAssocID="{240C969C-18CD-4FB7-8AAD-06D99ACEE5D4}" presName="Name13" presStyleLbl="parChTrans1D2" presStyleIdx="0" presStyleCnt="5"/>
      <dgm:spPr/>
    </dgm:pt>
    <dgm:pt modelId="{EE1DFD67-C2FA-49DD-8C13-96F7ECF47F57}" type="pres">
      <dgm:prSet presAssocID="{2A8D51B6-8912-48B8-8990-0E20164BE0DF}" presName="childText" presStyleLbl="bgAcc1" presStyleIdx="0" presStyleCnt="5">
        <dgm:presLayoutVars>
          <dgm:bulletEnabled val="1"/>
        </dgm:presLayoutVars>
      </dgm:prSet>
      <dgm:spPr/>
    </dgm:pt>
    <dgm:pt modelId="{33004B13-C6F1-44E6-A511-6B83A2ECFEAA}" type="pres">
      <dgm:prSet presAssocID="{A655084D-458F-4B0A-9578-080A1E02AFF0}" presName="Name13" presStyleLbl="parChTrans1D2" presStyleIdx="1" presStyleCnt="5"/>
      <dgm:spPr/>
    </dgm:pt>
    <dgm:pt modelId="{0F3E74E9-36A5-41BF-A4DB-639BF768C32B}" type="pres">
      <dgm:prSet presAssocID="{B589FECD-7432-4E1F-870F-A1B6CD0C6999}" presName="childText" presStyleLbl="bgAcc1" presStyleIdx="1" presStyleCnt="5">
        <dgm:presLayoutVars>
          <dgm:bulletEnabled val="1"/>
        </dgm:presLayoutVars>
      </dgm:prSet>
      <dgm:spPr/>
    </dgm:pt>
    <dgm:pt modelId="{0F416725-CE0F-4BA2-96C4-4CC931397F24}" type="pres">
      <dgm:prSet presAssocID="{3C05ADD6-513E-4D26-AAF2-44D560CC9267}" presName="root" presStyleCnt="0"/>
      <dgm:spPr/>
    </dgm:pt>
    <dgm:pt modelId="{FF184545-A9BA-465F-B56A-D670E6DBB530}" type="pres">
      <dgm:prSet presAssocID="{3C05ADD6-513E-4D26-AAF2-44D560CC9267}" presName="rootComposite" presStyleCnt="0"/>
      <dgm:spPr/>
    </dgm:pt>
    <dgm:pt modelId="{B2A2E622-F29B-4F74-AD04-8A70DAD345E6}" type="pres">
      <dgm:prSet presAssocID="{3C05ADD6-513E-4D26-AAF2-44D560CC9267}" presName="rootText" presStyleLbl="node1" presStyleIdx="1" presStyleCnt="4"/>
      <dgm:spPr/>
    </dgm:pt>
    <dgm:pt modelId="{765D89D6-3AF1-42C7-A50D-B6A25CFF8069}" type="pres">
      <dgm:prSet presAssocID="{3C05ADD6-513E-4D26-AAF2-44D560CC9267}" presName="rootConnector" presStyleLbl="node1" presStyleIdx="1" presStyleCnt="4"/>
      <dgm:spPr/>
    </dgm:pt>
    <dgm:pt modelId="{B8B83DC3-2F1B-4608-A066-779B6299D612}" type="pres">
      <dgm:prSet presAssocID="{3C05ADD6-513E-4D26-AAF2-44D560CC9267}" presName="childShape" presStyleCnt="0"/>
      <dgm:spPr/>
    </dgm:pt>
    <dgm:pt modelId="{9D0A8E24-41A8-40F6-98CF-D16BDE991AD2}" type="pres">
      <dgm:prSet presAssocID="{7B59376E-B588-4D31-B7CC-A4456FFC024C}" presName="Name13" presStyleLbl="parChTrans1D2" presStyleIdx="2" presStyleCnt="5"/>
      <dgm:spPr/>
    </dgm:pt>
    <dgm:pt modelId="{DEE91CEB-277A-4A81-A6F9-935283E887A8}" type="pres">
      <dgm:prSet presAssocID="{9E984526-111E-4D94-B0F2-2010407593F5}" presName="childText" presStyleLbl="bgAcc1" presStyleIdx="2" presStyleCnt="5">
        <dgm:presLayoutVars>
          <dgm:bulletEnabled val="1"/>
        </dgm:presLayoutVars>
      </dgm:prSet>
      <dgm:spPr/>
    </dgm:pt>
    <dgm:pt modelId="{739D7E91-72DB-416C-A20B-0F7CEFFF2023}" type="pres">
      <dgm:prSet presAssocID="{FFEB7D5F-C556-4CB4-BE6A-76FD755BB0BF}" presName="root" presStyleCnt="0"/>
      <dgm:spPr/>
    </dgm:pt>
    <dgm:pt modelId="{EF1E27C2-0E33-41E8-AAB5-2CFA2A74C2B6}" type="pres">
      <dgm:prSet presAssocID="{FFEB7D5F-C556-4CB4-BE6A-76FD755BB0BF}" presName="rootComposite" presStyleCnt="0"/>
      <dgm:spPr/>
    </dgm:pt>
    <dgm:pt modelId="{9CEB2D69-733E-45FE-9587-ABE0964A1513}" type="pres">
      <dgm:prSet presAssocID="{FFEB7D5F-C556-4CB4-BE6A-76FD755BB0BF}" presName="rootText" presStyleLbl="node1" presStyleIdx="2" presStyleCnt="4"/>
      <dgm:spPr/>
    </dgm:pt>
    <dgm:pt modelId="{3B88E26D-759F-4BFA-B299-771D6ACDAA8E}" type="pres">
      <dgm:prSet presAssocID="{FFEB7D5F-C556-4CB4-BE6A-76FD755BB0BF}" presName="rootConnector" presStyleLbl="node1" presStyleIdx="2" presStyleCnt="4"/>
      <dgm:spPr/>
    </dgm:pt>
    <dgm:pt modelId="{DAB1EFC3-C9CF-49D6-AFDC-5B4A74249AF3}" type="pres">
      <dgm:prSet presAssocID="{FFEB7D5F-C556-4CB4-BE6A-76FD755BB0BF}" presName="childShape" presStyleCnt="0"/>
      <dgm:spPr/>
    </dgm:pt>
    <dgm:pt modelId="{6AAB4E3E-310E-4FEA-9625-B4D43C95575A}" type="pres">
      <dgm:prSet presAssocID="{C1413EB8-AB55-40C7-8A0C-6C8B1AAD9224}" presName="Name13" presStyleLbl="parChTrans1D2" presStyleIdx="3" presStyleCnt="5"/>
      <dgm:spPr/>
    </dgm:pt>
    <dgm:pt modelId="{5F6ADD28-0018-494E-8CBB-6B57D9967581}" type="pres">
      <dgm:prSet presAssocID="{F526B442-37C0-4162-A552-538EE07DB2D4}" presName="childText" presStyleLbl="bgAcc1" presStyleIdx="3" presStyleCnt="5">
        <dgm:presLayoutVars>
          <dgm:bulletEnabled val="1"/>
        </dgm:presLayoutVars>
      </dgm:prSet>
      <dgm:spPr/>
    </dgm:pt>
    <dgm:pt modelId="{A1064DB4-C8DF-44A4-8EF6-2284CE2A91E6}" type="pres">
      <dgm:prSet presAssocID="{E516AEAE-99D7-41C9-806C-5348AA8762D2}" presName="root" presStyleCnt="0"/>
      <dgm:spPr/>
    </dgm:pt>
    <dgm:pt modelId="{C645EA25-6A31-442D-9702-82DC5C7BA0D6}" type="pres">
      <dgm:prSet presAssocID="{E516AEAE-99D7-41C9-806C-5348AA8762D2}" presName="rootComposite" presStyleCnt="0"/>
      <dgm:spPr/>
    </dgm:pt>
    <dgm:pt modelId="{ED484DD0-0C1C-4FA4-B640-42A5E1A85003}" type="pres">
      <dgm:prSet presAssocID="{E516AEAE-99D7-41C9-806C-5348AA8762D2}" presName="rootText" presStyleLbl="node1" presStyleIdx="3" presStyleCnt="4"/>
      <dgm:spPr/>
    </dgm:pt>
    <dgm:pt modelId="{F36CFCDE-7D46-4A84-9C1B-620692424B7D}" type="pres">
      <dgm:prSet presAssocID="{E516AEAE-99D7-41C9-806C-5348AA8762D2}" presName="rootConnector" presStyleLbl="node1" presStyleIdx="3" presStyleCnt="4"/>
      <dgm:spPr/>
    </dgm:pt>
    <dgm:pt modelId="{9381F689-D23F-4B65-9529-AB7B0C624C3B}" type="pres">
      <dgm:prSet presAssocID="{E516AEAE-99D7-41C9-806C-5348AA8762D2}" presName="childShape" presStyleCnt="0"/>
      <dgm:spPr/>
    </dgm:pt>
    <dgm:pt modelId="{6BC55DA1-A12D-48BE-97F0-9692B1E809E3}" type="pres">
      <dgm:prSet presAssocID="{5733EB0A-978E-45CD-B324-072E788CAEE7}" presName="Name13" presStyleLbl="parChTrans1D2" presStyleIdx="4" presStyleCnt="5"/>
      <dgm:spPr/>
    </dgm:pt>
    <dgm:pt modelId="{F46FA89A-3532-48AD-8CAF-9A1C9433A010}" type="pres">
      <dgm:prSet presAssocID="{C6C53046-248D-4B75-8811-3B6803031356}" presName="childText" presStyleLbl="bgAcc1" presStyleIdx="4" presStyleCnt="5">
        <dgm:presLayoutVars>
          <dgm:bulletEnabled val="1"/>
        </dgm:presLayoutVars>
      </dgm:prSet>
      <dgm:spPr/>
    </dgm:pt>
  </dgm:ptLst>
  <dgm:cxnLst>
    <dgm:cxn modelId="{61D4B10A-0577-4D36-A08B-3B92AEB8A9E1}" type="presOf" srcId="{7B59376E-B588-4D31-B7CC-A4456FFC024C}" destId="{9D0A8E24-41A8-40F6-98CF-D16BDE991AD2}" srcOrd="0" destOrd="0" presId="urn:microsoft.com/office/officeart/2005/8/layout/hierarchy3"/>
    <dgm:cxn modelId="{0DB66A0E-2D52-4B82-82F3-5F8C2D74624A}" type="presOf" srcId="{3C05ADD6-513E-4D26-AAF2-44D560CC9267}" destId="{B2A2E622-F29B-4F74-AD04-8A70DAD345E6}" srcOrd="0" destOrd="0" presId="urn:microsoft.com/office/officeart/2005/8/layout/hierarchy3"/>
    <dgm:cxn modelId="{083AAB13-C320-42C1-A570-1DF724BA9FF5}" srcId="{3C05ADD6-513E-4D26-AAF2-44D560CC9267}" destId="{9E984526-111E-4D94-B0F2-2010407593F5}" srcOrd="0" destOrd="0" parTransId="{7B59376E-B588-4D31-B7CC-A4456FFC024C}" sibTransId="{83D54BE9-6C9B-435F-BFBA-1A13CDD4B30E}"/>
    <dgm:cxn modelId="{2ADEFD14-E481-4D7E-A751-9741433558D9}" type="presOf" srcId="{E8F9972C-A96A-4E22-AA6B-E18A4DD09443}" destId="{5288991F-8018-4C2D-ABA7-E9992DF26277}" srcOrd="0" destOrd="0" presId="urn:microsoft.com/office/officeart/2005/8/layout/hierarchy3"/>
    <dgm:cxn modelId="{CEB5A621-BBCD-4918-9460-AB74C59303B5}" srcId="{E8F9972C-A96A-4E22-AA6B-E18A4DD09443}" destId="{3C05ADD6-513E-4D26-AAF2-44D560CC9267}" srcOrd="1" destOrd="0" parTransId="{CC7CD5B0-BC89-4F32-A155-DB86187BBCA0}" sibTransId="{84DC1FEB-A22C-4F41-93CB-55E8F46B0EA6}"/>
    <dgm:cxn modelId="{0E812D30-E964-4CD6-AB5B-78906F71F437}" type="presOf" srcId="{FFEB7D5F-C556-4CB4-BE6A-76FD755BB0BF}" destId="{3B88E26D-759F-4BFA-B299-771D6ACDAA8E}" srcOrd="1" destOrd="0" presId="urn:microsoft.com/office/officeart/2005/8/layout/hierarchy3"/>
    <dgm:cxn modelId="{71985F30-8462-4ED9-9FBE-18244014538E}" type="presOf" srcId="{5733EB0A-978E-45CD-B324-072E788CAEE7}" destId="{6BC55DA1-A12D-48BE-97F0-9692B1E809E3}" srcOrd="0" destOrd="0" presId="urn:microsoft.com/office/officeart/2005/8/layout/hierarchy3"/>
    <dgm:cxn modelId="{457F3B35-E6E9-4EFC-A259-D743142FB81E}" srcId="{FFEB7D5F-C556-4CB4-BE6A-76FD755BB0BF}" destId="{F526B442-37C0-4162-A552-538EE07DB2D4}" srcOrd="0" destOrd="0" parTransId="{C1413EB8-AB55-40C7-8A0C-6C8B1AAD9224}" sibTransId="{2D625C16-56F6-48D2-8977-2EFA539F07CE}"/>
    <dgm:cxn modelId="{0465CE3C-08C4-43DA-8C3C-4495F8EDA1D1}" type="presOf" srcId="{9E984526-111E-4D94-B0F2-2010407593F5}" destId="{DEE91CEB-277A-4A81-A6F9-935283E887A8}" srcOrd="0" destOrd="0" presId="urn:microsoft.com/office/officeart/2005/8/layout/hierarchy3"/>
    <dgm:cxn modelId="{879A8964-43BA-4A07-AAE3-BCE48AA40A32}" type="presOf" srcId="{A655084D-458F-4B0A-9578-080A1E02AFF0}" destId="{33004B13-C6F1-44E6-A511-6B83A2ECFEAA}" srcOrd="0" destOrd="0" presId="urn:microsoft.com/office/officeart/2005/8/layout/hierarchy3"/>
    <dgm:cxn modelId="{2A124552-43E6-4C60-B894-4511ABC97DE8}" type="presOf" srcId="{F526B442-37C0-4162-A552-538EE07DB2D4}" destId="{5F6ADD28-0018-494E-8CBB-6B57D9967581}" srcOrd="0" destOrd="0" presId="urn:microsoft.com/office/officeart/2005/8/layout/hierarchy3"/>
    <dgm:cxn modelId="{064D3473-50D1-4338-8116-2A571487A6B1}" srcId="{E516AEAE-99D7-41C9-806C-5348AA8762D2}" destId="{C6C53046-248D-4B75-8811-3B6803031356}" srcOrd="0" destOrd="0" parTransId="{5733EB0A-978E-45CD-B324-072E788CAEE7}" sibTransId="{490EA486-DBEE-4312-8F28-1591ADBE26BF}"/>
    <dgm:cxn modelId="{54BA3F78-E554-4012-A39F-8114A70D04CD}" type="presOf" srcId="{FFEB7D5F-C556-4CB4-BE6A-76FD755BB0BF}" destId="{9CEB2D69-733E-45FE-9587-ABE0964A1513}" srcOrd="0" destOrd="0" presId="urn:microsoft.com/office/officeart/2005/8/layout/hierarchy3"/>
    <dgm:cxn modelId="{97310B5A-9A30-49FF-933C-D0ADD9200B8F}" type="presOf" srcId="{E27E7268-C815-4C66-B915-E67DD71E6516}" destId="{64B28E2E-82E8-4351-98E2-C443E57F3E18}" srcOrd="0" destOrd="0" presId="urn:microsoft.com/office/officeart/2005/8/layout/hierarchy3"/>
    <dgm:cxn modelId="{F9D42B7A-4DE5-4532-8115-506527E15D2C}" type="presOf" srcId="{C1413EB8-AB55-40C7-8A0C-6C8B1AAD9224}" destId="{6AAB4E3E-310E-4FEA-9625-B4D43C95575A}" srcOrd="0" destOrd="0" presId="urn:microsoft.com/office/officeart/2005/8/layout/hierarchy3"/>
    <dgm:cxn modelId="{0F0ACE7E-2D9D-41E0-AC9E-77AF10781925}" srcId="{E8F9972C-A96A-4E22-AA6B-E18A4DD09443}" destId="{FFEB7D5F-C556-4CB4-BE6A-76FD755BB0BF}" srcOrd="2" destOrd="0" parTransId="{423372A3-B2FD-40A4-A926-F03A9033715A}" sibTransId="{BD3235EE-CEC4-46D8-ABD6-1E14E191664E}"/>
    <dgm:cxn modelId="{9D382C82-B0A1-4E46-86B3-84EA4D37D026}" type="presOf" srcId="{2A8D51B6-8912-48B8-8990-0E20164BE0DF}" destId="{EE1DFD67-C2FA-49DD-8C13-96F7ECF47F57}" srcOrd="0" destOrd="0" presId="urn:microsoft.com/office/officeart/2005/8/layout/hierarchy3"/>
    <dgm:cxn modelId="{176AFBA8-A51B-49F5-A5A5-EB78C9CA253D}" type="presOf" srcId="{3C05ADD6-513E-4D26-AAF2-44D560CC9267}" destId="{765D89D6-3AF1-42C7-A50D-B6A25CFF8069}" srcOrd="1" destOrd="0" presId="urn:microsoft.com/office/officeart/2005/8/layout/hierarchy3"/>
    <dgm:cxn modelId="{8FEBCABA-5F0E-4A9A-BE5C-27AB3D9CD8E9}" type="presOf" srcId="{E27E7268-C815-4C66-B915-E67DD71E6516}" destId="{5146B38F-1158-48D8-A8A8-E54A128B9717}" srcOrd="1" destOrd="0" presId="urn:microsoft.com/office/officeart/2005/8/layout/hierarchy3"/>
    <dgm:cxn modelId="{CDEC94C0-ADC9-484D-B1A5-F3F737372761}" type="presOf" srcId="{E516AEAE-99D7-41C9-806C-5348AA8762D2}" destId="{ED484DD0-0C1C-4FA4-B640-42A5E1A85003}" srcOrd="0" destOrd="0" presId="urn:microsoft.com/office/officeart/2005/8/layout/hierarchy3"/>
    <dgm:cxn modelId="{DF4F38CC-EA22-49BD-A1D1-F5716DC0A021}" srcId="{E8F9972C-A96A-4E22-AA6B-E18A4DD09443}" destId="{E516AEAE-99D7-41C9-806C-5348AA8762D2}" srcOrd="3" destOrd="0" parTransId="{E9E76793-3582-4BF4-A7A3-E2E06F740AD8}" sibTransId="{E96F2846-D2BB-45A2-AF6E-6AF1D1DD1CF0}"/>
    <dgm:cxn modelId="{304E99CF-7EC9-4501-AE28-2EA12F86DA71}" srcId="{E27E7268-C815-4C66-B915-E67DD71E6516}" destId="{2A8D51B6-8912-48B8-8990-0E20164BE0DF}" srcOrd="0" destOrd="0" parTransId="{240C969C-18CD-4FB7-8AAD-06D99ACEE5D4}" sibTransId="{A0F8F4D5-F796-487A-A08E-AF98C9952DB2}"/>
    <dgm:cxn modelId="{52F175D9-3058-44C0-BD84-8F18B9AFFB17}" srcId="{E27E7268-C815-4C66-B915-E67DD71E6516}" destId="{B589FECD-7432-4E1F-870F-A1B6CD0C6999}" srcOrd="1" destOrd="0" parTransId="{A655084D-458F-4B0A-9578-080A1E02AFF0}" sibTransId="{AF3202FB-7E16-412E-A58F-2FF8DE3D7CE7}"/>
    <dgm:cxn modelId="{0255F1E6-FFD8-4D38-A811-91B8A3411D85}" srcId="{E8F9972C-A96A-4E22-AA6B-E18A4DD09443}" destId="{E27E7268-C815-4C66-B915-E67DD71E6516}" srcOrd="0" destOrd="0" parTransId="{3BC53C16-823C-4AF8-9744-3426191935A0}" sibTransId="{FC903040-2B10-4A1D-BB62-BCED9C3E3F19}"/>
    <dgm:cxn modelId="{6C3165F5-B37B-4BA9-B7CE-6CCC218FA32E}" type="presOf" srcId="{240C969C-18CD-4FB7-8AAD-06D99ACEE5D4}" destId="{857BEFEA-223A-449C-B8C9-B2F3E7EA57E4}" srcOrd="0" destOrd="0" presId="urn:microsoft.com/office/officeart/2005/8/layout/hierarchy3"/>
    <dgm:cxn modelId="{BF1F40FD-F372-42DF-B20B-68AAAE6246D7}" type="presOf" srcId="{B589FECD-7432-4E1F-870F-A1B6CD0C6999}" destId="{0F3E74E9-36A5-41BF-A4DB-639BF768C32B}" srcOrd="0" destOrd="0" presId="urn:microsoft.com/office/officeart/2005/8/layout/hierarchy3"/>
    <dgm:cxn modelId="{E1DB8DFD-9BB5-4564-A44B-4B5C7745CAE4}" type="presOf" srcId="{E516AEAE-99D7-41C9-806C-5348AA8762D2}" destId="{F36CFCDE-7D46-4A84-9C1B-620692424B7D}" srcOrd="1" destOrd="0" presId="urn:microsoft.com/office/officeart/2005/8/layout/hierarchy3"/>
    <dgm:cxn modelId="{2ED281FF-DE39-4F6C-AE35-3CB065988868}" type="presOf" srcId="{C6C53046-248D-4B75-8811-3B6803031356}" destId="{F46FA89A-3532-48AD-8CAF-9A1C9433A010}" srcOrd="0" destOrd="0" presId="urn:microsoft.com/office/officeart/2005/8/layout/hierarchy3"/>
    <dgm:cxn modelId="{43B5EEFC-C21C-4B71-8045-886422DB7F7F}" type="presParOf" srcId="{5288991F-8018-4C2D-ABA7-E9992DF26277}" destId="{F00E4C64-DEA0-4E81-876A-358C24D5EA54}" srcOrd="0" destOrd="0" presId="urn:microsoft.com/office/officeart/2005/8/layout/hierarchy3"/>
    <dgm:cxn modelId="{8038EA19-7435-4F43-BCBA-F5CBE630119E}" type="presParOf" srcId="{F00E4C64-DEA0-4E81-876A-358C24D5EA54}" destId="{F4ADD202-0779-4573-9A2E-FC8C96D8E504}" srcOrd="0" destOrd="0" presId="urn:microsoft.com/office/officeart/2005/8/layout/hierarchy3"/>
    <dgm:cxn modelId="{309B9E2A-A896-407E-A076-096B93AEB152}" type="presParOf" srcId="{F4ADD202-0779-4573-9A2E-FC8C96D8E504}" destId="{64B28E2E-82E8-4351-98E2-C443E57F3E18}" srcOrd="0" destOrd="0" presId="urn:microsoft.com/office/officeart/2005/8/layout/hierarchy3"/>
    <dgm:cxn modelId="{4FD62558-5577-4814-BFE9-3A7100A09C0F}" type="presParOf" srcId="{F4ADD202-0779-4573-9A2E-FC8C96D8E504}" destId="{5146B38F-1158-48D8-A8A8-E54A128B9717}" srcOrd="1" destOrd="0" presId="urn:microsoft.com/office/officeart/2005/8/layout/hierarchy3"/>
    <dgm:cxn modelId="{BBBC28B6-01BE-4510-9BC1-6C923A9413A0}" type="presParOf" srcId="{F00E4C64-DEA0-4E81-876A-358C24D5EA54}" destId="{81808810-5B1C-42F3-B777-82A0EB303D07}" srcOrd="1" destOrd="0" presId="urn:microsoft.com/office/officeart/2005/8/layout/hierarchy3"/>
    <dgm:cxn modelId="{37155CF1-A61E-482D-992A-5001FF23254D}" type="presParOf" srcId="{81808810-5B1C-42F3-B777-82A0EB303D07}" destId="{857BEFEA-223A-449C-B8C9-B2F3E7EA57E4}" srcOrd="0" destOrd="0" presId="urn:microsoft.com/office/officeart/2005/8/layout/hierarchy3"/>
    <dgm:cxn modelId="{FAD659E1-B652-4683-AACC-19A2C67CA7A8}" type="presParOf" srcId="{81808810-5B1C-42F3-B777-82A0EB303D07}" destId="{EE1DFD67-C2FA-49DD-8C13-96F7ECF47F57}" srcOrd="1" destOrd="0" presId="urn:microsoft.com/office/officeart/2005/8/layout/hierarchy3"/>
    <dgm:cxn modelId="{A651C9A7-4B7A-49BF-ACDD-F21357B8100B}" type="presParOf" srcId="{81808810-5B1C-42F3-B777-82A0EB303D07}" destId="{33004B13-C6F1-44E6-A511-6B83A2ECFEAA}" srcOrd="2" destOrd="0" presId="urn:microsoft.com/office/officeart/2005/8/layout/hierarchy3"/>
    <dgm:cxn modelId="{2C686F6E-EC2E-4118-982C-0298AFE91063}" type="presParOf" srcId="{81808810-5B1C-42F3-B777-82A0EB303D07}" destId="{0F3E74E9-36A5-41BF-A4DB-639BF768C32B}" srcOrd="3" destOrd="0" presId="urn:microsoft.com/office/officeart/2005/8/layout/hierarchy3"/>
    <dgm:cxn modelId="{A7D3E08B-14AE-4500-9AF9-F88E3B85E319}" type="presParOf" srcId="{5288991F-8018-4C2D-ABA7-E9992DF26277}" destId="{0F416725-CE0F-4BA2-96C4-4CC931397F24}" srcOrd="1" destOrd="0" presId="urn:microsoft.com/office/officeart/2005/8/layout/hierarchy3"/>
    <dgm:cxn modelId="{C30F9C9F-DA27-4C4B-BD87-9A33752BCD80}" type="presParOf" srcId="{0F416725-CE0F-4BA2-96C4-4CC931397F24}" destId="{FF184545-A9BA-465F-B56A-D670E6DBB530}" srcOrd="0" destOrd="0" presId="urn:microsoft.com/office/officeart/2005/8/layout/hierarchy3"/>
    <dgm:cxn modelId="{23B03488-F72E-45D6-B9F9-595E0C7B7DD9}" type="presParOf" srcId="{FF184545-A9BA-465F-B56A-D670E6DBB530}" destId="{B2A2E622-F29B-4F74-AD04-8A70DAD345E6}" srcOrd="0" destOrd="0" presId="urn:microsoft.com/office/officeart/2005/8/layout/hierarchy3"/>
    <dgm:cxn modelId="{15E971AF-8804-423C-BF67-8E8E9C57B272}" type="presParOf" srcId="{FF184545-A9BA-465F-B56A-D670E6DBB530}" destId="{765D89D6-3AF1-42C7-A50D-B6A25CFF8069}" srcOrd="1" destOrd="0" presId="urn:microsoft.com/office/officeart/2005/8/layout/hierarchy3"/>
    <dgm:cxn modelId="{CA629509-DB5E-4AB7-B149-AB22DE8DDD9F}" type="presParOf" srcId="{0F416725-CE0F-4BA2-96C4-4CC931397F24}" destId="{B8B83DC3-2F1B-4608-A066-779B6299D612}" srcOrd="1" destOrd="0" presId="urn:microsoft.com/office/officeart/2005/8/layout/hierarchy3"/>
    <dgm:cxn modelId="{CACC1E1F-53ED-4540-BD03-AA420DE17EF7}" type="presParOf" srcId="{B8B83DC3-2F1B-4608-A066-779B6299D612}" destId="{9D0A8E24-41A8-40F6-98CF-D16BDE991AD2}" srcOrd="0" destOrd="0" presId="urn:microsoft.com/office/officeart/2005/8/layout/hierarchy3"/>
    <dgm:cxn modelId="{78C94E0C-CAE1-4B3C-85AA-B7815458FE0C}" type="presParOf" srcId="{B8B83DC3-2F1B-4608-A066-779B6299D612}" destId="{DEE91CEB-277A-4A81-A6F9-935283E887A8}" srcOrd="1" destOrd="0" presId="urn:microsoft.com/office/officeart/2005/8/layout/hierarchy3"/>
    <dgm:cxn modelId="{5C182CD6-6295-48DD-9FD4-A28540E5A76C}" type="presParOf" srcId="{5288991F-8018-4C2D-ABA7-E9992DF26277}" destId="{739D7E91-72DB-416C-A20B-0F7CEFFF2023}" srcOrd="2" destOrd="0" presId="urn:microsoft.com/office/officeart/2005/8/layout/hierarchy3"/>
    <dgm:cxn modelId="{B089287B-5AC0-48B6-9D01-11A7D3EC5FE0}" type="presParOf" srcId="{739D7E91-72DB-416C-A20B-0F7CEFFF2023}" destId="{EF1E27C2-0E33-41E8-AAB5-2CFA2A74C2B6}" srcOrd="0" destOrd="0" presId="urn:microsoft.com/office/officeart/2005/8/layout/hierarchy3"/>
    <dgm:cxn modelId="{6F85BA2A-15E3-4D3B-AD95-03B652F5DA19}" type="presParOf" srcId="{EF1E27C2-0E33-41E8-AAB5-2CFA2A74C2B6}" destId="{9CEB2D69-733E-45FE-9587-ABE0964A1513}" srcOrd="0" destOrd="0" presId="urn:microsoft.com/office/officeart/2005/8/layout/hierarchy3"/>
    <dgm:cxn modelId="{C15FFAB0-2435-4B2D-B032-D0EAFA96F431}" type="presParOf" srcId="{EF1E27C2-0E33-41E8-AAB5-2CFA2A74C2B6}" destId="{3B88E26D-759F-4BFA-B299-771D6ACDAA8E}" srcOrd="1" destOrd="0" presId="urn:microsoft.com/office/officeart/2005/8/layout/hierarchy3"/>
    <dgm:cxn modelId="{EAAB2BF1-270A-4D28-B699-30DE8DD41AFD}" type="presParOf" srcId="{739D7E91-72DB-416C-A20B-0F7CEFFF2023}" destId="{DAB1EFC3-C9CF-49D6-AFDC-5B4A74249AF3}" srcOrd="1" destOrd="0" presId="urn:microsoft.com/office/officeart/2005/8/layout/hierarchy3"/>
    <dgm:cxn modelId="{10D9B112-1239-41E1-8926-F2028C2722D3}" type="presParOf" srcId="{DAB1EFC3-C9CF-49D6-AFDC-5B4A74249AF3}" destId="{6AAB4E3E-310E-4FEA-9625-B4D43C95575A}" srcOrd="0" destOrd="0" presId="urn:microsoft.com/office/officeart/2005/8/layout/hierarchy3"/>
    <dgm:cxn modelId="{C25E223F-D633-4C00-861F-44043C05A4D9}" type="presParOf" srcId="{DAB1EFC3-C9CF-49D6-AFDC-5B4A74249AF3}" destId="{5F6ADD28-0018-494E-8CBB-6B57D9967581}" srcOrd="1" destOrd="0" presId="urn:microsoft.com/office/officeart/2005/8/layout/hierarchy3"/>
    <dgm:cxn modelId="{AA162CE6-DE09-4BDC-9B35-13D48A1BA15B}" type="presParOf" srcId="{5288991F-8018-4C2D-ABA7-E9992DF26277}" destId="{A1064DB4-C8DF-44A4-8EF6-2284CE2A91E6}" srcOrd="3" destOrd="0" presId="urn:microsoft.com/office/officeart/2005/8/layout/hierarchy3"/>
    <dgm:cxn modelId="{5C6E3BD9-7036-4189-998B-9092530E88DD}" type="presParOf" srcId="{A1064DB4-C8DF-44A4-8EF6-2284CE2A91E6}" destId="{C645EA25-6A31-442D-9702-82DC5C7BA0D6}" srcOrd="0" destOrd="0" presId="urn:microsoft.com/office/officeart/2005/8/layout/hierarchy3"/>
    <dgm:cxn modelId="{58607D91-429B-4A53-A52C-A475B8F10CFB}" type="presParOf" srcId="{C645EA25-6A31-442D-9702-82DC5C7BA0D6}" destId="{ED484DD0-0C1C-4FA4-B640-42A5E1A85003}" srcOrd="0" destOrd="0" presId="urn:microsoft.com/office/officeart/2005/8/layout/hierarchy3"/>
    <dgm:cxn modelId="{E3DC7A5B-7E21-4806-B29A-B559571FBDB1}" type="presParOf" srcId="{C645EA25-6A31-442D-9702-82DC5C7BA0D6}" destId="{F36CFCDE-7D46-4A84-9C1B-620692424B7D}" srcOrd="1" destOrd="0" presId="urn:microsoft.com/office/officeart/2005/8/layout/hierarchy3"/>
    <dgm:cxn modelId="{EDCF1EB4-A63C-4A59-B78C-AE25335762F2}" type="presParOf" srcId="{A1064DB4-C8DF-44A4-8EF6-2284CE2A91E6}" destId="{9381F689-D23F-4B65-9529-AB7B0C624C3B}" srcOrd="1" destOrd="0" presId="urn:microsoft.com/office/officeart/2005/8/layout/hierarchy3"/>
    <dgm:cxn modelId="{D6BD7B65-F0B7-4973-A5BD-20C2CCE0F2D6}" type="presParOf" srcId="{9381F689-D23F-4B65-9529-AB7B0C624C3B}" destId="{6BC55DA1-A12D-48BE-97F0-9692B1E809E3}" srcOrd="0" destOrd="0" presId="urn:microsoft.com/office/officeart/2005/8/layout/hierarchy3"/>
    <dgm:cxn modelId="{920FB4DC-33A3-4EA4-966F-182D1324A809}" type="presParOf" srcId="{9381F689-D23F-4B65-9529-AB7B0C624C3B}" destId="{F46FA89A-3532-48AD-8CAF-9A1C9433A010}" srcOrd="1"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0A89CF-FBBF-48DF-B277-5C80747DB68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52B3776-E890-4FB7-8B9B-8E25E902A129}">
      <dgm:prSet/>
      <dgm:spPr/>
      <dgm:t>
        <a:bodyPr/>
        <a:lstStyle/>
        <a:p>
          <a:pPr>
            <a:lnSpc>
              <a:spcPct val="100000"/>
            </a:lnSpc>
          </a:pPr>
          <a:r>
            <a:rPr lang="en-US" dirty="0"/>
            <a:t>Unicode </a:t>
          </a:r>
          <a:r>
            <a:rPr lang="en-US" dirty="0">
              <a:latin typeface="Aptos Display" panose="020F0302020204030204"/>
            </a:rPr>
            <a:t>Icons for Actions:</a:t>
          </a:r>
          <a:r>
            <a:rPr lang="en-US" dirty="0"/>
            <a:t> </a:t>
          </a:r>
          <a:endParaRPr lang="en-US" dirty="0">
            <a:latin typeface="Aptos Display" panose="020F0302020204030204"/>
          </a:endParaRPr>
        </a:p>
      </dgm:t>
    </dgm:pt>
    <dgm:pt modelId="{92866ED9-3599-45F6-992F-C33B972028C0}" type="parTrans" cxnId="{411EEAB1-A321-47D9-8343-F116E6869007}">
      <dgm:prSet/>
      <dgm:spPr/>
      <dgm:t>
        <a:bodyPr/>
        <a:lstStyle/>
        <a:p>
          <a:endParaRPr lang="en-US"/>
        </a:p>
      </dgm:t>
    </dgm:pt>
    <dgm:pt modelId="{68977B72-E7D2-403A-9BBA-F2BF1D7FA5A7}" type="sibTrans" cxnId="{411EEAB1-A321-47D9-8343-F116E6869007}">
      <dgm:prSet/>
      <dgm:spPr/>
      <dgm:t>
        <a:bodyPr/>
        <a:lstStyle/>
        <a:p>
          <a:endParaRPr lang="en-US"/>
        </a:p>
      </dgm:t>
    </dgm:pt>
    <dgm:pt modelId="{F3C21CD2-5AA4-42BD-8519-D8154118A351}">
      <dgm:prSet phldr="0"/>
      <dgm:spPr/>
      <dgm:t>
        <a:bodyPr/>
        <a:lstStyle/>
        <a:p>
          <a:pPr>
            <a:lnSpc>
              <a:spcPct val="100000"/>
            </a:lnSpc>
          </a:pPr>
          <a:r>
            <a:rPr lang="en-US" dirty="0">
              <a:latin typeface="Aptos Display" panose="020F0302020204030204"/>
            </a:rPr>
            <a:t>✔️</a:t>
          </a:r>
          <a:r>
            <a:rPr lang="en-US" dirty="0"/>
            <a:t> for complete</a:t>
          </a:r>
          <a:endParaRPr lang="en-US" dirty="0">
            <a:latin typeface="Aptos Display" panose="020F0302020204030204"/>
          </a:endParaRPr>
        </a:p>
      </dgm:t>
    </dgm:pt>
    <dgm:pt modelId="{FCFF0485-414E-4E98-96FB-E215409AD464}" type="parTrans" cxnId="{E9719E89-D74F-42D4-8877-D3A64ED457F2}">
      <dgm:prSet/>
      <dgm:spPr/>
    </dgm:pt>
    <dgm:pt modelId="{93ECAC94-6F89-4A02-A4A0-6C2F6AA9F420}" type="sibTrans" cxnId="{E9719E89-D74F-42D4-8877-D3A64ED457F2}">
      <dgm:prSet/>
      <dgm:spPr/>
      <dgm:t>
        <a:bodyPr/>
        <a:lstStyle/>
        <a:p>
          <a:endParaRPr lang="en-US"/>
        </a:p>
      </dgm:t>
    </dgm:pt>
    <dgm:pt modelId="{F5C9D128-8C86-4760-99C0-6F22D31F4147}">
      <dgm:prSet phldr="0"/>
      <dgm:spPr/>
      <dgm:t>
        <a:bodyPr/>
        <a:lstStyle/>
        <a:p>
          <a:pPr>
            <a:lnSpc>
              <a:spcPct val="100000"/>
            </a:lnSpc>
          </a:pPr>
          <a:r>
            <a:rPr lang="en-US" dirty="0"/>
            <a:t>✏️ for edit</a:t>
          </a:r>
          <a:endParaRPr lang="en-US" dirty="0">
            <a:latin typeface="Aptos Display" panose="020F0302020204030204"/>
          </a:endParaRPr>
        </a:p>
      </dgm:t>
    </dgm:pt>
    <dgm:pt modelId="{DD5D62B7-56CA-4874-9D18-728BF28AA4D2}" type="parTrans" cxnId="{1F2C9F2E-A07D-4CD4-A385-75DF9A22DE02}">
      <dgm:prSet/>
      <dgm:spPr/>
    </dgm:pt>
    <dgm:pt modelId="{CA37D4D7-9EAA-4C32-AC7A-F98E36A889E7}" type="sibTrans" cxnId="{1F2C9F2E-A07D-4CD4-A385-75DF9A22DE02}">
      <dgm:prSet/>
      <dgm:spPr/>
      <dgm:t>
        <a:bodyPr/>
        <a:lstStyle/>
        <a:p>
          <a:endParaRPr lang="en-US"/>
        </a:p>
      </dgm:t>
    </dgm:pt>
    <dgm:pt modelId="{BDF38A81-CD5D-4290-873E-61BED2339B61}">
      <dgm:prSet phldr="0"/>
      <dgm:spPr/>
      <dgm:t>
        <a:bodyPr/>
        <a:lstStyle/>
        <a:p>
          <a:pPr>
            <a:lnSpc>
              <a:spcPct val="100000"/>
            </a:lnSpc>
          </a:pPr>
          <a:r>
            <a:rPr lang="en-US" dirty="0"/>
            <a:t>🗑️ for delete</a:t>
          </a:r>
        </a:p>
      </dgm:t>
    </dgm:pt>
    <dgm:pt modelId="{1579FAAD-D7D9-489F-B288-350B4F0F9B60}" type="parTrans" cxnId="{EA0FB87F-7ABE-48A3-8F8A-21EC2BB4A222}">
      <dgm:prSet/>
      <dgm:spPr/>
    </dgm:pt>
    <dgm:pt modelId="{5300D8B0-94B4-44E5-ACDE-07298DB3B1C2}" type="sibTrans" cxnId="{EA0FB87F-7ABE-48A3-8F8A-21EC2BB4A222}">
      <dgm:prSet/>
      <dgm:spPr/>
      <dgm:t>
        <a:bodyPr/>
        <a:lstStyle/>
        <a:p>
          <a:endParaRPr lang="en-US"/>
        </a:p>
      </dgm:t>
    </dgm:pt>
    <dgm:pt modelId="{7279163B-116E-49B2-A786-99ECC06D08F9}" type="pres">
      <dgm:prSet presAssocID="{5A0A89CF-FBBF-48DF-B277-5C80747DB680}" presName="vert0" presStyleCnt="0">
        <dgm:presLayoutVars>
          <dgm:dir/>
          <dgm:animOne val="branch"/>
          <dgm:animLvl val="lvl"/>
        </dgm:presLayoutVars>
      </dgm:prSet>
      <dgm:spPr/>
    </dgm:pt>
    <dgm:pt modelId="{FAF5CDC9-2518-4AEC-AC8D-32F4D6B65B61}" type="pres">
      <dgm:prSet presAssocID="{652B3776-E890-4FB7-8B9B-8E25E902A129}" presName="thickLine" presStyleLbl="alignNode1" presStyleIdx="0" presStyleCnt="4"/>
      <dgm:spPr/>
    </dgm:pt>
    <dgm:pt modelId="{86C18648-E19E-4DBF-B0B7-2DB97D0EFE4B}" type="pres">
      <dgm:prSet presAssocID="{652B3776-E890-4FB7-8B9B-8E25E902A129}" presName="horz1" presStyleCnt="0"/>
      <dgm:spPr/>
    </dgm:pt>
    <dgm:pt modelId="{90486E9D-2DD7-490C-AF13-5AD9598B116C}" type="pres">
      <dgm:prSet presAssocID="{652B3776-E890-4FB7-8B9B-8E25E902A129}" presName="tx1" presStyleLbl="revTx" presStyleIdx="0" presStyleCnt="4"/>
      <dgm:spPr/>
    </dgm:pt>
    <dgm:pt modelId="{844B3FF8-9DDF-4EEB-9AA2-A49034D9F0CC}" type="pres">
      <dgm:prSet presAssocID="{652B3776-E890-4FB7-8B9B-8E25E902A129}" presName="vert1" presStyleCnt="0"/>
      <dgm:spPr/>
    </dgm:pt>
    <dgm:pt modelId="{38B6C39C-19D4-4806-AB3F-6D1B5D2F3E94}" type="pres">
      <dgm:prSet presAssocID="{F3C21CD2-5AA4-42BD-8519-D8154118A351}" presName="thickLine" presStyleLbl="alignNode1" presStyleIdx="1" presStyleCnt="4"/>
      <dgm:spPr/>
    </dgm:pt>
    <dgm:pt modelId="{3408FF7E-7FD7-4180-AFEC-10413DF6849F}" type="pres">
      <dgm:prSet presAssocID="{F3C21CD2-5AA4-42BD-8519-D8154118A351}" presName="horz1" presStyleCnt="0"/>
      <dgm:spPr/>
    </dgm:pt>
    <dgm:pt modelId="{396CAA37-E33E-4451-B3CB-F31C5CA2F27B}" type="pres">
      <dgm:prSet presAssocID="{F3C21CD2-5AA4-42BD-8519-D8154118A351}" presName="tx1" presStyleLbl="revTx" presStyleIdx="1" presStyleCnt="4"/>
      <dgm:spPr/>
    </dgm:pt>
    <dgm:pt modelId="{701134C0-2065-4094-BBC3-16056D64CA9F}" type="pres">
      <dgm:prSet presAssocID="{F3C21CD2-5AA4-42BD-8519-D8154118A351}" presName="vert1" presStyleCnt="0"/>
      <dgm:spPr/>
    </dgm:pt>
    <dgm:pt modelId="{E03C4B04-AA1F-40CF-B9BE-3F271F460954}" type="pres">
      <dgm:prSet presAssocID="{F5C9D128-8C86-4760-99C0-6F22D31F4147}" presName="thickLine" presStyleLbl="alignNode1" presStyleIdx="2" presStyleCnt="4"/>
      <dgm:spPr/>
    </dgm:pt>
    <dgm:pt modelId="{EBAC8EEA-9ADF-4E40-BCCE-32E6EDE11AF7}" type="pres">
      <dgm:prSet presAssocID="{F5C9D128-8C86-4760-99C0-6F22D31F4147}" presName="horz1" presStyleCnt="0"/>
      <dgm:spPr/>
    </dgm:pt>
    <dgm:pt modelId="{3D33C76D-E888-4A4C-BDEA-5BE5CAA35103}" type="pres">
      <dgm:prSet presAssocID="{F5C9D128-8C86-4760-99C0-6F22D31F4147}" presName="tx1" presStyleLbl="revTx" presStyleIdx="2" presStyleCnt="4"/>
      <dgm:spPr/>
    </dgm:pt>
    <dgm:pt modelId="{B2B8488F-0EA5-4E37-9FFD-6D3A962E6DEB}" type="pres">
      <dgm:prSet presAssocID="{F5C9D128-8C86-4760-99C0-6F22D31F4147}" presName="vert1" presStyleCnt="0"/>
      <dgm:spPr/>
    </dgm:pt>
    <dgm:pt modelId="{34D15580-5855-4B39-BBB7-A299F721EE4E}" type="pres">
      <dgm:prSet presAssocID="{BDF38A81-CD5D-4290-873E-61BED2339B61}" presName="thickLine" presStyleLbl="alignNode1" presStyleIdx="3" presStyleCnt="4"/>
      <dgm:spPr/>
    </dgm:pt>
    <dgm:pt modelId="{C46C81EF-46AE-48D1-BEBE-84FD4168C61A}" type="pres">
      <dgm:prSet presAssocID="{BDF38A81-CD5D-4290-873E-61BED2339B61}" presName="horz1" presStyleCnt="0"/>
      <dgm:spPr/>
    </dgm:pt>
    <dgm:pt modelId="{CDA14C4E-58A5-4D13-9B26-90526DB66757}" type="pres">
      <dgm:prSet presAssocID="{BDF38A81-CD5D-4290-873E-61BED2339B61}" presName="tx1" presStyleLbl="revTx" presStyleIdx="3" presStyleCnt="4"/>
      <dgm:spPr/>
    </dgm:pt>
    <dgm:pt modelId="{533503E8-EDF1-45F1-A3FE-A5E9C2C3C3C6}" type="pres">
      <dgm:prSet presAssocID="{BDF38A81-CD5D-4290-873E-61BED2339B61}" presName="vert1" presStyleCnt="0"/>
      <dgm:spPr/>
    </dgm:pt>
  </dgm:ptLst>
  <dgm:cxnLst>
    <dgm:cxn modelId="{0D68D60C-81BD-41B4-A478-A101A3C55CC0}" type="presOf" srcId="{F5C9D128-8C86-4760-99C0-6F22D31F4147}" destId="{3D33C76D-E888-4A4C-BDEA-5BE5CAA35103}" srcOrd="0" destOrd="0" presId="urn:microsoft.com/office/officeart/2008/layout/LinedList"/>
    <dgm:cxn modelId="{1F2C9F2E-A07D-4CD4-A385-75DF9A22DE02}" srcId="{5A0A89CF-FBBF-48DF-B277-5C80747DB680}" destId="{F5C9D128-8C86-4760-99C0-6F22D31F4147}" srcOrd="2" destOrd="0" parTransId="{DD5D62B7-56CA-4874-9D18-728BF28AA4D2}" sibTransId="{CA37D4D7-9EAA-4C32-AC7A-F98E36A889E7}"/>
    <dgm:cxn modelId="{77E6EB39-9A0B-41F4-8A1C-76FC1A8B5E45}" type="presOf" srcId="{BDF38A81-CD5D-4290-873E-61BED2339B61}" destId="{CDA14C4E-58A5-4D13-9B26-90526DB66757}" srcOrd="0" destOrd="0" presId="urn:microsoft.com/office/officeart/2008/layout/LinedList"/>
    <dgm:cxn modelId="{EA0FB87F-7ABE-48A3-8F8A-21EC2BB4A222}" srcId="{5A0A89CF-FBBF-48DF-B277-5C80747DB680}" destId="{BDF38A81-CD5D-4290-873E-61BED2339B61}" srcOrd="3" destOrd="0" parTransId="{1579FAAD-D7D9-489F-B288-350B4F0F9B60}" sibTransId="{5300D8B0-94B4-44E5-ACDE-07298DB3B1C2}"/>
    <dgm:cxn modelId="{E9719E89-D74F-42D4-8877-D3A64ED457F2}" srcId="{5A0A89CF-FBBF-48DF-B277-5C80747DB680}" destId="{F3C21CD2-5AA4-42BD-8519-D8154118A351}" srcOrd="1" destOrd="0" parTransId="{FCFF0485-414E-4E98-96FB-E215409AD464}" sibTransId="{93ECAC94-6F89-4A02-A4A0-6C2F6AA9F420}"/>
    <dgm:cxn modelId="{1D39BEA0-89CE-4645-8B5E-676D471B0B21}" type="presOf" srcId="{5A0A89CF-FBBF-48DF-B277-5C80747DB680}" destId="{7279163B-116E-49B2-A786-99ECC06D08F9}" srcOrd="0" destOrd="0" presId="urn:microsoft.com/office/officeart/2008/layout/LinedList"/>
    <dgm:cxn modelId="{17EF80AE-6B72-4E36-8506-FD28A67599F3}" type="presOf" srcId="{F3C21CD2-5AA4-42BD-8519-D8154118A351}" destId="{396CAA37-E33E-4451-B3CB-F31C5CA2F27B}" srcOrd="0" destOrd="0" presId="urn:microsoft.com/office/officeart/2008/layout/LinedList"/>
    <dgm:cxn modelId="{411EEAB1-A321-47D9-8343-F116E6869007}" srcId="{5A0A89CF-FBBF-48DF-B277-5C80747DB680}" destId="{652B3776-E890-4FB7-8B9B-8E25E902A129}" srcOrd="0" destOrd="0" parTransId="{92866ED9-3599-45F6-992F-C33B972028C0}" sibTransId="{68977B72-E7D2-403A-9BBA-F2BF1D7FA5A7}"/>
    <dgm:cxn modelId="{C0D825E4-E5B1-4407-A7B0-20B4A5529401}" type="presOf" srcId="{652B3776-E890-4FB7-8B9B-8E25E902A129}" destId="{90486E9D-2DD7-490C-AF13-5AD9598B116C}" srcOrd="0" destOrd="0" presId="urn:microsoft.com/office/officeart/2008/layout/LinedList"/>
    <dgm:cxn modelId="{7C61D170-E309-4530-9F95-231F1B4F3288}" type="presParOf" srcId="{7279163B-116E-49B2-A786-99ECC06D08F9}" destId="{FAF5CDC9-2518-4AEC-AC8D-32F4D6B65B61}" srcOrd="0" destOrd="0" presId="urn:microsoft.com/office/officeart/2008/layout/LinedList"/>
    <dgm:cxn modelId="{C831E575-67F1-431C-BA61-EC772A603AC9}" type="presParOf" srcId="{7279163B-116E-49B2-A786-99ECC06D08F9}" destId="{86C18648-E19E-4DBF-B0B7-2DB97D0EFE4B}" srcOrd="1" destOrd="0" presId="urn:microsoft.com/office/officeart/2008/layout/LinedList"/>
    <dgm:cxn modelId="{143137CC-A745-4035-8A97-8FB33C1B781D}" type="presParOf" srcId="{86C18648-E19E-4DBF-B0B7-2DB97D0EFE4B}" destId="{90486E9D-2DD7-490C-AF13-5AD9598B116C}" srcOrd="0" destOrd="0" presId="urn:microsoft.com/office/officeart/2008/layout/LinedList"/>
    <dgm:cxn modelId="{958C0764-539A-44A5-BB4B-0EC6A58064F6}" type="presParOf" srcId="{86C18648-E19E-4DBF-B0B7-2DB97D0EFE4B}" destId="{844B3FF8-9DDF-4EEB-9AA2-A49034D9F0CC}" srcOrd="1" destOrd="0" presId="urn:microsoft.com/office/officeart/2008/layout/LinedList"/>
    <dgm:cxn modelId="{C2D4EB18-1379-4502-918C-424248F586C7}" type="presParOf" srcId="{7279163B-116E-49B2-A786-99ECC06D08F9}" destId="{38B6C39C-19D4-4806-AB3F-6D1B5D2F3E94}" srcOrd="2" destOrd="0" presId="urn:microsoft.com/office/officeart/2008/layout/LinedList"/>
    <dgm:cxn modelId="{C232C00A-AD58-4013-A2B9-B47C1268456D}" type="presParOf" srcId="{7279163B-116E-49B2-A786-99ECC06D08F9}" destId="{3408FF7E-7FD7-4180-AFEC-10413DF6849F}" srcOrd="3" destOrd="0" presId="urn:microsoft.com/office/officeart/2008/layout/LinedList"/>
    <dgm:cxn modelId="{6657BCD7-0484-4C86-929F-F9E9CF22FCC1}" type="presParOf" srcId="{3408FF7E-7FD7-4180-AFEC-10413DF6849F}" destId="{396CAA37-E33E-4451-B3CB-F31C5CA2F27B}" srcOrd="0" destOrd="0" presId="urn:microsoft.com/office/officeart/2008/layout/LinedList"/>
    <dgm:cxn modelId="{0397D73B-4237-46EA-A547-DE5244827BB2}" type="presParOf" srcId="{3408FF7E-7FD7-4180-AFEC-10413DF6849F}" destId="{701134C0-2065-4094-BBC3-16056D64CA9F}" srcOrd="1" destOrd="0" presId="urn:microsoft.com/office/officeart/2008/layout/LinedList"/>
    <dgm:cxn modelId="{3DB17FFF-90ED-498B-9EB5-0A5CCF1E894E}" type="presParOf" srcId="{7279163B-116E-49B2-A786-99ECC06D08F9}" destId="{E03C4B04-AA1F-40CF-B9BE-3F271F460954}" srcOrd="4" destOrd="0" presId="urn:microsoft.com/office/officeart/2008/layout/LinedList"/>
    <dgm:cxn modelId="{7728F9F5-A805-41C6-8FA6-175C29BA4215}" type="presParOf" srcId="{7279163B-116E-49B2-A786-99ECC06D08F9}" destId="{EBAC8EEA-9ADF-4E40-BCCE-32E6EDE11AF7}" srcOrd="5" destOrd="0" presId="urn:microsoft.com/office/officeart/2008/layout/LinedList"/>
    <dgm:cxn modelId="{BCB19D8F-454A-440F-BC8A-5C3E9D4BA03A}" type="presParOf" srcId="{EBAC8EEA-9ADF-4E40-BCCE-32E6EDE11AF7}" destId="{3D33C76D-E888-4A4C-BDEA-5BE5CAA35103}" srcOrd="0" destOrd="0" presId="urn:microsoft.com/office/officeart/2008/layout/LinedList"/>
    <dgm:cxn modelId="{72041E4B-7CF1-43B5-9079-8DFEEBC0395C}" type="presParOf" srcId="{EBAC8EEA-9ADF-4E40-BCCE-32E6EDE11AF7}" destId="{B2B8488F-0EA5-4E37-9FFD-6D3A962E6DEB}" srcOrd="1" destOrd="0" presId="urn:microsoft.com/office/officeart/2008/layout/LinedList"/>
    <dgm:cxn modelId="{9ED7CB59-3BDF-41BC-917E-1B32C1A7F2F8}" type="presParOf" srcId="{7279163B-116E-49B2-A786-99ECC06D08F9}" destId="{34D15580-5855-4B39-BBB7-A299F721EE4E}" srcOrd="6" destOrd="0" presId="urn:microsoft.com/office/officeart/2008/layout/LinedList"/>
    <dgm:cxn modelId="{C963C9DC-DA15-4A45-A7A9-99CA46674B1C}" type="presParOf" srcId="{7279163B-116E-49B2-A786-99ECC06D08F9}" destId="{C46C81EF-46AE-48D1-BEBE-84FD4168C61A}" srcOrd="7" destOrd="0" presId="urn:microsoft.com/office/officeart/2008/layout/LinedList"/>
    <dgm:cxn modelId="{44DF82DB-4FD1-4C26-9D0D-45C2E172D0F5}" type="presParOf" srcId="{C46C81EF-46AE-48D1-BEBE-84FD4168C61A}" destId="{CDA14C4E-58A5-4D13-9B26-90526DB66757}" srcOrd="0" destOrd="0" presId="urn:microsoft.com/office/officeart/2008/layout/LinedList"/>
    <dgm:cxn modelId="{FAE911B3-9F5A-4300-B59E-B6A0E829C841}" type="presParOf" srcId="{C46C81EF-46AE-48D1-BEBE-84FD4168C61A}" destId="{533503E8-EDF1-45F1-A3FE-A5E9C2C3C3C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753C80-B978-4349-86A5-2FE173E95D8B}">
      <dsp:nvSpPr>
        <dsp:cNvPr id="0" name=""/>
        <dsp:cNvSpPr/>
      </dsp:nvSpPr>
      <dsp:spPr>
        <a:xfrm>
          <a:off x="0" y="2124"/>
          <a:ext cx="10515600"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DD765F-8616-44AD-B734-F3AB8EA77814}">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latin typeface="Aptos Display" panose="020F0302020204030204"/>
            </a:rPr>
            <a:t>Demonstrate</a:t>
          </a:r>
          <a:r>
            <a:rPr lang="en-US" sz="4000" kern="1200"/>
            <a:t> the features and functionalities of the </a:t>
          </a:r>
          <a:r>
            <a:rPr lang="en-US" sz="4000" kern="1200" err="1"/>
            <a:t>StreamList</a:t>
          </a:r>
          <a:r>
            <a:rPr lang="en-US" sz="4000" kern="1200"/>
            <a:t> React application.</a:t>
          </a:r>
        </a:p>
      </dsp:txBody>
      <dsp:txXfrm>
        <a:off x="0" y="2124"/>
        <a:ext cx="10515600" cy="1449029"/>
      </dsp:txXfrm>
    </dsp:sp>
    <dsp:sp modelId="{E007FBD5-11C9-4BB5-8F0D-A3CCB0FD249A}">
      <dsp:nvSpPr>
        <dsp:cNvPr id="0" name=""/>
        <dsp:cNvSpPr/>
      </dsp:nvSpPr>
      <dsp:spPr>
        <a:xfrm>
          <a:off x="0" y="1451154"/>
          <a:ext cx="10515600"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D66F3B-2560-4F64-968A-7057A31FACFD}">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Highlight the importance of user experience</a:t>
          </a:r>
        </a:p>
      </dsp:txBody>
      <dsp:txXfrm>
        <a:off x="0" y="1451154"/>
        <a:ext cx="10515600" cy="1449029"/>
      </dsp:txXfrm>
    </dsp:sp>
    <dsp:sp modelId="{CFD27B9F-4508-471B-A625-C81C05CF9E49}">
      <dsp:nvSpPr>
        <dsp:cNvPr id="0" name=""/>
        <dsp:cNvSpPr/>
      </dsp:nvSpPr>
      <dsp:spPr>
        <a:xfrm>
          <a:off x="0" y="2900183"/>
          <a:ext cx="10515600" cy="0"/>
        </a:xfrm>
        <a:prstGeom prst="line">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DDE687-292F-4488-BC38-31B649866451}">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latin typeface="Aptos Display" panose="020F0302020204030204"/>
            </a:rPr>
            <a:t>Effective</a:t>
          </a:r>
          <a:r>
            <a:rPr lang="en-US" sz="4000" kern="1200"/>
            <a:t> data management, especially when dealing with user inputs.</a:t>
          </a:r>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79B84-DF6F-480A-8397-7B1F8A46DE06}">
      <dsp:nvSpPr>
        <dsp:cNvPr id="0" name=""/>
        <dsp:cNvSpPr/>
      </dsp:nvSpPr>
      <dsp:spPr>
        <a:xfrm>
          <a:off x="0" y="441"/>
          <a:ext cx="4646905" cy="10320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C48650-B03A-4F88-B7FD-F9D0CAD53164}">
      <dsp:nvSpPr>
        <dsp:cNvPr id="0" name=""/>
        <dsp:cNvSpPr/>
      </dsp:nvSpPr>
      <dsp:spPr>
        <a:xfrm>
          <a:off x="312203" y="232658"/>
          <a:ext cx="567641" cy="567641"/>
        </a:xfrm>
        <a:prstGeom prst="rect">
          <a:avLst/>
        </a:prstGeom>
        <a:solidFill>
          <a:schemeClr val="bg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7FF779-DDA1-42D9-8ADD-ED9B19AB0D7E}">
      <dsp:nvSpPr>
        <dsp:cNvPr id="0" name=""/>
        <dsp:cNvSpPr/>
      </dsp:nvSpPr>
      <dsp:spPr>
        <a:xfrm>
          <a:off x="1192048" y="441"/>
          <a:ext cx="3454856" cy="103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28" tIns="109228" rIns="109228" bIns="109228" numCol="1" spcCol="1270" anchor="ctr" anchorCtr="0">
          <a:noAutofit/>
        </a:bodyPr>
        <a:lstStyle/>
        <a:p>
          <a:pPr marL="0" lvl="0" indent="0" algn="l" defTabSz="844550" rtl="0">
            <a:lnSpc>
              <a:spcPct val="90000"/>
            </a:lnSpc>
            <a:spcBef>
              <a:spcPct val="0"/>
            </a:spcBef>
            <a:spcAft>
              <a:spcPct val="35000"/>
            </a:spcAft>
            <a:buNone/>
          </a:pPr>
          <a:r>
            <a:rPr lang="en-US" sz="1900" kern="1200">
              <a:latin typeface="Aptos Display" panose="020F0302020204030204"/>
            </a:rPr>
            <a:t>Manage</a:t>
          </a:r>
          <a:r>
            <a:rPr lang="en-US" sz="1900" kern="1200"/>
            <a:t> </a:t>
          </a:r>
          <a:r>
            <a:rPr lang="en-US" sz="1900" kern="1200">
              <a:latin typeface="Aptos Display" panose="020F0302020204030204"/>
            </a:rPr>
            <a:t>the movie</a:t>
          </a:r>
          <a:r>
            <a:rPr lang="en-US" sz="1900" kern="1200"/>
            <a:t> or program lists effectively.</a:t>
          </a:r>
          <a:endParaRPr lang="en-US" sz="1900" kern="1200">
            <a:latin typeface="Aptos Display"/>
          </a:endParaRPr>
        </a:p>
      </dsp:txBody>
      <dsp:txXfrm>
        <a:off x="1192048" y="441"/>
        <a:ext cx="3454856" cy="1032076"/>
      </dsp:txXfrm>
    </dsp:sp>
    <dsp:sp modelId="{A99297C2-8584-497F-8463-3216995A5949}">
      <dsp:nvSpPr>
        <dsp:cNvPr id="0" name=""/>
        <dsp:cNvSpPr/>
      </dsp:nvSpPr>
      <dsp:spPr>
        <a:xfrm>
          <a:off x="0" y="1290536"/>
          <a:ext cx="4646905" cy="10320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AC587-EE75-4218-B67A-580A0B3DBD25}">
      <dsp:nvSpPr>
        <dsp:cNvPr id="0" name=""/>
        <dsp:cNvSpPr/>
      </dsp:nvSpPr>
      <dsp:spPr>
        <a:xfrm>
          <a:off x="312203" y="1522753"/>
          <a:ext cx="567641" cy="5676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5CF94C-C405-4758-A202-ADC3176CD89D}">
      <dsp:nvSpPr>
        <dsp:cNvPr id="0" name=""/>
        <dsp:cNvSpPr/>
      </dsp:nvSpPr>
      <dsp:spPr>
        <a:xfrm>
          <a:off x="1192048" y="1290536"/>
          <a:ext cx="3454856" cy="103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28" tIns="109228" rIns="109228" bIns="109228" numCol="1" spcCol="1270" anchor="ctr" anchorCtr="0">
          <a:noAutofit/>
        </a:bodyPr>
        <a:lstStyle/>
        <a:p>
          <a:pPr marL="0" lvl="0" indent="0" algn="l" defTabSz="844550">
            <a:lnSpc>
              <a:spcPct val="90000"/>
            </a:lnSpc>
            <a:spcBef>
              <a:spcPct val="0"/>
            </a:spcBef>
            <a:spcAft>
              <a:spcPct val="35000"/>
            </a:spcAft>
            <a:buNone/>
          </a:pPr>
          <a:r>
            <a:rPr lang="en-US" sz="1900" kern="1200">
              <a:latin typeface="Aptos Display" panose="020F0302020204030204"/>
            </a:rPr>
            <a:t>Ability</a:t>
          </a:r>
          <a:r>
            <a:rPr lang="en-US" sz="1900" kern="1200"/>
            <a:t> to add, edit, delete, and complete tasks.</a:t>
          </a:r>
        </a:p>
      </dsp:txBody>
      <dsp:txXfrm>
        <a:off x="1192048" y="1290536"/>
        <a:ext cx="3454856" cy="1032076"/>
      </dsp:txXfrm>
    </dsp:sp>
    <dsp:sp modelId="{ACC5B1AE-9791-4E06-BB6F-0717428F2C54}">
      <dsp:nvSpPr>
        <dsp:cNvPr id="0" name=""/>
        <dsp:cNvSpPr/>
      </dsp:nvSpPr>
      <dsp:spPr>
        <a:xfrm>
          <a:off x="0" y="2580631"/>
          <a:ext cx="4646905" cy="103207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758F6-73B6-4E94-9CED-B09F1614B95E}">
      <dsp:nvSpPr>
        <dsp:cNvPr id="0" name=""/>
        <dsp:cNvSpPr/>
      </dsp:nvSpPr>
      <dsp:spPr>
        <a:xfrm>
          <a:off x="312203" y="2812848"/>
          <a:ext cx="567641" cy="5676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277BB-6DD2-4326-B8BA-0497D2ACA3A4}">
      <dsp:nvSpPr>
        <dsp:cNvPr id="0" name=""/>
        <dsp:cNvSpPr/>
      </dsp:nvSpPr>
      <dsp:spPr>
        <a:xfrm>
          <a:off x="1192048" y="2580631"/>
          <a:ext cx="3454856" cy="103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228" tIns="109228" rIns="109228" bIns="109228" numCol="1" spcCol="1270" anchor="ctr" anchorCtr="0">
          <a:noAutofit/>
        </a:bodyPr>
        <a:lstStyle/>
        <a:p>
          <a:pPr marL="0" lvl="0" indent="0" algn="l" defTabSz="844550">
            <a:lnSpc>
              <a:spcPct val="90000"/>
            </a:lnSpc>
            <a:spcBef>
              <a:spcPct val="0"/>
            </a:spcBef>
            <a:spcAft>
              <a:spcPct val="35000"/>
            </a:spcAft>
            <a:buNone/>
          </a:pPr>
          <a:r>
            <a:rPr lang="en-US" sz="1900" kern="1200" dirty="0">
              <a:latin typeface="Aptos Display" panose="020F0302020204030204"/>
            </a:rPr>
            <a:t>Simple</a:t>
          </a:r>
          <a:r>
            <a:rPr lang="en-US" sz="1900" kern="1200" dirty="0"/>
            <a:t> Unicode characters as icons to enhance user interaction</a:t>
          </a:r>
        </a:p>
      </dsp:txBody>
      <dsp:txXfrm>
        <a:off x="1192048" y="2580631"/>
        <a:ext cx="3454856" cy="10320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28E2E-82E8-4351-98E2-C443E57F3E18}">
      <dsp:nvSpPr>
        <dsp:cNvPr id="0" name=""/>
        <dsp:cNvSpPr/>
      </dsp:nvSpPr>
      <dsp:spPr>
        <a:xfrm>
          <a:off x="1111" y="767145"/>
          <a:ext cx="1277452" cy="63872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a:latin typeface="Aptos Display" panose="020F0302020204030204"/>
            </a:rPr>
            <a:t>Add</a:t>
          </a:r>
          <a:endParaRPr lang="en-US" sz="1800" kern="1200" dirty="0"/>
        </a:p>
      </dsp:txBody>
      <dsp:txXfrm>
        <a:off x="19819" y="785853"/>
        <a:ext cx="1240036" cy="601310"/>
      </dsp:txXfrm>
    </dsp:sp>
    <dsp:sp modelId="{857BEFEA-223A-449C-B8C9-B2F3E7EA57E4}">
      <dsp:nvSpPr>
        <dsp:cNvPr id="0" name=""/>
        <dsp:cNvSpPr/>
      </dsp:nvSpPr>
      <dsp:spPr>
        <a:xfrm>
          <a:off x="128856" y="1405871"/>
          <a:ext cx="127745" cy="479044"/>
        </a:xfrm>
        <a:custGeom>
          <a:avLst/>
          <a:gdLst/>
          <a:ahLst/>
          <a:cxnLst/>
          <a:rect l="0" t="0" r="0" b="0"/>
          <a:pathLst>
            <a:path>
              <a:moveTo>
                <a:pt x="0" y="0"/>
              </a:moveTo>
              <a:lnTo>
                <a:pt x="0" y="479044"/>
              </a:lnTo>
              <a:lnTo>
                <a:pt x="127745" y="479044"/>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1DFD67-C2FA-49DD-8C13-96F7ECF47F57}">
      <dsp:nvSpPr>
        <dsp:cNvPr id="0" name=""/>
        <dsp:cNvSpPr/>
      </dsp:nvSpPr>
      <dsp:spPr>
        <a:xfrm>
          <a:off x="256601" y="1565553"/>
          <a:ext cx="1021961" cy="63872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Aptos Display" panose="020F0302020204030204"/>
            </a:rPr>
            <a:t>Input Field</a:t>
          </a:r>
          <a:endParaRPr lang="en-US" sz="1700" kern="1200" dirty="0"/>
        </a:p>
      </dsp:txBody>
      <dsp:txXfrm>
        <a:off x="275309" y="1584261"/>
        <a:ext cx="984545" cy="601310"/>
      </dsp:txXfrm>
    </dsp:sp>
    <dsp:sp modelId="{33004B13-C6F1-44E6-A511-6B83A2ECFEAA}">
      <dsp:nvSpPr>
        <dsp:cNvPr id="0" name=""/>
        <dsp:cNvSpPr/>
      </dsp:nvSpPr>
      <dsp:spPr>
        <a:xfrm>
          <a:off x="128856" y="1405871"/>
          <a:ext cx="127745" cy="1277452"/>
        </a:xfrm>
        <a:custGeom>
          <a:avLst/>
          <a:gdLst/>
          <a:ahLst/>
          <a:cxnLst/>
          <a:rect l="0" t="0" r="0" b="0"/>
          <a:pathLst>
            <a:path>
              <a:moveTo>
                <a:pt x="0" y="0"/>
              </a:moveTo>
              <a:lnTo>
                <a:pt x="0" y="1277452"/>
              </a:lnTo>
              <a:lnTo>
                <a:pt x="127745" y="1277452"/>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3E74E9-36A5-41BF-A4DB-639BF768C32B}">
      <dsp:nvSpPr>
        <dsp:cNvPr id="0" name=""/>
        <dsp:cNvSpPr/>
      </dsp:nvSpPr>
      <dsp:spPr>
        <a:xfrm>
          <a:off x="256601" y="2363961"/>
          <a:ext cx="1021961" cy="63872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038037"/>
              <a:satOff val="-207"/>
              <a:lumOff val="49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Aptos Display" panose="020F0302020204030204"/>
            </a:rPr>
            <a:t>Add Button</a:t>
          </a:r>
        </a:p>
      </dsp:txBody>
      <dsp:txXfrm>
        <a:off x="275309" y="2382669"/>
        <a:ext cx="984545" cy="601310"/>
      </dsp:txXfrm>
    </dsp:sp>
    <dsp:sp modelId="{B2A2E622-F29B-4F74-AD04-8A70DAD345E6}">
      <dsp:nvSpPr>
        <dsp:cNvPr id="0" name=""/>
        <dsp:cNvSpPr/>
      </dsp:nvSpPr>
      <dsp:spPr>
        <a:xfrm>
          <a:off x="1597926" y="767145"/>
          <a:ext cx="1277452" cy="638726"/>
        </a:xfrm>
        <a:prstGeom prst="roundRect">
          <a:avLst>
            <a:gd name="adj" fmla="val 10000"/>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ptos Display" panose="020F0302020204030204"/>
            </a:rPr>
            <a:t>Delete</a:t>
          </a:r>
          <a:endParaRPr lang="en-US" sz="1800" kern="1200" dirty="0"/>
        </a:p>
      </dsp:txBody>
      <dsp:txXfrm>
        <a:off x="1616634" y="785853"/>
        <a:ext cx="1240036" cy="601310"/>
      </dsp:txXfrm>
    </dsp:sp>
    <dsp:sp modelId="{9D0A8E24-41A8-40F6-98CF-D16BDE991AD2}">
      <dsp:nvSpPr>
        <dsp:cNvPr id="0" name=""/>
        <dsp:cNvSpPr/>
      </dsp:nvSpPr>
      <dsp:spPr>
        <a:xfrm>
          <a:off x="1725671" y="1405871"/>
          <a:ext cx="127745" cy="479044"/>
        </a:xfrm>
        <a:custGeom>
          <a:avLst/>
          <a:gdLst/>
          <a:ahLst/>
          <a:cxnLst/>
          <a:rect l="0" t="0" r="0" b="0"/>
          <a:pathLst>
            <a:path>
              <a:moveTo>
                <a:pt x="0" y="0"/>
              </a:moveTo>
              <a:lnTo>
                <a:pt x="0" y="479044"/>
              </a:lnTo>
              <a:lnTo>
                <a:pt x="127745" y="479044"/>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E91CEB-277A-4A81-A6F9-935283E887A8}">
      <dsp:nvSpPr>
        <dsp:cNvPr id="0" name=""/>
        <dsp:cNvSpPr/>
      </dsp:nvSpPr>
      <dsp:spPr>
        <a:xfrm>
          <a:off x="1853416" y="1565553"/>
          <a:ext cx="1021961" cy="63872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076075"/>
              <a:satOff val="-413"/>
              <a:lumOff val="98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Aptos Display" panose="020F0302020204030204"/>
            </a:rPr>
            <a:t>Trash Icon</a:t>
          </a:r>
          <a:endParaRPr lang="en-US" sz="1700" kern="1200" dirty="0"/>
        </a:p>
      </dsp:txBody>
      <dsp:txXfrm>
        <a:off x="1872124" y="1584261"/>
        <a:ext cx="984545" cy="601310"/>
      </dsp:txXfrm>
    </dsp:sp>
    <dsp:sp modelId="{9CEB2D69-733E-45FE-9587-ABE0964A1513}">
      <dsp:nvSpPr>
        <dsp:cNvPr id="0" name=""/>
        <dsp:cNvSpPr/>
      </dsp:nvSpPr>
      <dsp:spPr>
        <a:xfrm>
          <a:off x="3194741" y="767145"/>
          <a:ext cx="1277452" cy="638726"/>
        </a:xfrm>
        <a:prstGeom prst="roundRect">
          <a:avLst>
            <a:gd name="adj" fmla="val 10000"/>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a:ea typeface="Calibri"/>
              <a:cs typeface="Calibri"/>
            </a:rPr>
            <a:t>Mark Compeleted</a:t>
          </a:r>
        </a:p>
      </dsp:txBody>
      <dsp:txXfrm>
        <a:off x="3213449" y="785853"/>
        <a:ext cx="1240036" cy="601310"/>
      </dsp:txXfrm>
    </dsp:sp>
    <dsp:sp modelId="{6AAB4E3E-310E-4FEA-9625-B4D43C95575A}">
      <dsp:nvSpPr>
        <dsp:cNvPr id="0" name=""/>
        <dsp:cNvSpPr/>
      </dsp:nvSpPr>
      <dsp:spPr>
        <a:xfrm>
          <a:off x="3322486" y="1405871"/>
          <a:ext cx="127745" cy="479044"/>
        </a:xfrm>
        <a:custGeom>
          <a:avLst/>
          <a:gdLst/>
          <a:ahLst/>
          <a:cxnLst/>
          <a:rect l="0" t="0" r="0" b="0"/>
          <a:pathLst>
            <a:path>
              <a:moveTo>
                <a:pt x="0" y="0"/>
              </a:moveTo>
              <a:lnTo>
                <a:pt x="0" y="479044"/>
              </a:lnTo>
              <a:lnTo>
                <a:pt x="127745" y="479044"/>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6ADD28-0018-494E-8CBB-6B57D9967581}">
      <dsp:nvSpPr>
        <dsp:cNvPr id="0" name=""/>
        <dsp:cNvSpPr/>
      </dsp:nvSpPr>
      <dsp:spPr>
        <a:xfrm>
          <a:off x="3450231" y="1565553"/>
          <a:ext cx="1021961" cy="63872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9114112"/>
              <a:satOff val="-620"/>
              <a:lumOff val="147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Calibri"/>
              <a:ea typeface="Calibri"/>
              <a:cs typeface="Calibri"/>
            </a:rPr>
            <a:t>Check Mark Icon</a:t>
          </a:r>
        </a:p>
      </dsp:txBody>
      <dsp:txXfrm>
        <a:off x="3468939" y="1584261"/>
        <a:ext cx="984545" cy="601310"/>
      </dsp:txXfrm>
    </dsp:sp>
    <dsp:sp modelId="{ED484DD0-0C1C-4FA4-B640-42A5E1A85003}">
      <dsp:nvSpPr>
        <dsp:cNvPr id="0" name=""/>
        <dsp:cNvSpPr/>
      </dsp:nvSpPr>
      <dsp:spPr>
        <a:xfrm>
          <a:off x="4791556" y="767145"/>
          <a:ext cx="1277452" cy="638726"/>
        </a:xfrm>
        <a:prstGeom prst="roundRect">
          <a:avLst>
            <a:gd name="adj" fmla="val 10000"/>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Calibri"/>
              <a:ea typeface="Calibri"/>
              <a:cs typeface="Calibri"/>
            </a:rPr>
            <a:t>Edit</a:t>
          </a:r>
        </a:p>
      </dsp:txBody>
      <dsp:txXfrm>
        <a:off x="4810264" y="785853"/>
        <a:ext cx="1240036" cy="601310"/>
      </dsp:txXfrm>
    </dsp:sp>
    <dsp:sp modelId="{6BC55DA1-A12D-48BE-97F0-9692B1E809E3}">
      <dsp:nvSpPr>
        <dsp:cNvPr id="0" name=""/>
        <dsp:cNvSpPr/>
      </dsp:nvSpPr>
      <dsp:spPr>
        <a:xfrm>
          <a:off x="4919301" y="1405871"/>
          <a:ext cx="127745" cy="479044"/>
        </a:xfrm>
        <a:custGeom>
          <a:avLst/>
          <a:gdLst/>
          <a:ahLst/>
          <a:cxnLst/>
          <a:rect l="0" t="0" r="0" b="0"/>
          <a:pathLst>
            <a:path>
              <a:moveTo>
                <a:pt x="0" y="0"/>
              </a:moveTo>
              <a:lnTo>
                <a:pt x="0" y="479044"/>
              </a:lnTo>
              <a:lnTo>
                <a:pt x="127745" y="479044"/>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6FA89A-3532-48AD-8CAF-9A1C9433A010}">
      <dsp:nvSpPr>
        <dsp:cNvPr id="0" name=""/>
        <dsp:cNvSpPr/>
      </dsp:nvSpPr>
      <dsp:spPr>
        <a:xfrm>
          <a:off x="5047046" y="1565553"/>
          <a:ext cx="1021961" cy="63872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a:latin typeface="Calibri"/>
              <a:ea typeface="Calibri"/>
              <a:cs typeface="Calibri"/>
            </a:rPr>
            <a:t>Pen Icon</a:t>
          </a:r>
          <a:endParaRPr lang="en-US" sz="1700" kern="1200"/>
        </a:p>
      </dsp:txBody>
      <dsp:txXfrm>
        <a:off x="5065754" y="1584261"/>
        <a:ext cx="984545" cy="601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F5CDC9-2518-4AEC-AC8D-32F4D6B65B61}">
      <dsp:nvSpPr>
        <dsp:cNvPr id="0" name=""/>
        <dsp:cNvSpPr/>
      </dsp:nvSpPr>
      <dsp:spPr>
        <a:xfrm>
          <a:off x="0" y="0"/>
          <a:ext cx="459624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486E9D-2DD7-490C-AF13-5AD9598B116C}">
      <dsp:nvSpPr>
        <dsp:cNvPr id="0" name=""/>
        <dsp:cNvSpPr/>
      </dsp:nvSpPr>
      <dsp:spPr>
        <a:xfrm>
          <a:off x="0" y="0"/>
          <a:ext cx="4596245" cy="94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100000"/>
            </a:lnSpc>
            <a:spcBef>
              <a:spcPct val="0"/>
            </a:spcBef>
            <a:spcAft>
              <a:spcPct val="35000"/>
            </a:spcAft>
            <a:buNone/>
          </a:pPr>
          <a:r>
            <a:rPr lang="en-US" sz="3100" kern="1200" dirty="0"/>
            <a:t>Unicode </a:t>
          </a:r>
          <a:r>
            <a:rPr lang="en-US" sz="3100" kern="1200" dirty="0">
              <a:latin typeface="Aptos Display" panose="020F0302020204030204"/>
            </a:rPr>
            <a:t>Icons for Actions:</a:t>
          </a:r>
          <a:r>
            <a:rPr lang="en-US" sz="3100" kern="1200" dirty="0"/>
            <a:t> </a:t>
          </a:r>
          <a:endParaRPr lang="en-US" sz="3100" kern="1200" dirty="0">
            <a:latin typeface="Aptos Display" panose="020F0302020204030204"/>
          </a:endParaRPr>
        </a:p>
      </dsp:txBody>
      <dsp:txXfrm>
        <a:off x="0" y="0"/>
        <a:ext cx="4596245" cy="942459"/>
      </dsp:txXfrm>
    </dsp:sp>
    <dsp:sp modelId="{38B6C39C-19D4-4806-AB3F-6D1B5D2F3E94}">
      <dsp:nvSpPr>
        <dsp:cNvPr id="0" name=""/>
        <dsp:cNvSpPr/>
      </dsp:nvSpPr>
      <dsp:spPr>
        <a:xfrm>
          <a:off x="0" y="942459"/>
          <a:ext cx="459624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6CAA37-E33E-4451-B3CB-F31C5CA2F27B}">
      <dsp:nvSpPr>
        <dsp:cNvPr id="0" name=""/>
        <dsp:cNvSpPr/>
      </dsp:nvSpPr>
      <dsp:spPr>
        <a:xfrm>
          <a:off x="0" y="942459"/>
          <a:ext cx="4596245" cy="94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100000"/>
            </a:lnSpc>
            <a:spcBef>
              <a:spcPct val="0"/>
            </a:spcBef>
            <a:spcAft>
              <a:spcPct val="35000"/>
            </a:spcAft>
            <a:buNone/>
          </a:pPr>
          <a:r>
            <a:rPr lang="en-US" sz="3100" kern="1200" dirty="0">
              <a:latin typeface="Aptos Display" panose="020F0302020204030204"/>
            </a:rPr>
            <a:t>✔️</a:t>
          </a:r>
          <a:r>
            <a:rPr lang="en-US" sz="3100" kern="1200" dirty="0"/>
            <a:t> for complete</a:t>
          </a:r>
          <a:endParaRPr lang="en-US" sz="3100" kern="1200" dirty="0">
            <a:latin typeface="Aptos Display" panose="020F0302020204030204"/>
          </a:endParaRPr>
        </a:p>
      </dsp:txBody>
      <dsp:txXfrm>
        <a:off x="0" y="942459"/>
        <a:ext cx="4596245" cy="942459"/>
      </dsp:txXfrm>
    </dsp:sp>
    <dsp:sp modelId="{E03C4B04-AA1F-40CF-B9BE-3F271F460954}">
      <dsp:nvSpPr>
        <dsp:cNvPr id="0" name=""/>
        <dsp:cNvSpPr/>
      </dsp:nvSpPr>
      <dsp:spPr>
        <a:xfrm>
          <a:off x="0" y="1884918"/>
          <a:ext cx="459624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33C76D-E888-4A4C-BDEA-5BE5CAA35103}">
      <dsp:nvSpPr>
        <dsp:cNvPr id="0" name=""/>
        <dsp:cNvSpPr/>
      </dsp:nvSpPr>
      <dsp:spPr>
        <a:xfrm>
          <a:off x="0" y="1884918"/>
          <a:ext cx="4596245" cy="94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100000"/>
            </a:lnSpc>
            <a:spcBef>
              <a:spcPct val="0"/>
            </a:spcBef>
            <a:spcAft>
              <a:spcPct val="35000"/>
            </a:spcAft>
            <a:buNone/>
          </a:pPr>
          <a:r>
            <a:rPr lang="en-US" sz="3100" kern="1200" dirty="0"/>
            <a:t>✏️ for edit</a:t>
          </a:r>
          <a:endParaRPr lang="en-US" sz="3100" kern="1200" dirty="0">
            <a:latin typeface="Aptos Display" panose="020F0302020204030204"/>
          </a:endParaRPr>
        </a:p>
      </dsp:txBody>
      <dsp:txXfrm>
        <a:off x="0" y="1884918"/>
        <a:ext cx="4596245" cy="942459"/>
      </dsp:txXfrm>
    </dsp:sp>
    <dsp:sp modelId="{34D15580-5855-4B39-BBB7-A299F721EE4E}">
      <dsp:nvSpPr>
        <dsp:cNvPr id="0" name=""/>
        <dsp:cNvSpPr/>
      </dsp:nvSpPr>
      <dsp:spPr>
        <a:xfrm>
          <a:off x="0" y="2827377"/>
          <a:ext cx="459624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A14C4E-58A5-4D13-9B26-90526DB66757}">
      <dsp:nvSpPr>
        <dsp:cNvPr id="0" name=""/>
        <dsp:cNvSpPr/>
      </dsp:nvSpPr>
      <dsp:spPr>
        <a:xfrm>
          <a:off x="0" y="2827376"/>
          <a:ext cx="4596245" cy="94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100000"/>
            </a:lnSpc>
            <a:spcBef>
              <a:spcPct val="0"/>
            </a:spcBef>
            <a:spcAft>
              <a:spcPct val="35000"/>
            </a:spcAft>
            <a:buNone/>
          </a:pPr>
          <a:r>
            <a:rPr lang="en-US" sz="3100" kern="1200" dirty="0"/>
            <a:t>🗑️ for delete</a:t>
          </a:r>
        </a:p>
      </dsp:txBody>
      <dsp:txXfrm>
        <a:off x="0" y="2827376"/>
        <a:ext cx="4596245" cy="94245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F2AB2-8290-44EA-B681-2EBFB421342E}" type="datetimeFigureOut">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58C4C-C085-4E53-8C70-33FAC01954E9}" type="slidenum">
              <a:t>‹#›</a:t>
            </a:fld>
            <a:endParaRPr lang="en-US"/>
          </a:p>
        </p:txBody>
      </p:sp>
    </p:spTree>
    <p:extLst>
      <p:ext uri="{BB962C8B-B14F-4D97-AF65-F5344CB8AC3E}">
        <p14:creationId xmlns:p14="http://schemas.microsoft.com/office/powerpoint/2010/main" val="116461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Pantea </a:t>
            </a:r>
            <a:r>
              <a:rPr lang="en-US" dirty="0" err="1"/>
              <a:t>Namiranian</a:t>
            </a:r>
            <a:r>
              <a:rPr lang="en-US" dirty="0"/>
              <a:t>, and I will present the </a:t>
            </a:r>
            <a:r>
              <a:rPr lang="en-US" dirty="0" err="1"/>
              <a:t>StreamList</a:t>
            </a:r>
            <a:r>
              <a:rPr lang="en-US" dirty="0"/>
              <a:t> React application and its features.</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9358C4C-C085-4E53-8C70-33FAC01954E9}" type="slidenum">
              <a:rPr lang="en-US"/>
              <a:t>1</a:t>
            </a:fld>
            <a:endParaRPr lang="en-US"/>
          </a:p>
        </p:txBody>
      </p:sp>
    </p:spTree>
    <p:extLst>
      <p:ext uri="{BB962C8B-B14F-4D97-AF65-F5344CB8AC3E}">
        <p14:creationId xmlns:p14="http://schemas.microsoft.com/office/powerpoint/2010/main" val="209546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summarize the key points we discussed throughout the presentation. We talked about the features of the </a:t>
            </a:r>
            <a:r>
              <a:rPr lang="en-US" dirty="0" err="1"/>
              <a:t>StreamList</a:t>
            </a:r>
            <a:r>
              <a:rPr lang="en-US" dirty="0"/>
              <a:t> application, including how users can add, edit, delete, and complete tasks. We also emphasized the importance of having a user-friendly design that makes it easy for users to interact with the app. Effective data management is crucial for providing a smooth experience. A well-designed application not only helps users manage their lists better but also enhances their overall satisfaction.</a:t>
            </a:r>
          </a:p>
          <a:p>
            <a:r>
              <a:rPr lang="en-US" dirty="0"/>
              <a:t> </a:t>
            </a:r>
          </a:p>
          <a:p>
            <a:r>
              <a:rPr lang="en-US" dirty="0"/>
              <a:t>Finally, Its time to see the live webpage and its features.</a:t>
            </a:r>
          </a:p>
        </p:txBody>
      </p:sp>
      <p:sp>
        <p:nvSpPr>
          <p:cNvPr id="4" name="Slide Number Placeholder 3"/>
          <p:cNvSpPr>
            <a:spLocks noGrp="1"/>
          </p:cNvSpPr>
          <p:nvPr>
            <p:ph type="sldNum" sz="quarter" idx="5"/>
          </p:nvPr>
        </p:nvSpPr>
        <p:spPr/>
        <p:txBody>
          <a:bodyPr/>
          <a:lstStyle/>
          <a:p>
            <a:fld id="{F9358C4C-C085-4E53-8C70-33FAC01954E9}" type="slidenum">
              <a:rPr lang="en-US"/>
              <a:t>10</a:t>
            </a:fld>
            <a:endParaRPr lang="en-US"/>
          </a:p>
        </p:txBody>
      </p:sp>
    </p:spTree>
    <p:extLst>
      <p:ext uri="{BB962C8B-B14F-4D97-AF65-F5344CB8AC3E}">
        <p14:creationId xmlns:p14="http://schemas.microsoft.com/office/powerpoint/2010/main" val="480359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showcases the </a:t>
            </a:r>
            <a:r>
              <a:rPr lang="en-US" err="1"/>
              <a:t>StreamList</a:t>
            </a:r>
            <a:r>
              <a:rPr lang="en-US"/>
              <a:t> application. We will explore its functionalities and discuss the importance of user experience and data management in web apps.</a:t>
            </a:r>
          </a:p>
        </p:txBody>
      </p:sp>
      <p:sp>
        <p:nvSpPr>
          <p:cNvPr id="4" name="Slide Number Placeholder 3"/>
          <p:cNvSpPr>
            <a:spLocks noGrp="1"/>
          </p:cNvSpPr>
          <p:nvPr>
            <p:ph type="sldNum" sz="quarter" idx="5"/>
          </p:nvPr>
        </p:nvSpPr>
        <p:spPr/>
        <p:txBody>
          <a:bodyPr/>
          <a:lstStyle/>
          <a:p>
            <a:fld id="{F9358C4C-C085-4E53-8C70-33FAC01954E9}" type="slidenum">
              <a:t>2</a:t>
            </a:fld>
            <a:endParaRPr lang="en-US"/>
          </a:p>
        </p:txBody>
      </p:sp>
    </p:spTree>
    <p:extLst>
      <p:ext uri="{BB962C8B-B14F-4D97-AF65-F5344CB8AC3E}">
        <p14:creationId xmlns:p14="http://schemas.microsoft.com/office/powerpoint/2010/main" val="65318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The </a:t>
            </a:r>
            <a:r>
              <a:rPr lang="en-US" err="1"/>
              <a:t>StreamList</a:t>
            </a:r>
            <a:r>
              <a:rPr lang="en-US"/>
              <a:t> application allows users to manage their movie or program lists effectively.</a:t>
            </a:r>
          </a:p>
          <a:p>
            <a:pPr marL="171450" indent="-171450">
              <a:buFont typeface="Arial"/>
              <a:buChar char="•"/>
            </a:pPr>
            <a:r>
              <a:rPr lang="en-US"/>
              <a:t>Key features include the ability to add, edit, delete, and complete tasks.</a:t>
            </a:r>
            <a:endParaRPr lang="en-US">
              <a:ea typeface="Calibri" panose="020F0502020204030204"/>
              <a:cs typeface="Calibri" panose="020F0502020204030204"/>
            </a:endParaRPr>
          </a:p>
          <a:p>
            <a:pPr marL="171450" indent="-171450">
              <a:buFont typeface="Arial"/>
              <a:buChar char="•"/>
            </a:pPr>
            <a:r>
              <a:rPr lang="en-US"/>
              <a:t>The application uses simple Unicode characters as icons to enhance user interaction without relying on external libraries.</a:t>
            </a: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9358C4C-C085-4E53-8C70-33FAC01954E9}" type="slidenum">
              <a:t>3</a:t>
            </a:fld>
            <a:endParaRPr lang="en-US"/>
          </a:p>
        </p:txBody>
      </p:sp>
    </p:spTree>
    <p:extLst>
      <p:ext uri="{BB962C8B-B14F-4D97-AF65-F5344CB8AC3E}">
        <p14:creationId xmlns:p14="http://schemas.microsoft.com/office/powerpoint/2010/main" val="46345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design approach focuses on user-friendliness, with a clean layout that makes navigation intuitive.</a:t>
            </a:r>
          </a:p>
          <a:p>
            <a:pPr marL="171450" indent="-171450">
              <a:buFont typeface="Arial"/>
              <a:buChar char="•"/>
            </a:pPr>
            <a:r>
              <a:rPr lang="en-US" dirty="0"/>
              <a:t>The navigation system implemented using React Router, allowing seamless transitions between different pages (</a:t>
            </a:r>
            <a:r>
              <a:rPr lang="en-US" dirty="0" err="1"/>
              <a:t>StreamList</a:t>
            </a:r>
            <a:r>
              <a:rPr lang="en-US" dirty="0"/>
              <a:t>, Movies, Cart, About).</a:t>
            </a:r>
            <a:endParaRPr lang="en-US" dirty="0">
              <a:ea typeface="Calibri" panose="020F0502020204030204"/>
              <a:cs typeface="Calibri" panose="020F0502020204030204"/>
            </a:endParaRPr>
          </a:p>
          <a:p>
            <a:pPr marL="171450" indent="-171450">
              <a:buFont typeface="Arial"/>
              <a:buChar char="•"/>
            </a:pPr>
            <a:r>
              <a:rPr lang="en-US" dirty="0"/>
              <a:t>The design encourages users to interact with the application easily.</a:t>
            </a:r>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9358C4C-C085-4E53-8C70-33FAC01954E9}" type="slidenum">
              <a:t>4</a:t>
            </a:fld>
            <a:endParaRPr lang="en-US"/>
          </a:p>
        </p:txBody>
      </p:sp>
    </p:spTree>
    <p:extLst>
      <p:ext uri="{BB962C8B-B14F-4D97-AF65-F5344CB8AC3E}">
        <p14:creationId xmlns:p14="http://schemas.microsoft.com/office/powerpoint/2010/main" val="284510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Users can add movies or programs to the list. All entries are displayed, and users can edit, delete, or mark tasks as complete with icons.</a:t>
            </a:r>
            <a:endParaRPr lang="en-US" dirty="0">
              <a:ea typeface="Calibri" panose="020F0502020204030204"/>
              <a:cs typeface="Calibri" panose="020F0502020204030204"/>
            </a:endParaRPr>
          </a:p>
          <a:p>
            <a:pPr marL="171450" indent="-171450">
              <a:buFont typeface="Arial"/>
              <a:buChar char="•"/>
            </a:pPr>
            <a:endParaRPr lang="en-US" dirty="0"/>
          </a:p>
          <a:p>
            <a:pPr marL="171450" indent="-171450">
              <a:buFont typeface="Arial"/>
              <a:buChar char="•"/>
            </a:pPr>
            <a:r>
              <a:rPr lang="en-US" dirty="0"/>
              <a:t>User Inputs: Users can add movies or programs to the list, which are displayed for visibility.</a:t>
            </a:r>
            <a:endParaRPr lang="en-US" dirty="0">
              <a:ea typeface="Calibri" panose="020F0502020204030204"/>
              <a:cs typeface="Calibri" panose="020F0502020204030204"/>
            </a:endParaRPr>
          </a:p>
          <a:p>
            <a:pPr marL="171450" indent="-171450">
              <a:buFont typeface="Arial"/>
              <a:buChar char="•"/>
            </a:pPr>
            <a:r>
              <a:rPr lang="en-US" dirty="0"/>
              <a:t>Display List: All user inputs are shown in a list format, making it easy to see what has been added. Also, there is button to show and hide the list as a feature.</a:t>
            </a:r>
            <a:endParaRPr lang="en-US" dirty="0">
              <a:ea typeface="Calibri" panose="020F0502020204030204"/>
              <a:cs typeface="Calibri" panose="020F0502020204030204"/>
            </a:endParaRPr>
          </a:p>
          <a:p>
            <a:pPr marL="171450" indent="-171450">
              <a:buFont typeface="Arial"/>
              <a:buChar char="•"/>
            </a:pPr>
            <a:r>
              <a:rPr lang="en-US" dirty="0"/>
              <a:t>Edit/Delete/Complete: Users can edit the names of items, delete them from the list, or mark them as complete. Completed items are bolded and colored dark green.</a:t>
            </a:r>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9358C4C-C085-4E53-8C70-33FAC01954E9}" type="slidenum">
              <a:rPr lang="en-US"/>
              <a:t>5</a:t>
            </a:fld>
            <a:endParaRPr lang="en-US"/>
          </a:p>
        </p:txBody>
      </p:sp>
    </p:spTree>
    <p:extLst>
      <p:ext uri="{BB962C8B-B14F-4D97-AF65-F5344CB8AC3E}">
        <p14:creationId xmlns:p14="http://schemas.microsoft.com/office/powerpoint/2010/main" val="34951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6A7F7-C97B-8505-9BFF-54A1C5F7C6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BB190A-ADBD-56F1-6033-1E55B87E6E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D8F09B-2DB3-2AA1-CFCC-3F7D0ABB870E}"/>
              </a:ext>
            </a:extLst>
          </p:cNvPr>
          <p:cNvSpPr>
            <a:spLocks noGrp="1"/>
          </p:cNvSpPr>
          <p:nvPr>
            <p:ph type="body" idx="1"/>
          </p:nvPr>
        </p:nvSpPr>
        <p:spPr/>
        <p:txBody>
          <a:bodyPr/>
          <a:lstStyle/>
          <a:p>
            <a:r>
              <a:rPr lang="en-US" dirty="0"/>
              <a:t>Users add items through an input field and click "Add." They can delete items or mark them complete. The input field clears automatically after submission. All will be shown live at the end of the presentation by loading the webpage.</a:t>
            </a:r>
          </a:p>
          <a:p>
            <a:pPr>
              <a:buFont typeface="Arial"/>
              <a:buChar char="•"/>
            </a:pPr>
            <a:endParaRPr lang="en-US" dirty="0"/>
          </a:p>
          <a:p>
            <a:pPr>
              <a:buFont typeface="Arial"/>
              <a:buChar char="•"/>
            </a:pPr>
            <a:r>
              <a:rPr lang="en-US" dirty="0"/>
              <a:t>Users can add a new item to the list by typing in the input field and clicking the "Add" button.</a:t>
            </a:r>
            <a:endParaRPr lang="en-US" dirty="0">
              <a:ea typeface="Calibri" panose="020F0502020204030204"/>
              <a:cs typeface="Calibri" panose="020F0502020204030204"/>
            </a:endParaRPr>
          </a:p>
          <a:p>
            <a:pPr>
              <a:buFont typeface="Arial"/>
              <a:buChar char="•"/>
            </a:pPr>
            <a:r>
              <a:rPr lang="en-US" dirty="0"/>
              <a:t>Delete an item by clicking the trash icon and how to mark an item as complete by clicking the checkmark icon.</a:t>
            </a:r>
            <a:endParaRPr lang="en-US" dirty="0">
              <a:ea typeface="Calibri"/>
              <a:cs typeface="Calibri"/>
            </a:endParaRPr>
          </a:p>
          <a:p>
            <a:pPr>
              <a:buFont typeface="Arial"/>
              <a:buChar char="•"/>
            </a:pPr>
            <a:r>
              <a:rPr lang="en-US" dirty="0"/>
              <a:t>The input field clears automatically after submission, allowing for a smooth user experience.</a:t>
            </a:r>
            <a:endParaRPr lang="en-US" dirty="0">
              <a:ea typeface="Calibri"/>
              <a:cs typeface="Calibri"/>
            </a:endParaRPr>
          </a:p>
        </p:txBody>
      </p:sp>
      <p:sp>
        <p:nvSpPr>
          <p:cNvPr id="4" name="Slide Number Placeholder 3">
            <a:extLst>
              <a:ext uri="{FF2B5EF4-FFF2-40B4-BE49-F238E27FC236}">
                <a16:creationId xmlns:a16="http://schemas.microsoft.com/office/drawing/2014/main" id="{E3253802-6E8C-6BFA-A69C-317E1E5DD603}"/>
              </a:ext>
            </a:extLst>
          </p:cNvPr>
          <p:cNvSpPr>
            <a:spLocks noGrp="1"/>
          </p:cNvSpPr>
          <p:nvPr>
            <p:ph type="sldNum" sz="quarter" idx="5"/>
          </p:nvPr>
        </p:nvSpPr>
        <p:spPr/>
        <p:txBody>
          <a:bodyPr/>
          <a:lstStyle/>
          <a:p>
            <a:fld id="{F9358C4C-C085-4E53-8C70-33FAC01954E9}" type="slidenum">
              <a:t>6</a:t>
            </a:fld>
            <a:endParaRPr lang="en-US"/>
          </a:p>
        </p:txBody>
      </p:sp>
    </p:spTree>
    <p:extLst>
      <p:ext uri="{BB962C8B-B14F-4D97-AF65-F5344CB8AC3E}">
        <p14:creationId xmlns:p14="http://schemas.microsoft.com/office/powerpoint/2010/main" val="323303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By looking at the main code that runs the </a:t>
            </a:r>
            <a:r>
              <a:rPr lang="en-US" dirty="0" err="1"/>
              <a:t>StreamList</a:t>
            </a:r>
            <a:r>
              <a:rPr lang="en-US" dirty="0"/>
              <a:t> application we can say that the </a:t>
            </a:r>
            <a:r>
              <a:rPr lang="en-US" dirty="0" err="1"/>
              <a:t>useState</a:t>
            </a:r>
            <a:r>
              <a:rPr lang="en-US" dirty="0"/>
              <a:t> hook is crucial for managing the state of user inputs and the list of streams. When a user adds a new item, the </a:t>
            </a:r>
            <a:r>
              <a:rPr lang="en-US" dirty="0" err="1"/>
              <a:t>handleSubmit</a:t>
            </a:r>
            <a:r>
              <a:rPr lang="en-US" dirty="0"/>
              <a:t> function updates the state, making sure the new item appears in the list. Each stream item has its own state, which allows users to mark it as complete, edit the title, or delete it. The functions </a:t>
            </a:r>
            <a:r>
              <a:rPr lang="en-US" dirty="0" err="1"/>
              <a:t>handleComplete</a:t>
            </a:r>
            <a:r>
              <a:rPr lang="en-US" dirty="0"/>
              <a:t>, </a:t>
            </a:r>
            <a:r>
              <a:rPr lang="en-US" dirty="0" err="1"/>
              <a:t>handleEditToggle</a:t>
            </a:r>
            <a:r>
              <a:rPr lang="en-US" dirty="0"/>
              <a:t>, and </a:t>
            </a:r>
            <a:r>
              <a:rPr lang="en-US" dirty="0" err="1"/>
              <a:t>handleDelete</a:t>
            </a:r>
            <a:r>
              <a:rPr lang="en-US" dirty="0"/>
              <a:t> are designed to make it easy for users to interact with their list.</a:t>
            </a: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9358C4C-C085-4E53-8C70-33FAC01954E9}" type="slidenum">
              <a:rPr lang="en-US"/>
              <a:t>7</a:t>
            </a:fld>
            <a:endParaRPr lang="en-US"/>
          </a:p>
        </p:txBody>
      </p:sp>
    </p:spTree>
    <p:extLst>
      <p:ext uri="{BB962C8B-B14F-4D97-AF65-F5344CB8AC3E}">
        <p14:creationId xmlns:p14="http://schemas.microsoft.com/office/powerpoint/2010/main" val="2576226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talk about the icons used in the </a:t>
            </a:r>
            <a:r>
              <a:rPr lang="en-US" dirty="0" err="1"/>
              <a:t>StreamList</a:t>
            </a:r>
            <a:r>
              <a:rPr lang="en-US" dirty="0"/>
              <a:t> application. Instead of using external icon libraries, we chose to use Unicode characters to represent actions. This choice makes the project simpler and avoids the need for extra dependencies. The icons act as visual signals, helping users understand what actions they can take. For example, clicking the checkmark icon marks a task as complete, while the pencil icon allows users to edit the task. This method not only makes the app look better but also improves the user experience by giving immediate feedback on their actions.</a:t>
            </a:r>
          </a:p>
        </p:txBody>
      </p:sp>
      <p:sp>
        <p:nvSpPr>
          <p:cNvPr id="4" name="Slide Number Placeholder 3"/>
          <p:cNvSpPr>
            <a:spLocks noGrp="1"/>
          </p:cNvSpPr>
          <p:nvPr>
            <p:ph type="sldNum" sz="quarter" idx="5"/>
          </p:nvPr>
        </p:nvSpPr>
        <p:spPr/>
        <p:txBody>
          <a:bodyPr/>
          <a:lstStyle/>
          <a:p>
            <a:fld id="{F9358C4C-C085-4E53-8C70-33FAC01954E9}" type="slidenum">
              <a:rPr lang="en-US"/>
              <a:t>8</a:t>
            </a:fld>
            <a:endParaRPr lang="en-US"/>
          </a:p>
        </p:txBody>
      </p:sp>
    </p:spTree>
    <p:extLst>
      <p:ext uri="{BB962C8B-B14F-4D97-AF65-F5344CB8AC3E}">
        <p14:creationId xmlns:p14="http://schemas.microsoft.com/office/powerpoint/2010/main" val="2288080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discuss the importance of security and data protection in web applications. Protecting user data is crucial, especially when handling personal information. Developers have a responsibility to keep this data safe. We should follow best practices for password protection, such as using strong passwords and hashing them to make them secure. This ensures that even if data is compromised, it remains protected. Additionally, we refer to the article on hashing passwords, which explains how this technique helps keep user information safe and why it is essential for developers to implement strong security measures in their applications.</a:t>
            </a:r>
          </a:p>
        </p:txBody>
      </p:sp>
      <p:sp>
        <p:nvSpPr>
          <p:cNvPr id="4" name="Slide Number Placeholder 3"/>
          <p:cNvSpPr>
            <a:spLocks noGrp="1"/>
          </p:cNvSpPr>
          <p:nvPr>
            <p:ph type="sldNum" sz="quarter" idx="5"/>
          </p:nvPr>
        </p:nvSpPr>
        <p:spPr/>
        <p:txBody>
          <a:bodyPr/>
          <a:lstStyle/>
          <a:p>
            <a:fld id="{F9358C4C-C085-4E53-8C70-33FAC01954E9}" type="slidenum">
              <a:rPr lang="en-US"/>
              <a:t>9</a:t>
            </a:fld>
            <a:endParaRPr lang="en-US"/>
          </a:p>
        </p:txBody>
      </p:sp>
    </p:spTree>
    <p:extLst>
      <p:ext uri="{BB962C8B-B14F-4D97-AF65-F5344CB8AC3E}">
        <p14:creationId xmlns:p14="http://schemas.microsoft.com/office/powerpoint/2010/main" val="213466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8.png"/><Relationship Id="rId7" Type="http://schemas.openxmlformats.org/officeDocument/2006/relationships/diagramLayout" Target="../diagrams/layout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10.png"/><Relationship Id="rId10" Type="http://schemas.microsoft.com/office/2007/relationships/diagramDrawing" Target="../diagrams/drawing3.xml"/><Relationship Id="rId4" Type="http://schemas.openxmlformats.org/officeDocument/2006/relationships/image" Target="../media/image9.png"/><Relationship Id="rId9" Type="http://schemas.openxmlformats.org/officeDocument/2006/relationships/diagramColors" Target="../diagrams/colors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pn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060682"/>
            <a:ext cx="8388436" cy="2382694"/>
          </a:xfrm>
        </p:spPr>
        <p:txBody>
          <a:bodyPr vert="horz" lIns="91440" tIns="45720" rIns="91440" bIns="45720" rtlCol="0" anchor="t">
            <a:normAutofit/>
          </a:bodyPr>
          <a:lstStyle/>
          <a:p>
            <a:pPr algn="l"/>
            <a:r>
              <a:rPr lang="en-US" sz="4000" kern="1200" dirty="0">
                <a:latin typeface="+mj-lt"/>
                <a:ea typeface="+mj-ea"/>
                <a:cs typeface="+mj-cs"/>
              </a:rPr>
              <a:t>Displaying </a:t>
            </a:r>
            <a:r>
              <a:rPr lang="en-US" sz="4000" kern="1200" err="1">
                <a:latin typeface="+mj-lt"/>
                <a:ea typeface="+mj-ea"/>
                <a:cs typeface="+mj-cs"/>
              </a:rPr>
              <a:t>StreamList</a:t>
            </a:r>
            <a:r>
              <a:rPr lang="en-US" sz="4000" kern="1200" dirty="0">
                <a:latin typeface="+mj-lt"/>
                <a:ea typeface="+mj-ea"/>
                <a:cs typeface="+mj-cs"/>
              </a:rPr>
              <a:t> User Events</a:t>
            </a:r>
            <a:endParaRPr lang="en-US" sz="4000" kern="1200" dirty="0">
              <a:latin typeface="+mj-lt"/>
            </a:endParaRPr>
          </a:p>
        </p:txBody>
      </p:sp>
      <p:sp>
        <p:nvSpPr>
          <p:cNvPr id="3" name="Subtitle 2"/>
          <p:cNvSpPr>
            <a:spLocks noGrp="1"/>
          </p:cNvSpPr>
          <p:nvPr>
            <p:ph type="subTitle" idx="1"/>
          </p:nvPr>
        </p:nvSpPr>
        <p:spPr>
          <a:xfrm>
            <a:off x="5348086" y="3278710"/>
            <a:ext cx="6005713" cy="2702990"/>
          </a:xfrm>
        </p:spPr>
        <p:txBody>
          <a:bodyPr vert="horz" lIns="91440" tIns="45720" rIns="91440" bIns="45720" rtlCol="0" anchor="t">
            <a:normAutofit/>
          </a:bodyPr>
          <a:lstStyle/>
          <a:p>
            <a:r>
              <a:rPr lang="en-US" sz="2000"/>
              <a:t>Pantea </a:t>
            </a:r>
            <a:r>
              <a:rPr lang="en-US" sz="2000" err="1"/>
              <a:t>Namiranian</a:t>
            </a:r>
            <a:endParaRPr lang="en-US" err="1"/>
          </a:p>
          <a:p>
            <a:r>
              <a:rPr lang="en-US" sz="2000"/>
              <a:t>The University of Arizona Global Campus</a:t>
            </a:r>
          </a:p>
          <a:p>
            <a:r>
              <a:rPr lang="en-US" sz="2000"/>
              <a:t>INT499: Capstone for Information Technology (INP2520A)</a:t>
            </a:r>
          </a:p>
          <a:p>
            <a:endParaRPr lang="en-US" sz="2000"/>
          </a:p>
          <a:p>
            <a:r>
              <a:rPr lang="en-US" sz="2000"/>
              <a:t>John Russell</a:t>
            </a:r>
          </a:p>
          <a:p>
            <a:r>
              <a:rPr lang="en-US" sz="2000"/>
              <a:t>5/26/2025</a:t>
            </a:r>
          </a:p>
        </p:txBody>
      </p:sp>
      <p:grpSp>
        <p:nvGrpSpPr>
          <p:cNvPr id="211" name="Group 210">
            <a:extLst>
              <a:ext uri="{FF2B5EF4-FFF2-40B4-BE49-F238E27FC236}">
                <a16:creationId xmlns:a16="http://schemas.microsoft.com/office/drawing/2014/main" id="{7D2D829D-2830-5F07-E40B-C351944AB1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212" name="Rectangle 211">
              <a:extLst>
                <a:ext uri="{FF2B5EF4-FFF2-40B4-BE49-F238E27FC236}">
                  <a16:creationId xmlns:a16="http://schemas.microsoft.com/office/drawing/2014/main" id="{521FC5EF-435E-F74E-11C5-A935C7066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BCF3CE81-94AA-585B-379D-CB757AFCC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descr="Person watching empty phone">
            <a:extLst>
              <a:ext uri="{FF2B5EF4-FFF2-40B4-BE49-F238E27FC236}">
                <a16:creationId xmlns:a16="http://schemas.microsoft.com/office/drawing/2014/main" id="{78ADAEE9-E86E-752E-CD2F-FB13F6E84A95}"/>
              </a:ext>
            </a:extLst>
          </p:cNvPr>
          <p:cNvPicPr>
            <a:picLocks noChangeAspect="1"/>
          </p:cNvPicPr>
          <p:nvPr/>
        </p:nvPicPr>
        <p:blipFill>
          <a:blip r:embed="rId3">
            <a:alphaModFix amt="55000"/>
          </a:blip>
          <a:srcRect t="15476" b="254"/>
          <a:stretch>
            <a:fill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57E46CEF-56C2-A8EF-421F-D5731116C6FB}"/>
              </a:ext>
            </a:extLst>
          </p:cNvPr>
          <p:cNvSpPr>
            <a:spLocks noGrp="1"/>
          </p:cNvSpPr>
          <p:nvPr>
            <p:ph type="title"/>
          </p:nvPr>
        </p:nvSpPr>
        <p:spPr>
          <a:xfrm>
            <a:off x="686834" y="591344"/>
            <a:ext cx="3200400" cy="5585619"/>
          </a:xfrm>
        </p:spPr>
        <p:txBody>
          <a:bodyPr>
            <a:normAutofit/>
          </a:bodyPr>
          <a:lstStyle/>
          <a:p>
            <a:r>
              <a:rPr lang="en-US">
                <a:ln w="22225">
                  <a:solidFill>
                    <a:srgbClr val="FFFFFF"/>
                  </a:solidFill>
                </a:ln>
                <a:solidFill>
                  <a:srgbClr val="FFFFFF"/>
                </a:solidFill>
                <a:ea typeface="+mj-lt"/>
                <a:cs typeface="+mj-lt"/>
              </a:rPr>
              <a:t>Conclusion</a:t>
            </a:r>
            <a:endParaRPr lang="en-US">
              <a:ln w="22225">
                <a:solidFill>
                  <a:srgbClr val="FFFFFF"/>
                </a:solidFill>
              </a:ln>
              <a:solidFill>
                <a:srgbClr val="FFFFFF"/>
              </a:solidFill>
            </a:endParaRP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2DAC542-E35A-63E6-1455-B1B812A23436}"/>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3200" dirty="0">
                <a:solidFill>
                  <a:srgbClr val="FFFFFF"/>
                </a:solidFill>
                <a:latin typeface="Calibri"/>
                <a:ea typeface="Calibri"/>
                <a:cs typeface="Calibri"/>
              </a:rPr>
              <a:t>features of the </a:t>
            </a:r>
            <a:r>
              <a:rPr lang="en-US" sz="3200" err="1">
                <a:solidFill>
                  <a:srgbClr val="FFFFFF"/>
                </a:solidFill>
                <a:latin typeface="Calibri"/>
                <a:ea typeface="Calibri"/>
                <a:cs typeface="Calibri"/>
              </a:rPr>
              <a:t>StreamList</a:t>
            </a:r>
            <a:r>
              <a:rPr lang="en-US" sz="3200" dirty="0">
                <a:solidFill>
                  <a:srgbClr val="FFFFFF"/>
                </a:solidFill>
                <a:latin typeface="Calibri"/>
                <a:ea typeface="Calibri"/>
                <a:cs typeface="Calibri"/>
              </a:rPr>
              <a:t> application</a:t>
            </a:r>
            <a:endParaRPr lang="en-US" sz="3200">
              <a:solidFill>
                <a:srgbClr val="FFFFFF"/>
              </a:solidFill>
              <a:latin typeface="Aptos"/>
              <a:ea typeface="Calibri"/>
              <a:cs typeface="Calibri"/>
            </a:endParaRPr>
          </a:p>
          <a:p>
            <a:r>
              <a:rPr lang="en-US" sz="3200" dirty="0">
                <a:solidFill>
                  <a:srgbClr val="FFFFFF"/>
                </a:solidFill>
                <a:ea typeface="+mn-lt"/>
                <a:cs typeface="+mn-lt"/>
              </a:rPr>
              <a:t>add, edit, delete, and complete tasks</a:t>
            </a:r>
            <a:endParaRPr lang="en-US" sz="3200" dirty="0">
              <a:solidFill>
                <a:srgbClr val="FFFFFF"/>
              </a:solidFill>
              <a:latin typeface="Calibri"/>
              <a:ea typeface="Calibri"/>
              <a:cs typeface="Calibri"/>
            </a:endParaRPr>
          </a:p>
          <a:p>
            <a:r>
              <a:rPr lang="en-US" sz="3200" dirty="0">
                <a:solidFill>
                  <a:srgbClr val="FFFFFF"/>
                </a:solidFill>
                <a:ea typeface="+mn-lt"/>
                <a:cs typeface="+mn-lt"/>
              </a:rPr>
              <a:t>User-Friendly Design</a:t>
            </a:r>
          </a:p>
          <a:p>
            <a:r>
              <a:rPr lang="en-US" sz="3200" dirty="0">
                <a:solidFill>
                  <a:srgbClr val="FFFFFF"/>
                </a:solidFill>
                <a:ea typeface="+mn-lt"/>
                <a:cs typeface="+mn-lt"/>
              </a:rPr>
              <a:t>Effective data management</a:t>
            </a:r>
            <a:endParaRPr lang="en-US" sz="3200">
              <a:solidFill>
                <a:srgbClr val="FFFFFF"/>
              </a:solidFill>
            </a:endParaRPr>
          </a:p>
        </p:txBody>
      </p:sp>
    </p:spTree>
    <p:extLst>
      <p:ext uri="{BB962C8B-B14F-4D97-AF65-F5344CB8AC3E}">
        <p14:creationId xmlns:p14="http://schemas.microsoft.com/office/powerpoint/2010/main" val="143145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7124C649-E197-E4DB-C5A9-D4DFB9FD532D}"/>
              </a:ext>
            </a:extLst>
          </p:cNvPr>
          <p:cNvPicPr>
            <a:picLocks noChangeAspect="1"/>
          </p:cNvPicPr>
          <p:nvPr/>
        </p:nvPicPr>
        <p:blipFill>
          <a:blip r:embed="rId3">
            <a:duotone>
              <a:schemeClr val="bg2">
                <a:shade val="45000"/>
                <a:satMod val="135000"/>
              </a:schemeClr>
              <a:prstClr val="white"/>
            </a:duotone>
          </a:blip>
          <a:srcRect l="6546" t="28481" r="2545"/>
          <a:stretch>
            <a:fillRect/>
          </a:stretch>
        </p:blipFill>
        <p:spPr>
          <a:xfrm>
            <a:off x="20" y="10"/>
            <a:ext cx="12191980" cy="6857990"/>
          </a:xfrm>
          <a:prstGeom prst="rect">
            <a:avLst/>
          </a:prstGeom>
        </p:spPr>
      </p:pic>
      <p:sp>
        <p:nvSpPr>
          <p:cNvPr id="68" name="Rectangle 6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08100-5A74-BC56-90DD-519A116CB938}"/>
              </a:ext>
            </a:extLst>
          </p:cNvPr>
          <p:cNvSpPr>
            <a:spLocks noGrp="1"/>
          </p:cNvSpPr>
          <p:nvPr>
            <p:ph type="title"/>
          </p:nvPr>
        </p:nvSpPr>
        <p:spPr>
          <a:xfrm>
            <a:off x="838200" y="365125"/>
            <a:ext cx="10515600" cy="1325563"/>
          </a:xfrm>
        </p:spPr>
        <p:txBody>
          <a:bodyPr>
            <a:normAutofit/>
          </a:bodyPr>
          <a:lstStyle/>
          <a:p>
            <a:r>
              <a:rPr lang="en-US" dirty="0">
                <a:ea typeface="+mj-lt"/>
                <a:cs typeface="+mj-lt"/>
              </a:rPr>
              <a:t>Introduction</a:t>
            </a:r>
            <a:endParaRPr lang="en-US" dirty="0"/>
          </a:p>
        </p:txBody>
      </p:sp>
      <p:graphicFrame>
        <p:nvGraphicFramePr>
          <p:cNvPr id="5" name="Content Placeholder 2">
            <a:extLst>
              <a:ext uri="{FF2B5EF4-FFF2-40B4-BE49-F238E27FC236}">
                <a16:creationId xmlns:a16="http://schemas.microsoft.com/office/drawing/2014/main" id="{3EC490B8-11B0-2E85-6DB6-1B9A1DFAA2D4}"/>
              </a:ext>
            </a:extLst>
          </p:cNvPr>
          <p:cNvGraphicFramePr>
            <a:graphicFrameLocks noGrp="1"/>
          </p:cNvGraphicFramePr>
          <p:nvPr>
            <p:ph idx="1"/>
            <p:extLst>
              <p:ext uri="{D42A27DB-BD31-4B8C-83A1-F6EECF244321}">
                <p14:modId xmlns:p14="http://schemas.microsoft.com/office/powerpoint/2010/main" val="12391402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1583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6" name="Rectangle 18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F0CAF-6F5C-0308-480E-F49D06DB6C63}"/>
              </a:ext>
            </a:extLst>
          </p:cNvPr>
          <p:cNvSpPr>
            <a:spLocks noGrp="1"/>
          </p:cNvSpPr>
          <p:nvPr>
            <p:ph type="title"/>
          </p:nvPr>
        </p:nvSpPr>
        <p:spPr>
          <a:xfrm>
            <a:off x="761803" y="350196"/>
            <a:ext cx="4646904" cy="1624520"/>
          </a:xfrm>
        </p:spPr>
        <p:txBody>
          <a:bodyPr anchor="ctr">
            <a:normAutofit/>
          </a:bodyPr>
          <a:lstStyle/>
          <a:p>
            <a:r>
              <a:rPr lang="en-US" sz="4000">
                <a:ea typeface="+mj-lt"/>
                <a:cs typeface="+mj-lt"/>
              </a:rPr>
              <a:t>Overview of the Application</a:t>
            </a:r>
          </a:p>
        </p:txBody>
      </p:sp>
      <p:pic>
        <p:nvPicPr>
          <p:cNvPr id="174" name="Picture 173" descr="A screenshot of a computer&#10;&#10;AI-generated content may be incorrect.">
            <a:extLst>
              <a:ext uri="{FF2B5EF4-FFF2-40B4-BE49-F238E27FC236}">
                <a16:creationId xmlns:a16="http://schemas.microsoft.com/office/drawing/2014/main" id="{362098DC-FB49-1474-797B-464576C6A076}"/>
              </a:ext>
            </a:extLst>
          </p:cNvPr>
          <p:cNvPicPr>
            <a:picLocks noChangeAspect="1"/>
          </p:cNvPicPr>
          <p:nvPr/>
        </p:nvPicPr>
        <p:blipFill>
          <a:blip r:embed="rId3"/>
          <a:srcRect t="9030" r="-3" b="2251"/>
          <a:stretch>
            <a:fillRect/>
          </a:stretch>
        </p:blipFill>
        <p:spPr>
          <a:xfrm>
            <a:off x="6096000" y="1"/>
            <a:ext cx="6102825" cy="6858000"/>
          </a:xfrm>
          <a:prstGeom prst="rect">
            <a:avLst/>
          </a:prstGeom>
        </p:spPr>
      </p:pic>
      <p:graphicFrame>
        <p:nvGraphicFramePr>
          <p:cNvPr id="33" name="Content Placeholder 2">
            <a:extLst>
              <a:ext uri="{FF2B5EF4-FFF2-40B4-BE49-F238E27FC236}">
                <a16:creationId xmlns:a16="http://schemas.microsoft.com/office/drawing/2014/main" id="{98D4976B-75FB-5BED-CFE0-A5BFC0F8D188}"/>
              </a:ext>
            </a:extLst>
          </p:cNvPr>
          <p:cNvGraphicFramePr>
            <a:graphicFrameLocks noGrp="1"/>
          </p:cNvGraphicFramePr>
          <p:nvPr>
            <p:ph idx="1"/>
            <p:extLst>
              <p:ext uri="{D42A27DB-BD31-4B8C-83A1-F6EECF244321}">
                <p14:modId xmlns:p14="http://schemas.microsoft.com/office/powerpoint/2010/main" val="3814342231"/>
              </p:ext>
            </p:extLst>
          </p:nvPr>
        </p:nvGraphicFramePr>
        <p:xfrm>
          <a:off x="761802" y="2743200"/>
          <a:ext cx="4646905" cy="36131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433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AI-generated content may be incorrect.">
            <a:extLst>
              <a:ext uri="{FF2B5EF4-FFF2-40B4-BE49-F238E27FC236}">
                <a16:creationId xmlns:a16="http://schemas.microsoft.com/office/drawing/2014/main" id="{39B8B4A6-2CE7-5F09-134F-C52BBDC63381}"/>
              </a:ext>
            </a:extLst>
          </p:cNvPr>
          <p:cNvPicPr>
            <a:picLocks noChangeAspect="1"/>
          </p:cNvPicPr>
          <p:nvPr/>
        </p:nvPicPr>
        <p:blipFill>
          <a:blip r:embed="rId3"/>
          <a:srcRect l="3212" r="27842" b="9090"/>
          <a:stretch>
            <a:fillRect/>
          </a:stretch>
        </p:blipFill>
        <p:spPr>
          <a:xfrm>
            <a:off x="3523488" y="10"/>
            <a:ext cx="8668512" cy="6857990"/>
          </a:xfrm>
          <a:prstGeom prst="rect">
            <a:avLst/>
          </a:prstGeom>
        </p:spPr>
      </p:pic>
      <p:sp>
        <p:nvSpPr>
          <p:cNvPr id="187" name="Rectangle 18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AEB05C-0C8C-6BCE-FF77-2DD538889ED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Application Design</a:t>
            </a:r>
          </a:p>
        </p:txBody>
      </p:sp>
      <p:sp>
        <p:nvSpPr>
          <p:cNvPr id="189" name="Rectangle 18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1" name="Rectangle 19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073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AI-generated content may be incorrect.">
            <a:extLst>
              <a:ext uri="{FF2B5EF4-FFF2-40B4-BE49-F238E27FC236}">
                <a16:creationId xmlns:a16="http://schemas.microsoft.com/office/drawing/2014/main" id="{7ABE83E9-B450-3027-3387-F5F196BB8632}"/>
              </a:ext>
            </a:extLst>
          </p:cNvPr>
          <p:cNvPicPr>
            <a:picLocks noChangeAspect="1"/>
          </p:cNvPicPr>
          <p:nvPr/>
        </p:nvPicPr>
        <p:blipFill>
          <a:blip r:embed="rId3">
            <a:alphaModFix amt="40000"/>
          </a:blip>
          <a:srcRect b="6250"/>
          <a:stretch>
            <a:fill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ADD63AA7-E103-4084-8C9C-0F64474A9446}"/>
              </a:ext>
            </a:extLst>
          </p:cNvPr>
          <p:cNvSpPr>
            <a:spLocks noGrp="1"/>
          </p:cNvSpPr>
          <p:nvPr>
            <p:ph type="title"/>
          </p:nvPr>
        </p:nvSpPr>
        <p:spPr>
          <a:xfrm>
            <a:off x="640080" y="853673"/>
            <a:ext cx="4023360" cy="5004794"/>
          </a:xfrm>
        </p:spPr>
        <p:txBody>
          <a:bodyPr>
            <a:normAutofit/>
          </a:bodyPr>
          <a:lstStyle/>
          <a:p>
            <a:r>
              <a:rPr lang="en-US" sz="5400">
                <a:solidFill>
                  <a:schemeClr val="bg1"/>
                </a:solidFill>
                <a:ea typeface="+mj-lt"/>
                <a:cs typeface="+mj-lt"/>
              </a:rPr>
              <a:t>Key Features</a:t>
            </a:r>
            <a:endParaRPr lang="en-US" sz="5400">
              <a:solidFill>
                <a:schemeClr val="bg1"/>
              </a:solidFill>
            </a:endParaRPr>
          </a:p>
        </p:txBody>
      </p:sp>
      <p:sp>
        <p:nvSpPr>
          <p:cNvPr id="3" name="Content Placeholder 2">
            <a:extLst>
              <a:ext uri="{FF2B5EF4-FFF2-40B4-BE49-F238E27FC236}">
                <a16:creationId xmlns:a16="http://schemas.microsoft.com/office/drawing/2014/main" id="{AC964D01-D508-C4D1-566A-6FED39EC8B20}"/>
              </a:ext>
            </a:extLst>
          </p:cNvPr>
          <p:cNvSpPr>
            <a:spLocks noGrp="1"/>
          </p:cNvSpPr>
          <p:nvPr>
            <p:ph idx="1"/>
          </p:nvPr>
        </p:nvSpPr>
        <p:spPr>
          <a:xfrm>
            <a:off x="5599083" y="853673"/>
            <a:ext cx="5715000" cy="5004794"/>
          </a:xfrm>
        </p:spPr>
        <p:txBody>
          <a:bodyPr vert="horz" lIns="91440" tIns="45720" rIns="91440" bIns="45720" rtlCol="0" anchor="ctr">
            <a:normAutofit/>
          </a:bodyPr>
          <a:lstStyle/>
          <a:p>
            <a:r>
              <a:rPr lang="en-US" sz="4000" dirty="0">
                <a:solidFill>
                  <a:schemeClr val="bg1"/>
                </a:solidFill>
                <a:ea typeface="+mn-lt"/>
                <a:cs typeface="+mn-lt"/>
              </a:rPr>
              <a:t>User Inputs</a:t>
            </a:r>
            <a:endParaRPr lang="en-US" sz="4000">
              <a:solidFill>
                <a:schemeClr val="bg1"/>
              </a:solidFill>
            </a:endParaRPr>
          </a:p>
          <a:p>
            <a:r>
              <a:rPr lang="en-US" sz="4000" dirty="0">
                <a:solidFill>
                  <a:schemeClr val="bg1"/>
                </a:solidFill>
                <a:ea typeface="+mn-lt"/>
                <a:cs typeface="+mn-lt"/>
              </a:rPr>
              <a:t>Display List</a:t>
            </a:r>
          </a:p>
          <a:p>
            <a:r>
              <a:rPr lang="en-US" sz="4000" dirty="0">
                <a:solidFill>
                  <a:schemeClr val="bg1"/>
                </a:solidFill>
                <a:ea typeface="+mn-lt"/>
                <a:cs typeface="+mn-lt"/>
              </a:rPr>
              <a:t>Edit/Delete/Complete</a:t>
            </a:r>
          </a:p>
        </p:txBody>
      </p:sp>
      <p:sp>
        <p:nvSpPr>
          <p:cNvPr id="19"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56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324083-CC27-BDFA-F9FB-C69883FFB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8A486-235D-C4C5-8A08-54254360D290}"/>
              </a:ext>
            </a:extLst>
          </p:cNvPr>
          <p:cNvSpPr>
            <a:spLocks noGrp="1"/>
          </p:cNvSpPr>
          <p:nvPr>
            <p:ph type="title"/>
          </p:nvPr>
        </p:nvSpPr>
        <p:spPr>
          <a:xfrm>
            <a:off x="762001" y="762001"/>
            <a:ext cx="6070120" cy="1708243"/>
          </a:xfrm>
        </p:spPr>
        <p:txBody>
          <a:bodyPr vert="horz" lIns="91440" tIns="45720" rIns="91440" bIns="45720" rtlCol="0" anchor="ctr">
            <a:normAutofit/>
          </a:bodyPr>
          <a:lstStyle/>
          <a:p>
            <a:r>
              <a:rPr lang="en-US" sz="4000" dirty="0">
                <a:ea typeface="+mj-lt"/>
                <a:cs typeface="+mj-lt"/>
              </a:rPr>
              <a:t>User Interaction</a:t>
            </a:r>
            <a:endParaRPr lang="en-US" sz="4000"/>
          </a:p>
        </p:txBody>
      </p:sp>
      <p:sp>
        <p:nvSpPr>
          <p:cNvPr id="669" name="Rectangle 668">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7" name="Picture 646" descr="A screenshot of a computer&#10;&#10;AI-generated content may be incorrect.">
            <a:extLst>
              <a:ext uri="{FF2B5EF4-FFF2-40B4-BE49-F238E27FC236}">
                <a16:creationId xmlns:a16="http://schemas.microsoft.com/office/drawing/2014/main" id="{DB552ACD-AF43-59FA-7252-E47D633ECCA0}"/>
              </a:ext>
            </a:extLst>
          </p:cNvPr>
          <p:cNvPicPr>
            <a:picLocks noChangeAspect="1"/>
          </p:cNvPicPr>
          <p:nvPr/>
        </p:nvPicPr>
        <p:blipFill>
          <a:blip r:embed="rId3"/>
          <a:stretch>
            <a:fillRect/>
          </a:stretch>
        </p:blipFill>
        <p:spPr>
          <a:xfrm>
            <a:off x="8626340" y="568383"/>
            <a:ext cx="2524709" cy="1761166"/>
          </a:xfrm>
          <a:prstGeom prst="rect">
            <a:avLst/>
          </a:prstGeom>
        </p:spPr>
      </p:pic>
      <p:pic>
        <p:nvPicPr>
          <p:cNvPr id="636" name="Picture 635" descr="A group of pencils and baskets with check marks&#10;&#10;AI-generated content may be incorrect.">
            <a:extLst>
              <a:ext uri="{FF2B5EF4-FFF2-40B4-BE49-F238E27FC236}">
                <a16:creationId xmlns:a16="http://schemas.microsoft.com/office/drawing/2014/main" id="{B1BDA96B-081A-4864-4135-B605E714000B}"/>
              </a:ext>
            </a:extLst>
          </p:cNvPr>
          <p:cNvPicPr>
            <a:picLocks noChangeAspect="1"/>
          </p:cNvPicPr>
          <p:nvPr/>
        </p:nvPicPr>
        <p:blipFill>
          <a:blip r:embed="rId4"/>
          <a:stretch>
            <a:fillRect/>
          </a:stretch>
        </p:blipFill>
        <p:spPr>
          <a:xfrm>
            <a:off x="8519826" y="2548679"/>
            <a:ext cx="2737736" cy="1761166"/>
          </a:xfrm>
          <a:prstGeom prst="rect">
            <a:avLst/>
          </a:prstGeom>
        </p:spPr>
      </p:pic>
      <p:pic>
        <p:nvPicPr>
          <p:cNvPr id="637" name="Picture 636" descr="A black and white text&#10;&#10;AI-generated content may be incorrect.">
            <a:extLst>
              <a:ext uri="{FF2B5EF4-FFF2-40B4-BE49-F238E27FC236}">
                <a16:creationId xmlns:a16="http://schemas.microsoft.com/office/drawing/2014/main" id="{08129ABE-AEF6-C7B5-7D29-4953A7FDC2C9}"/>
              </a:ext>
            </a:extLst>
          </p:cNvPr>
          <p:cNvPicPr>
            <a:picLocks noChangeAspect="1"/>
          </p:cNvPicPr>
          <p:nvPr/>
        </p:nvPicPr>
        <p:blipFill>
          <a:blip r:embed="rId5"/>
          <a:stretch>
            <a:fillRect/>
          </a:stretch>
        </p:blipFill>
        <p:spPr>
          <a:xfrm>
            <a:off x="8198173" y="5067566"/>
            <a:ext cx="3381043" cy="683981"/>
          </a:xfrm>
          <a:prstGeom prst="rect">
            <a:avLst/>
          </a:prstGeom>
        </p:spPr>
      </p:pic>
      <p:graphicFrame>
        <p:nvGraphicFramePr>
          <p:cNvPr id="126" name="TextBox 2">
            <a:extLst>
              <a:ext uri="{FF2B5EF4-FFF2-40B4-BE49-F238E27FC236}">
                <a16:creationId xmlns:a16="http://schemas.microsoft.com/office/drawing/2014/main" id="{211DFE13-99DE-4B97-E5E4-A33C516DD803}"/>
              </a:ext>
            </a:extLst>
          </p:cNvPr>
          <p:cNvGraphicFramePr/>
          <p:nvPr>
            <p:extLst>
              <p:ext uri="{D42A27DB-BD31-4B8C-83A1-F6EECF244321}">
                <p14:modId xmlns:p14="http://schemas.microsoft.com/office/powerpoint/2010/main" val="715114759"/>
              </p:ext>
            </p:extLst>
          </p:nvPr>
        </p:nvGraphicFramePr>
        <p:xfrm>
          <a:off x="762001" y="2470243"/>
          <a:ext cx="6070120" cy="37698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0129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omputer script on a screen">
            <a:extLst>
              <a:ext uri="{FF2B5EF4-FFF2-40B4-BE49-F238E27FC236}">
                <a16:creationId xmlns:a16="http://schemas.microsoft.com/office/drawing/2014/main" id="{D98F2ACA-B0D6-4361-24A1-74267DA54D49}"/>
              </a:ext>
            </a:extLst>
          </p:cNvPr>
          <p:cNvPicPr>
            <a:picLocks noChangeAspect="1"/>
          </p:cNvPicPr>
          <p:nvPr/>
        </p:nvPicPr>
        <p:blipFill>
          <a:blip r:embed="rId3">
            <a:alphaModFix amt="55000"/>
          </a:blip>
          <a:srcRect t="7695" b="8035"/>
          <a:stretch>
            <a:fillRect/>
          </a:stretch>
        </p:blipFill>
        <p:spPr>
          <a:xfrm>
            <a:off x="20" y="-9107"/>
            <a:ext cx="12191980" cy="6858000"/>
          </a:xfrm>
          <a:prstGeom prst="rect">
            <a:avLst/>
          </a:prstGeom>
        </p:spPr>
      </p:pic>
      <p:sp>
        <p:nvSpPr>
          <p:cNvPr id="2" name="Title 1">
            <a:extLst>
              <a:ext uri="{FF2B5EF4-FFF2-40B4-BE49-F238E27FC236}">
                <a16:creationId xmlns:a16="http://schemas.microsoft.com/office/drawing/2014/main" id="{D9C980C8-8F0A-5513-2E01-6475B4200740}"/>
              </a:ext>
            </a:extLst>
          </p:cNvPr>
          <p:cNvSpPr>
            <a:spLocks noGrp="1"/>
          </p:cNvSpPr>
          <p:nvPr>
            <p:ph type="title"/>
          </p:nvPr>
        </p:nvSpPr>
        <p:spPr>
          <a:xfrm>
            <a:off x="686834" y="591344"/>
            <a:ext cx="3200400" cy="5585619"/>
          </a:xfrm>
        </p:spPr>
        <p:txBody>
          <a:bodyPr>
            <a:normAutofit/>
          </a:bodyPr>
          <a:lstStyle/>
          <a:p>
            <a:r>
              <a:rPr lang="en-US">
                <a:solidFill>
                  <a:srgbClr val="FFFFFF"/>
                </a:solidFill>
                <a:latin typeface="Aptos"/>
              </a:rPr>
              <a:t>Code overview</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F3AC12D-AFAD-3F52-C4D5-7BD2E0EE46FB}"/>
              </a:ext>
            </a:extLst>
          </p:cNvPr>
          <p:cNvSpPr>
            <a:spLocks noGrp="1"/>
          </p:cNvSpPr>
          <p:nvPr>
            <p:ph idx="1"/>
          </p:nvPr>
        </p:nvSpPr>
        <p:spPr>
          <a:xfrm>
            <a:off x="3643745" y="591344"/>
            <a:ext cx="7710054" cy="5585619"/>
          </a:xfrm>
        </p:spPr>
        <p:txBody>
          <a:bodyPr vert="horz" lIns="91440" tIns="45720" rIns="91440" bIns="45720" rtlCol="0" anchor="ctr">
            <a:normAutofit/>
          </a:bodyPr>
          <a:lstStyle/>
          <a:p>
            <a:r>
              <a:rPr lang="en-US" dirty="0">
                <a:solidFill>
                  <a:srgbClr val="FFFFFF"/>
                </a:solidFill>
                <a:ea typeface="+mn-lt"/>
                <a:cs typeface="+mn-lt"/>
              </a:rPr>
              <a:t>State Management: The application uses </a:t>
            </a:r>
            <a:r>
              <a:rPr lang="en-US" dirty="0" err="1">
                <a:solidFill>
                  <a:srgbClr val="FFFFFF"/>
                </a:solidFill>
                <a:ea typeface="+mn-lt"/>
                <a:cs typeface="+mn-lt"/>
              </a:rPr>
              <a:t>React's</a:t>
            </a:r>
            <a:r>
              <a:rPr lang="en-US" dirty="0">
                <a:solidFill>
                  <a:srgbClr val="FFFFFF"/>
                </a:solidFill>
                <a:ea typeface="+mn-lt"/>
                <a:cs typeface="+mn-lt"/>
              </a:rPr>
              <a:t> </a:t>
            </a:r>
            <a:r>
              <a:rPr lang="en-US" dirty="0" err="1">
                <a:solidFill>
                  <a:srgbClr val="FFFFFF"/>
                </a:solidFill>
                <a:ea typeface="+mn-lt"/>
                <a:cs typeface="+mn-lt"/>
              </a:rPr>
              <a:t>useState</a:t>
            </a:r>
            <a:r>
              <a:rPr lang="en-US" dirty="0">
                <a:solidFill>
                  <a:srgbClr val="FFFFFF"/>
                </a:solidFill>
                <a:ea typeface="+mn-lt"/>
                <a:cs typeface="+mn-lt"/>
              </a:rPr>
              <a:t> hook to manage user inputs and the list of streams.</a:t>
            </a:r>
          </a:p>
          <a:p>
            <a:endParaRPr lang="en-US" dirty="0">
              <a:solidFill>
                <a:srgbClr val="FFFFFF"/>
              </a:solidFill>
              <a:ea typeface="+mn-lt"/>
              <a:cs typeface="+mn-lt"/>
            </a:endParaRPr>
          </a:p>
          <a:p>
            <a:endParaRPr lang="en-US" dirty="0">
              <a:solidFill>
                <a:srgbClr val="FFFFFF"/>
              </a:solidFill>
              <a:ea typeface="+mn-lt"/>
              <a:cs typeface="+mn-lt"/>
            </a:endParaRPr>
          </a:p>
          <a:p>
            <a:r>
              <a:rPr lang="en-US" dirty="0">
                <a:solidFill>
                  <a:srgbClr val="FFFFFF"/>
                </a:solidFill>
                <a:ea typeface="+mn-lt"/>
                <a:cs typeface="+mn-lt"/>
              </a:rPr>
              <a:t>Functionality: Key functions handle adding, editing, completing, and deleting tasks.</a:t>
            </a:r>
          </a:p>
        </p:txBody>
      </p:sp>
    </p:spTree>
    <p:extLst>
      <p:ext uri="{BB962C8B-B14F-4D97-AF65-F5344CB8AC3E}">
        <p14:creationId xmlns:p14="http://schemas.microsoft.com/office/powerpoint/2010/main" val="315662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int">
            <a:extLst>
              <a:ext uri="{FF2B5EF4-FFF2-40B4-BE49-F238E27FC236}">
                <a16:creationId xmlns:a16="http://schemas.microsoft.com/office/drawing/2014/main" id="{D380959B-464C-9ED8-C9EB-AB6FC997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5448" y="8300"/>
            <a:ext cx="10966551"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6B83858-ED7D-57B6-6CAA-83168807C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5"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86EA60-A927-874D-FA66-64228AE26AC8}"/>
              </a:ext>
            </a:extLst>
          </p:cNvPr>
          <p:cNvSpPr>
            <a:spLocks noGrp="1"/>
          </p:cNvSpPr>
          <p:nvPr>
            <p:ph type="title"/>
          </p:nvPr>
        </p:nvSpPr>
        <p:spPr>
          <a:xfrm>
            <a:off x="6106390" y="759126"/>
            <a:ext cx="4596245" cy="1711119"/>
          </a:xfrm>
        </p:spPr>
        <p:txBody>
          <a:bodyPr anchor="ctr">
            <a:normAutofit/>
          </a:bodyPr>
          <a:lstStyle/>
          <a:p>
            <a:r>
              <a:rPr lang="en-US" sz="4000">
                <a:ea typeface="+mj-lt"/>
                <a:cs typeface="+mj-lt"/>
              </a:rPr>
              <a:t>Icons and Visuals</a:t>
            </a:r>
            <a:endParaRPr lang="en-US" sz="4000"/>
          </a:p>
        </p:txBody>
      </p:sp>
      <p:sp>
        <p:nvSpPr>
          <p:cNvPr id="22" name="Rectangle 21">
            <a:extLst>
              <a:ext uri="{FF2B5EF4-FFF2-40B4-BE49-F238E27FC236}">
                <a16:creationId xmlns:a16="http://schemas.microsoft.com/office/drawing/2014/main" id="{FF97FFD4-A8B9-3D4D-1623-7BE467E4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rgbClr val="FFFFFF"/>
          </a:solidFill>
          <a:ln>
            <a:noFill/>
          </a:ln>
          <a:effectLst>
            <a:outerShdw blurRad="190500" dist="139700" dir="300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AI-generated content may be incorrect.">
            <a:extLst>
              <a:ext uri="{FF2B5EF4-FFF2-40B4-BE49-F238E27FC236}">
                <a16:creationId xmlns:a16="http://schemas.microsoft.com/office/drawing/2014/main" id="{653F70B1-C9FB-51A0-8A35-598F22498EF8}"/>
              </a:ext>
            </a:extLst>
          </p:cNvPr>
          <p:cNvPicPr>
            <a:picLocks noChangeAspect="1"/>
          </p:cNvPicPr>
          <p:nvPr/>
        </p:nvPicPr>
        <p:blipFill>
          <a:blip r:embed="rId3"/>
          <a:stretch>
            <a:fillRect/>
          </a:stretch>
        </p:blipFill>
        <p:spPr>
          <a:xfrm>
            <a:off x="768873" y="1635882"/>
            <a:ext cx="3872455" cy="3620744"/>
          </a:xfrm>
          <a:prstGeom prst="rect">
            <a:avLst/>
          </a:prstGeom>
        </p:spPr>
      </p:pic>
      <p:graphicFrame>
        <p:nvGraphicFramePr>
          <p:cNvPr id="15" name="Content Placeholder 2">
            <a:extLst>
              <a:ext uri="{FF2B5EF4-FFF2-40B4-BE49-F238E27FC236}">
                <a16:creationId xmlns:a16="http://schemas.microsoft.com/office/drawing/2014/main" id="{FC208E70-CE8E-4124-9759-5E38E996A7C2}"/>
              </a:ext>
            </a:extLst>
          </p:cNvPr>
          <p:cNvGraphicFramePr>
            <a:graphicFrameLocks noGrp="1"/>
          </p:cNvGraphicFramePr>
          <p:nvPr>
            <p:ph idx="1"/>
          </p:nvPr>
        </p:nvGraphicFramePr>
        <p:xfrm>
          <a:off x="6106390" y="2470244"/>
          <a:ext cx="4596245" cy="37698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5771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ansparent padlock">
            <a:extLst>
              <a:ext uri="{FF2B5EF4-FFF2-40B4-BE49-F238E27FC236}">
                <a16:creationId xmlns:a16="http://schemas.microsoft.com/office/drawing/2014/main" id="{D77EE844-3FE9-A3BC-E08A-071B7768F85B}"/>
              </a:ext>
            </a:extLst>
          </p:cNvPr>
          <p:cNvPicPr>
            <a:picLocks noChangeAspect="1"/>
          </p:cNvPicPr>
          <p:nvPr/>
        </p:nvPicPr>
        <p:blipFill>
          <a:blip r:embed="rId3"/>
          <a:srcRect l="5189" r="43155" b="73"/>
          <a:stretch>
            <a:fillRect/>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118BF-CC0A-0B45-B03F-0415FDAB293D}"/>
              </a:ext>
            </a:extLst>
          </p:cNvPr>
          <p:cNvSpPr>
            <a:spLocks noGrp="1"/>
          </p:cNvSpPr>
          <p:nvPr>
            <p:ph type="title"/>
          </p:nvPr>
        </p:nvSpPr>
        <p:spPr>
          <a:xfrm>
            <a:off x="6115317" y="405685"/>
            <a:ext cx="5464968" cy="1559301"/>
          </a:xfrm>
        </p:spPr>
        <p:txBody>
          <a:bodyPr>
            <a:normAutofit/>
          </a:bodyPr>
          <a:lstStyle/>
          <a:p>
            <a:r>
              <a:rPr lang="en-US" sz="4000">
                <a:ea typeface="+mj-lt"/>
                <a:cs typeface="+mj-lt"/>
              </a:rPr>
              <a:t>Security and Data Protection</a:t>
            </a:r>
            <a:endParaRPr lang="en-US" sz="4000"/>
          </a:p>
        </p:txBody>
      </p:sp>
      <p:sp>
        <p:nvSpPr>
          <p:cNvPr id="3" name="Content Placeholder 2">
            <a:extLst>
              <a:ext uri="{FF2B5EF4-FFF2-40B4-BE49-F238E27FC236}">
                <a16:creationId xmlns:a16="http://schemas.microsoft.com/office/drawing/2014/main" id="{AC9CD7FA-5F65-AD30-CB5D-8D36C9FD6B36}"/>
              </a:ext>
            </a:extLst>
          </p:cNvPr>
          <p:cNvSpPr>
            <a:spLocks noGrp="1"/>
          </p:cNvSpPr>
          <p:nvPr>
            <p:ph idx="1"/>
          </p:nvPr>
        </p:nvSpPr>
        <p:spPr>
          <a:xfrm>
            <a:off x="6115317" y="2743200"/>
            <a:ext cx="5247340" cy="3496878"/>
          </a:xfrm>
        </p:spPr>
        <p:txBody>
          <a:bodyPr vert="horz" lIns="91440" tIns="45720" rIns="91440" bIns="45720" rtlCol="0" anchor="ctr">
            <a:normAutofit/>
          </a:bodyPr>
          <a:lstStyle/>
          <a:p>
            <a:r>
              <a:rPr lang="en-US" sz="2000">
                <a:ea typeface="+mn-lt"/>
                <a:cs typeface="+mn-lt"/>
              </a:rPr>
              <a:t>Data Privacy: It's important to protect user data in web applications.</a:t>
            </a:r>
            <a:endParaRPr lang="en-US" sz="2000"/>
          </a:p>
          <a:p>
            <a:r>
              <a:rPr lang="en-US" sz="2000">
                <a:ea typeface="+mn-lt"/>
                <a:cs typeface="+mn-lt"/>
              </a:rPr>
              <a:t>Best Practices: Developers should follow good practices for password protection and data security.</a:t>
            </a:r>
            <a:endParaRPr lang="en-US" sz="2000"/>
          </a:p>
        </p:txBody>
      </p:sp>
    </p:spTree>
    <p:extLst>
      <p:ext uri="{BB962C8B-B14F-4D97-AF65-F5344CB8AC3E}">
        <p14:creationId xmlns:p14="http://schemas.microsoft.com/office/powerpoint/2010/main" val="2187314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Displaying StreamList User Events</vt:lpstr>
      <vt:lpstr>Introduction</vt:lpstr>
      <vt:lpstr>Overview of the Application</vt:lpstr>
      <vt:lpstr>Application Design</vt:lpstr>
      <vt:lpstr>Key Features</vt:lpstr>
      <vt:lpstr>User Interaction</vt:lpstr>
      <vt:lpstr>Code overview</vt:lpstr>
      <vt:lpstr>Icons and Visuals</vt:lpstr>
      <vt:lpstr>Security and Data Protection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546</cp:revision>
  <dcterms:created xsi:type="dcterms:W3CDTF">2025-05-13T16:24:53Z</dcterms:created>
  <dcterms:modified xsi:type="dcterms:W3CDTF">2025-05-26T21:48:13Z</dcterms:modified>
</cp:coreProperties>
</file>