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35B6A-2700-A848-C65C-F7ACCB66A9CF}" v="55" dt="2025-06-03T03:51:43.394"/>
    <p1510:client id="{9DD7A4EA-5B64-3C0F-C2EC-C101AAC3700E}" v="22" dt="2025-06-03T03:28:35.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tea Namiranian" userId="98c570e01b77e13a" providerId="Windows Live" clId="Web-{00135B6A-2700-A848-C65C-F7ACCB66A9CF}"/>
    <pc:docChg chg="modSld">
      <pc:chgData name="Pantea Namiranian" userId="98c570e01b77e13a" providerId="Windows Live" clId="Web-{00135B6A-2700-A848-C65C-F7ACCB66A9CF}" dt="2025-06-03T03:51:43.394" v="58" actId="20577"/>
      <pc:docMkLst>
        <pc:docMk/>
      </pc:docMkLst>
      <pc:sldChg chg="addSp delSp modSp">
        <pc:chgData name="Pantea Namiranian" userId="98c570e01b77e13a" providerId="Windows Live" clId="Web-{00135B6A-2700-A848-C65C-F7ACCB66A9CF}" dt="2025-06-03T03:51:43.394" v="58" actId="20577"/>
        <pc:sldMkLst>
          <pc:docMk/>
          <pc:sldMk cId="605771133" sldId="263"/>
        </pc:sldMkLst>
        <pc:spChg chg="add del">
          <ac:chgData name="Pantea Namiranian" userId="98c570e01b77e13a" providerId="Windows Live" clId="Web-{00135B6A-2700-A848-C65C-F7ACCB66A9CF}" dt="2025-06-03T03:50:22.268" v="3"/>
          <ac:spMkLst>
            <pc:docMk/>
            <pc:sldMk cId="605771133" sldId="263"/>
            <ac:spMk id="3" creationId="{51485DA7-F88A-D2D5-A262-00FFFD922584}"/>
          </ac:spMkLst>
        </pc:spChg>
        <pc:spChg chg="add mod">
          <ac:chgData name="Pantea Namiranian" userId="98c570e01b77e13a" providerId="Windows Live" clId="Web-{00135B6A-2700-A848-C65C-F7ACCB66A9CF}" dt="2025-06-03T03:51:43.394" v="58" actId="20577"/>
          <ac:spMkLst>
            <pc:docMk/>
            <pc:sldMk cId="605771133" sldId="263"/>
            <ac:spMk id="4" creationId="{1EF031F1-5CC5-0A32-E260-175744A5BEF3}"/>
          </ac:spMkLst>
        </pc:spChg>
        <pc:spChg chg="mod">
          <ac:chgData name="Pantea Namiranian" userId="98c570e01b77e13a" providerId="Windows Live" clId="Web-{00135B6A-2700-A848-C65C-F7ACCB66A9CF}" dt="2025-06-03T03:50:33.737" v="7" actId="20577"/>
          <ac:spMkLst>
            <pc:docMk/>
            <pc:sldMk cId="605771133" sldId="263"/>
            <ac:spMk id="14" creationId="{41728323-D662-B2B6-BF51-6D414ACEE8FF}"/>
          </ac:spMkLst>
        </pc:spChg>
        <pc:picChg chg="mod">
          <ac:chgData name="Pantea Namiranian" userId="98c570e01b77e13a" providerId="Windows Live" clId="Web-{00135B6A-2700-A848-C65C-F7ACCB66A9CF}" dt="2025-06-03T03:49:10.843" v="1" actId="1076"/>
          <ac:picMkLst>
            <pc:docMk/>
            <pc:sldMk cId="605771133" sldId="263"/>
            <ac:picMk id="2" creationId="{235D5CAE-54DA-C724-CE0D-947F15FF2364}"/>
          </ac:picMkLst>
        </pc:picChg>
      </pc:sldChg>
    </pc:docChg>
  </pc:docChgLst>
  <pc:docChgLst>
    <pc:chgData name="Pantea Namiranian" userId="98c570e01b77e13a" providerId="Windows Live" clId="Web-{8DFA4C96-6FDC-BCEA-8A21-55189165BA04}"/>
    <pc:docChg chg="delSld modSld">
      <pc:chgData name="Pantea Namiranian" userId="98c570e01b77e13a" providerId="Windows Live" clId="Web-{8DFA4C96-6FDC-BCEA-8A21-55189165BA04}" dt="2025-05-30T17:29:08.090" v="244"/>
      <pc:docMkLst>
        <pc:docMk/>
      </pc:docMkLst>
      <pc:sldChg chg="addSp delSp modSp mod setClrOvrMap modNotes">
        <pc:chgData name="Pantea Namiranian" userId="98c570e01b77e13a" providerId="Windows Live" clId="Web-{8DFA4C96-6FDC-BCEA-8A21-55189165BA04}" dt="2025-05-29T20:44:56.985" v="223" actId="14100"/>
        <pc:sldMkLst>
          <pc:docMk/>
          <pc:sldMk cId="109857222" sldId="256"/>
        </pc:sldMkLst>
        <pc:spChg chg="mod">
          <ac:chgData name="Pantea Namiranian" userId="98c570e01b77e13a" providerId="Windows Live" clId="Web-{8DFA4C96-6FDC-BCEA-8A21-55189165BA04}" dt="2025-05-29T20:44:56.985" v="223" actId="14100"/>
          <ac:spMkLst>
            <pc:docMk/>
            <pc:sldMk cId="109857222" sldId="256"/>
            <ac:spMk id="2" creationId="{00000000-0000-0000-0000-000000000000}"/>
          </ac:spMkLst>
        </pc:spChg>
        <pc:spChg chg="mod">
          <ac:chgData name="Pantea Namiranian" userId="98c570e01b77e13a" providerId="Windows Live" clId="Web-{8DFA4C96-6FDC-BCEA-8A21-55189165BA04}" dt="2025-05-29T20:44:51.032" v="222" actId="14100"/>
          <ac:spMkLst>
            <pc:docMk/>
            <pc:sldMk cId="109857222" sldId="256"/>
            <ac:spMk id="3" creationId="{00000000-0000-0000-0000-000000000000}"/>
          </ac:spMkLst>
        </pc:spChg>
        <pc:spChg chg="add">
          <ac:chgData name="Pantea Namiranian" userId="98c570e01b77e13a" providerId="Windows Live" clId="Web-{8DFA4C96-6FDC-BCEA-8A21-55189165BA04}" dt="2025-05-29T20:44:33.719" v="217"/>
          <ac:spMkLst>
            <pc:docMk/>
            <pc:sldMk cId="109857222" sldId="256"/>
            <ac:spMk id="218" creationId="{B95B9BA8-1D69-4796-85F5-B6D0BD52354B}"/>
          </ac:spMkLst>
        </pc:spChg>
        <pc:spChg chg="add del">
          <ac:chgData name="Pantea Namiranian" userId="98c570e01b77e13a" providerId="Windows Live" clId="Web-{8DFA4C96-6FDC-BCEA-8A21-55189165BA04}" dt="2025-05-29T20:44:33.703" v="216"/>
          <ac:spMkLst>
            <pc:docMk/>
            <pc:sldMk cId="109857222" sldId="256"/>
            <ac:spMk id="219" creationId="{6F828D28-8E09-41CC-8229-3070B5467A96}"/>
          </ac:spMkLst>
        </pc:spChg>
        <pc:spChg chg="add del">
          <ac:chgData name="Pantea Namiranian" userId="98c570e01b77e13a" providerId="Windows Live" clId="Web-{8DFA4C96-6FDC-BCEA-8A21-55189165BA04}" dt="2025-05-29T20:44:33.703" v="216"/>
          <ac:spMkLst>
            <pc:docMk/>
            <pc:sldMk cId="109857222" sldId="256"/>
            <ac:spMk id="221" creationId="{D5B012D8-7F27-4758-9AC6-C889B154BD73}"/>
          </ac:spMkLst>
        </pc:spChg>
        <pc:spChg chg="add del">
          <ac:chgData name="Pantea Namiranian" userId="98c570e01b77e13a" providerId="Windows Live" clId="Web-{8DFA4C96-6FDC-BCEA-8A21-55189165BA04}" dt="2025-05-29T20:44:33.703" v="216"/>
          <ac:spMkLst>
            <pc:docMk/>
            <pc:sldMk cId="109857222" sldId="256"/>
            <ac:spMk id="223" creationId="{4063B759-00FC-46D1-9898-8E8625268FAF}"/>
          </ac:spMkLst>
        </pc:spChg>
        <pc:grpChg chg="add del">
          <ac:chgData name="Pantea Namiranian" userId="98c570e01b77e13a" providerId="Windows Live" clId="Web-{8DFA4C96-6FDC-BCEA-8A21-55189165BA04}" dt="2025-05-29T20:44:33.719" v="217"/>
          <ac:grpSpMkLst>
            <pc:docMk/>
            <pc:sldMk cId="109857222" sldId="256"/>
            <ac:grpSpMk id="211" creationId="{7D2D829D-2830-5F07-E40B-C351944AB1E1}"/>
          </ac:grpSpMkLst>
        </pc:grpChg>
        <pc:grpChg chg="add">
          <ac:chgData name="Pantea Namiranian" userId="98c570e01b77e13a" providerId="Windows Live" clId="Web-{8DFA4C96-6FDC-BCEA-8A21-55189165BA04}" dt="2025-05-29T20:44:33.719" v="217"/>
          <ac:grpSpMkLst>
            <pc:docMk/>
            <pc:sldMk cId="109857222" sldId="256"/>
            <ac:grpSpMk id="220" creationId="{4728F330-19FB-4D39-BD0F-53032ABFEB7F}"/>
          </ac:grpSpMkLst>
        </pc:grpChg>
        <pc:picChg chg="add del">
          <ac:chgData name="Pantea Namiranian" userId="98c570e01b77e13a" providerId="Windows Live" clId="Web-{8DFA4C96-6FDC-BCEA-8A21-55189165BA04}" dt="2025-05-29T20:44:33.703" v="216"/>
          <ac:picMkLst>
            <pc:docMk/>
            <pc:sldMk cId="109857222" sldId="256"/>
            <ac:picMk id="215" creationId="{0DC41A09-7130-8D84-200B-9AE4B7C74876}"/>
          </ac:picMkLst>
        </pc:picChg>
      </pc:sldChg>
      <pc:sldChg chg="modSp modNotes">
        <pc:chgData name="Pantea Namiranian" userId="98c570e01b77e13a" providerId="Windows Live" clId="Web-{8DFA4C96-6FDC-BCEA-8A21-55189165BA04}" dt="2025-05-29T20:45:25.127" v="224"/>
        <pc:sldMkLst>
          <pc:docMk/>
          <pc:sldMk cId="1415835211" sldId="257"/>
        </pc:sldMkLst>
        <pc:graphicFrameChg chg="modGraphic">
          <ac:chgData name="Pantea Namiranian" userId="98c570e01b77e13a" providerId="Windows Live" clId="Web-{8DFA4C96-6FDC-BCEA-8A21-55189165BA04}" dt="2025-05-29T20:45:25.127" v="224"/>
          <ac:graphicFrameMkLst>
            <pc:docMk/>
            <pc:sldMk cId="1415835211" sldId="257"/>
            <ac:graphicFrameMk id="5" creationId="{3EC490B8-11B0-2E85-6DB6-1B9A1DFAA2D4}"/>
          </ac:graphicFrameMkLst>
        </pc:graphicFrameChg>
      </pc:sldChg>
      <pc:sldChg chg="delSp modSp mod setBg setClrOvrMap modNotes">
        <pc:chgData name="Pantea Namiranian" userId="98c570e01b77e13a" providerId="Windows Live" clId="Web-{8DFA4C96-6FDC-BCEA-8A21-55189165BA04}" dt="2025-05-29T20:46:39.489" v="225"/>
        <pc:sldMkLst>
          <pc:docMk/>
          <pc:sldMk cId="1544337107" sldId="258"/>
        </pc:sldMkLst>
        <pc:spChg chg="mod ord">
          <ac:chgData name="Pantea Namiranian" userId="98c570e01b77e13a" providerId="Windows Live" clId="Web-{8DFA4C96-6FDC-BCEA-8A21-55189165BA04}" dt="2025-05-29T20:46:39.489" v="225"/>
          <ac:spMkLst>
            <pc:docMk/>
            <pc:sldMk cId="1544337107" sldId="258"/>
            <ac:spMk id="2" creationId="{A54F0CAF-6F5C-0308-480E-F49D06DB6C63}"/>
          </ac:spMkLst>
        </pc:spChg>
        <pc:spChg chg="del">
          <ac:chgData name="Pantea Namiranian" userId="98c570e01b77e13a" providerId="Windows Live" clId="Web-{8DFA4C96-6FDC-BCEA-8A21-55189165BA04}" dt="2025-05-29T20:46:39.489" v="225"/>
          <ac:spMkLst>
            <pc:docMk/>
            <pc:sldMk cId="1544337107" sldId="258"/>
            <ac:spMk id="184" creationId="{C0763A76-9F1C-4FC5-82B7-DD475DA461B2}"/>
          </ac:spMkLst>
        </pc:spChg>
        <pc:spChg chg="del">
          <ac:chgData name="Pantea Namiranian" userId="98c570e01b77e13a" providerId="Windows Live" clId="Web-{8DFA4C96-6FDC-BCEA-8A21-55189165BA04}" dt="2025-05-29T20:46:39.489" v="225"/>
          <ac:spMkLst>
            <pc:docMk/>
            <pc:sldMk cId="1544337107" sldId="258"/>
            <ac:spMk id="186" creationId="{E81BF4F6-F2CF-4984-9D14-D6966D92F99F}"/>
          </ac:spMkLst>
        </pc:spChg>
        <pc:graphicFrameChg chg="mod modGraphic">
          <ac:chgData name="Pantea Namiranian" userId="98c570e01b77e13a" providerId="Windows Live" clId="Web-{8DFA4C96-6FDC-BCEA-8A21-55189165BA04}" dt="2025-05-29T20:46:39.489" v="225"/>
          <ac:graphicFrameMkLst>
            <pc:docMk/>
            <pc:sldMk cId="1544337107" sldId="258"/>
            <ac:graphicFrameMk id="33" creationId="{98D4976B-75FB-5BED-CFE0-A5BFC0F8D188}"/>
          </ac:graphicFrameMkLst>
        </pc:graphicFrameChg>
        <pc:picChg chg="mod">
          <ac:chgData name="Pantea Namiranian" userId="98c570e01b77e13a" providerId="Windows Live" clId="Web-{8DFA4C96-6FDC-BCEA-8A21-55189165BA04}" dt="2025-05-29T20:46:39.489" v="225"/>
          <ac:picMkLst>
            <pc:docMk/>
            <pc:sldMk cId="1544337107" sldId="258"/>
            <ac:picMk id="174" creationId="{362098DC-FB49-1474-797B-464576C6A076}"/>
          </ac:picMkLst>
        </pc:picChg>
      </pc:sldChg>
      <pc:sldChg chg="addSp delSp modSp mod setClrOvrMap modNotes">
        <pc:chgData name="Pantea Namiranian" userId="98c570e01b77e13a" providerId="Windows Live" clId="Web-{8DFA4C96-6FDC-BCEA-8A21-55189165BA04}" dt="2025-05-30T17:26:14.582" v="236"/>
        <pc:sldMkLst>
          <pc:docMk/>
          <pc:sldMk cId="2010734872" sldId="259"/>
        </pc:sldMkLst>
        <pc:spChg chg="mod">
          <ac:chgData name="Pantea Namiranian" userId="98c570e01b77e13a" providerId="Windows Live" clId="Web-{8DFA4C96-6FDC-BCEA-8A21-55189165BA04}" dt="2025-05-29T20:47:41.554" v="231"/>
          <ac:spMkLst>
            <pc:docMk/>
            <pc:sldMk cId="2010734872" sldId="259"/>
            <ac:spMk id="2" creationId="{45AEB05C-0C8C-6BCE-FF77-2DD538889EDC}"/>
          </ac:spMkLst>
        </pc:spChg>
        <pc:spChg chg="add del mod">
          <ac:chgData name="Pantea Namiranian" userId="98c570e01b77e13a" providerId="Windows Live" clId="Web-{8DFA4C96-6FDC-BCEA-8A21-55189165BA04}" dt="2025-05-29T19:30:40.989" v="56"/>
          <ac:spMkLst>
            <pc:docMk/>
            <pc:sldMk cId="2010734872" sldId="259"/>
            <ac:spMk id="5" creationId="{E0407298-9312-37C9-36F5-9FBB0D0100D7}"/>
          </ac:spMkLst>
        </pc:spChg>
        <pc:spChg chg="add del">
          <ac:chgData name="Pantea Namiranian" userId="98c570e01b77e13a" providerId="Windows Live" clId="Web-{8DFA4C96-6FDC-BCEA-8A21-55189165BA04}" dt="2025-05-29T19:30:54.004" v="58"/>
          <ac:spMkLst>
            <pc:docMk/>
            <pc:sldMk cId="2010734872" sldId="259"/>
            <ac:spMk id="6" creationId="{20E870F7-091B-C4F6-5301-4FB736419007}"/>
          </ac:spMkLst>
        </pc:spChg>
        <pc:spChg chg="add mod">
          <ac:chgData name="Pantea Namiranian" userId="98c570e01b77e13a" providerId="Windows Live" clId="Web-{8DFA4C96-6FDC-BCEA-8A21-55189165BA04}" dt="2025-05-29T20:47:51.711" v="235" actId="20577"/>
          <ac:spMkLst>
            <pc:docMk/>
            <pc:sldMk cId="2010734872" sldId="259"/>
            <ac:spMk id="7" creationId="{C8A04B40-D828-80B0-04D1-8B224B8022F2}"/>
          </ac:spMkLst>
        </pc:spChg>
        <pc:spChg chg="del">
          <ac:chgData name="Pantea Namiranian" userId="98c570e01b77e13a" providerId="Windows Live" clId="Web-{8DFA4C96-6FDC-BCEA-8A21-55189165BA04}" dt="2025-05-29T20:47:10.459" v="226"/>
          <ac:spMkLst>
            <pc:docMk/>
            <pc:sldMk cId="2010734872" sldId="259"/>
            <ac:spMk id="185" creationId="{0671A8AE-40A1-4631-A6B8-581AFF065482}"/>
          </ac:spMkLst>
        </pc:spChg>
        <pc:spChg chg="del">
          <ac:chgData name="Pantea Namiranian" userId="98c570e01b77e13a" providerId="Windows Live" clId="Web-{8DFA4C96-6FDC-BCEA-8A21-55189165BA04}" dt="2025-05-29T20:47:10.459" v="226"/>
          <ac:spMkLst>
            <pc:docMk/>
            <pc:sldMk cId="2010734872" sldId="259"/>
            <ac:spMk id="187" creationId="{AB58EF07-17C2-48CF-ABB0-EEF1F17CB8F0}"/>
          </ac:spMkLst>
        </pc:spChg>
        <pc:spChg chg="del">
          <ac:chgData name="Pantea Namiranian" userId="98c570e01b77e13a" providerId="Windows Live" clId="Web-{8DFA4C96-6FDC-BCEA-8A21-55189165BA04}" dt="2025-05-29T20:47:10.459" v="226"/>
          <ac:spMkLst>
            <pc:docMk/>
            <pc:sldMk cId="2010734872" sldId="259"/>
            <ac:spMk id="189" creationId="{AF2F604E-43BE-4DC3-B983-E071523364F8}"/>
          </ac:spMkLst>
        </pc:spChg>
        <pc:spChg chg="del">
          <ac:chgData name="Pantea Namiranian" userId="98c570e01b77e13a" providerId="Windows Live" clId="Web-{8DFA4C96-6FDC-BCEA-8A21-55189165BA04}" dt="2025-05-29T20:47:10.459" v="226"/>
          <ac:spMkLst>
            <pc:docMk/>
            <pc:sldMk cId="2010734872" sldId="259"/>
            <ac:spMk id="191" creationId="{08C9B587-E65E-4B52-B37C-ABEBB6E87928}"/>
          </ac:spMkLst>
        </pc:spChg>
        <pc:spChg chg="add del">
          <ac:chgData name="Pantea Namiranian" userId="98c570e01b77e13a" providerId="Windows Live" clId="Web-{8DFA4C96-6FDC-BCEA-8A21-55189165BA04}" dt="2025-05-29T20:47:41.554" v="231"/>
          <ac:spMkLst>
            <pc:docMk/>
            <pc:sldMk cId="2010734872" sldId="259"/>
            <ac:spMk id="196" creationId="{C5E6CFF1-2F42-4E10-9A97-F116F46F53FE}"/>
          </ac:spMkLst>
        </pc:spChg>
        <pc:spChg chg="add">
          <ac:chgData name="Pantea Namiranian" userId="98c570e01b77e13a" providerId="Windows Live" clId="Web-{8DFA4C96-6FDC-BCEA-8A21-55189165BA04}" dt="2025-05-29T20:47:41.554" v="231"/>
          <ac:spMkLst>
            <pc:docMk/>
            <pc:sldMk cId="2010734872" sldId="259"/>
            <ac:spMk id="203" creationId="{362810D9-2C5A-477D-949C-C191895477F3}"/>
          </ac:spMkLst>
        </pc:spChg>
        <pc:spChg chg="add">
          <ac:chgData name="Pantea Namiranian" userId="98c570e01b77e13a" providerId="Windows Live" clId="Web-{8DFA4C96-6FDC-BCEA-8A21-55189165BA04}" dt="2025-05-29T20:47:41.554" v="231"/>
          <ac:spMkLst>
            <pc:docMk/>
            <pc:sldMk cId="2010734872" sldId="259"/>
            <ac:spMk id="205" creationId="{081E4A58-353D-44AE-B2FC-2A74E2E400F7}"/>
          </ac:spMkLst>
        </pc:spChg>
        <pc:picChg chg="add del mod">
          <ac:chgData name="Pantea Namiranian" userId="98c570e01b77e13a" providerId="Windows Live" clId="Web-{8DFA4C96-6FDC-BCEA-8A21-55189165BA04}" dt="2025-05-30T17:26:14.582" v="236"/>
          <ac:picMkLst>
            <pc:docMk/>
            <pc:sldMk cId="2010734872" sldId="259"/>
            <ac:picMk id="3" creationId="{39B8B4A6-2CE7-5F09-134F-C52BBDC63381}"/>
          </ac:picMkLst>
        </pc:picChg>
        <pc:cxnChg chg="add del">
          <ac:chgData name="Pantea Namiranian" userId="98c570e01b77e13a" providerId="Windows Live" clId="Web-{8DFA4C96-6FDC-BCEA-8A21-55189165BA04}" dt="2025-05-29T20:47:41.554" v="231"/>
          <ac:cxnSpMkLst>
            <pc:docMk/>
            <pc:sldMk cId="2010734872" sldId="259"/>
            <ac:cxnSpMk id="198" creationId="{96A8629B-8289-498B-939B-1CA0C106182C}"/>
          </ac:cxnSpMkLst>
        </pc:cxnChg>
      </pc:sldChg>
      <pc:sldChg chg="delSp modSp modNotes">
        <pc:chgData name="Pantea Namiranian" userId="98c570e01b77e13a" providerId="Windows Live" clId="Web-{8DFA4C96-6FDC-BCEA-8A21-55189165BA04}" dt="2025-05-30T17:26:18.348" v="237"/>
        <pc:sldMkLst>
          <pc:docMk/>
          <pc:sldMk cId="3890561786" sldId="260"/>
        </pc:sldMkLst>
        <pc:spChg chg="mod">
          <ac:chgData name="Pantea Namiranian" userId="98c570e01b77e13a" providerId="Windows Live" clId="Web-{8DFA4C96-6FDC-BCEA-8A21-55189165BA04}" dt="2025-05-29T19:33:03.978" v="94" actId="20577"/>
          <ac:spMkLst>
            <pc:docMk/>
            <pc:sldMk cId="3890561786" sldId="260"/>
            <ac:spMk id="2" creationId="{ADD63AA7-E103-4084-8C9C-0F64474A9446}"/>
          </ac:spMkLst>
        </pc:spChg>
        <pc:spChg chg="mod">
          <ac:chgData name="Pantea Namiranian" userId="98c570e01b77e13a" providerId="Windows Live" clId="Web-{8DFA4C96-6FDC-BCEA-8A21-55189165BA04}" dt="2025-05-29T19:35:41.657" v="130" actId="20577"/>
          <ac:spMkLst>
            <pc:docMk/>
            <pc:sldMk cId="3890561786" sldId="260"/>
            <ac:spMk id="3" creationId="{AC964D01-D508-C4D1-566A-6FED39EC8B20}"/>
          </ac:spMkLst>
        </pc:spChg>
        <pc:picChg chg="del">
          <ac:chgData name="Pantea Namiranian" userId="98c570e01b77e13a" providerId="Windows Live" clId="Web-{8DFA4C96-6FDC-BCEA-8A21-55189165BA04}" dt="2025-05-30T17:26:18.348" v="237"/>
          <ac:picMkLst>
            <pc:docMk/>
            <pc:sldMk cId="3890561786" sldId="260"/>
            <ac:picMk id="5" creationId="{7ABE83E9-B450-3027-3387-F5F196BB8632}"/>
          </ac:picMkLst>
        </pc:picChg>
      </pc:sldChg>
      <pc:sldChg chg="modSp modNotes">
        <pc:chgData name="Pantea Namiranian" userId="98c570e01b77e13a" providerId="Windows Live" clId="Web-{8DFA4C96-6FDC-BCEA-8A21-55189165BA04}" dt="2025-05-29T20:34:53.398" v="193"/>
        <pc:sldMkLst>
          <pc:docMk/>
          <pc:sldMk cId="1601296563" sldId="261"/>
        </pc:sldMkLst>
        <pc:spChg chg="mod">
          <ac:chgData name="Pantea Namiranian" userId="98c570e01b77e13a" providerId="Windows Live" clId="Web-{8DFA4C96-6FDC-BCEA-8A21-55189165BA04}" dt="2025-05-29T19:36:05.908" v="132" actId="20577"/>
          <ac:spMkLst>
            <pc:docMk/>
            <pc:sldMk cId="1601296563" sldId="261"/>
            <ac:spMk id="2" creationId="{A208A486-235D-C4C5-8A08-54254360D290}"/>
          </ac:spMkLst>
        </pc:spChg>
        <pc:graphicFrameChg chg="modGraphic">
          <ac:chgData name="Pantea Namiranian" userId="98c570e01b77e13a" providerId="Windows Live" clId="Web-{8DFA4C96-6FDC-BCEA-8A21-55189165BA04}" dt="2025-05-29T19:38:08.678" v="152" actId="20577"/>
          <ac:graphicFrameMkLst>
            <pc:docMk/>
            <pc:sldMk cId="1601296563" sldId="261"/>
            <ac:graphicFrameMk id="126" creationId="{211DFE13-99DE-4B97-E5E4-A33C516DD803}"/>
          </ac:graphicFrameMkLst>
        </pc:graphicFrameChg>
      </pc:sldChg>
      <pc:sldChg chg="addSp delSp modSp modNotes">
        <pc:chgData name="Pantea Namiranian" userId="98c570e01b77e13a" providerId="Windows Live" clId="Web-{8DFA4C96-6FDC-BCEA-8A21-55189165BA04}" dt="2025-05-29T20:39:29.941" v="214"/>
        <pc:sldMkLst>
          <pc:docMk/>
          <pc:sldMk cId="3156627446" sldId="262"/>
        </pc:sldMkLst>
        <pc:spChg chg="mod">
          <ac:chgData name="Pantea Namiranian" userId="98c570e01b77e13a" providerId="Windows Live" clId="Web-{8DFA4C96-6FDC-BCEA-8A21-55189165BA04}" dt="2025-05-29T20:39:29.941" v="214"/>
          <ac:spMkLst>
            <pc:docMk/>
            <pc:sldMk cId="3156627446" sldId="262"/>
            <ac:spMk id="2" creationId="{D9C980C8-8F0A-5513-2E01-6475B4200740}"/>
          </ac:spMkLst>
        </pc:spChg>
        <pc:spChg chg="mod">
          <ac:chgData name="Pantea Namiranian" userId="98c570e01b77e13a" providerId="Windows Live" clId="Web-{8DFA4C96-6FDC-BCEA-8A21-55189165BA04}" dt="2025-05-29T20:39:29.941" v="214"/>
          <ac:spMkLst>
            <pc:docMk/>
            <pc:sldMk cId="3156627446" sldId="262"/>
            <ac:spMk id="3" creationId="{9F3AC12D-AFAD-3F52-C4D5-7BD2E0EE46FB}"/>
          </ac:spMkLst>
        </pc:spChg>
        <pc:spChg chg="del">
          <ac:chgData name="Pantea Namiranian" userId="98c570e01b77e13a" providerId="Windows Live" clId="Web-{8DFA4C96-6FDC-BCEA-8A21-55189165BA04}" dt="2025-05-29T20:39:29.941" v="214"/>
          <ac:spMkLst>
            <pc:docMk/>
            <pc:sldMk cId="3156627446" sldId="262"/>
            <ac:spMk id="16" creationId="{362810D9-2C5A-477D-949C-C191895477F3}"/>
          </ac:spMkLst>
        </pc:spChg>
        <pc:spChg chg="del">
          <ac:chgData name="Pantea Namiranian" userId="98c570e01b77e13a" providerId="Windows Live" clId="Web-{8DFA4C96-6FDC-BCEA-8A21-55189165BA04}" dt="2025-05-29T20:39:29.941" v="214"/>
          <ac:spMkLst>
            <pc:docMk/>
            <pc:sldMk cId="3156627446" sldId="262"/>
            <ac:spMk id="18" creationId="{081E4A58-353D-44AE-B2FC-2A74E2E400F7}"/>
          </ac:spMkLst>
        </pc:spChg>
        <pc:spChg chg="add">
          <ac:chgData name="Pantea Namiranian" userId="98c570e01b77e13a" providerId="Windows Live" clId="Web-{8DFA4C96-6FDC-BCEA-8A21-55189165BA04}" dt="2025-05-29T20:39:29.941" v="214"/>
          <ac:spMkLst>
            <pc:docMk/>
            <pc:sldMk cId="3156627446" sldId="262"/>
            <ac:spMk id="23" creationId="{2B97F24A-32CE-4C1C-A50D-3016B394DCFB}"/>
          </ac:spMkLst>
        </pc:spChg>
        <pc:spChg chg="add">
          <ac:chgData name="Pantea Namiranian" userId="98c570e01b77e13a" providerId="Windows Live" clId="Web-{8DFA4C96-6FDC-BCEA-8A21-55189165BA04}" dt="2025-05-29T20:39:29.941" v="214"/>
          <ac:spMkLst>
            <pc:docMk/>
            <pc:sldMk cId="3156627446" sldId="262"/>
            <ac:spMk id="25" creationId="{CD8B4F24-440B-49E9-B85D-733523DC064B}"/>
          </ac:spMkLst>
        </pc:spChg>
        <pc:picChg chg="add mod ord">
          <ac:chgData name="Pantea Namiranian" userId="98c570e01b77e13a" providerId="Windows Live" clId="Web-{8DFA4C96-6FDC-BCEA-8A21-55189165BA04}" dt="2025-05-29T20:39:29.941" v="214"/>
          <ac:picMkLst>
            <pc:docMk/>
            <pc:sldMk cId="3156627446" sldId="262"/>
            <ac:picMk id="4" creationId="{AE7F392E-3A72-3C47-585A-DC0E95B5A95D}"/>
          </ac:picMkLst>
        </pc:picChg>
        <pc:picChg chg="del">
          <ac:chgData name="Pantea Namiranian" userId="98c570e01b77e13a" providerId="Windows Live" clId="Web-{8DFA4C96-6FDC-BCEA-8A21-55189165BA04}" dt="2025-05-29T20:39:04.924" v="211"/>
          <ac:picMkLst>
            <pc:docMk/>
            <pc:sldMk cId="3156627446" sldId="262"/>
            <ac:picMk id="5" creationId="{D98F2ACA-B0D6-4361-24A1-74267DA54D49}"/>
          </ac:picMkLst>
        </pc:picChg>
      </pc:sldChg>
      <pc:sldChg chg="addSp delSp modSp modNotes">
        <pc:chgData name="Pantea Namiranian" userId="98c570e01b77e13a" providerId="Windows Live" clId="Web-{8DFA4C96-6FDC-BCEA-8A21-55189165BA04}" dt="2025-05-30T17:29:08.090" v="244"/>
        <pc:sldMkLst>
          <pc:docMk/>
          <pc:sldMk cId="605771133" sldId="263"/>
        </pc:sldMkLst>
        <pc:spChg chg="del">
          <ac:chgData name="Pantea Namiranian" userId="98c570e01b77e13a" providerId="Windows Live" clId="Web-{8DFA4C96-6FDC-BCEA-8A21-55189165BA04}" dt="2025-05-30T17:29:04.871" v="243"/>
          <ac:spMkLst>
            <pc:docMk/>
            <pc:sldMk cId="605771133" sldId="263"/>
            <ac:spMk id="2" creationId="{3886EA60-A927-874D-FA66-64228AE26AC8}"/>
          </ac:spMkLst>
        </pc:spChg>
        <pc:spChg chg="add mod">
          <ac:chgData name="Pantea Namiranian" userId="98c570e01b77e13a" providerId="Windows Live" clId="Web-{8DFA4C96-6FDC-BCEA-8A21-55189165BA04}" dt="2025-05-30T17:29:00.089" v="242" actId="20577"/>
          <ac:spMkLst>
            <pc:docMk/>
            <pc:sldMk cId="605771133" sldId="263"/>
            <ac:spMk id="14" creationId="{41728323-D662-B2B6-BF51-6D414ACEE8FF}"/>
          </ac:spMkLst>
        </pc:spChg>
        <pc:spChg chg="add mod">
          <ac:chgData name="Pantea Namiranian" userId="98c570e01b77e13a" providerId="Windows Live" clId="Web-{8DFA4C96-6FDC-BCEA-8A21-55189165BA04}" dt="2025-05-30T17:29:04.871" v="243"/>
          <ac:spMkLst>
            <pc:docMk/>
            <pc:sldMk cId="605771133" sldId="263"/>
            <ac:spMk id="16" creationId="{0B180C38-90D3-70F7-19B3-474A14D935DD}"/>
          </ac:spMkLst>
        </pc:spChg>
        <pc:spChg chg="add del mod">
          <ac:chgData name="Pantea Namiranian" userId="98c570e01b77e13a" providerId="Windows Live" clId="Web-{8DFA4C96-6FDC-BCEA-8A21-55189165BA04}" dt="2025-05-29T19:40:49.373" v="175"/>
          <ac:spMkLst>
            <pc:docMk/>
            <pc:sldMk cId="605771133" sldId="263"/>
            <ac:spMk id="16" creationId="{648ABC5D-2978-131D-A59C-BB8436539061}"/>
          </ac:spMkLst>
        </pc:spChg>
        <pc:spChg chg="add mod">
          <ac:chgData name="Pantea Namiranian" userId="98c570e01b77e13a" providerId="Windows Live" clId="Web-{8DFA4C96-6FDC-BCEA-8A21-55189165BA04}" dt="2025-05-30T17:29:08.090" v="244"/>
          <ac:spMkLst>
            <pc:docMk/>
            <pc:sldMk cId="605771133" sldId="263"/>
            <ac:spMk id="30" creationId="{B2CFE51F-6E64-7E45-F37B-FB169777B214}"/>
          </ac:spMkLst>
        </pc:spChg>
        <pc:graphicFrameChg chg="del">
          <ac:chgData name="Pantea Namiranian" userId="98c570e01b77e13a" providerId="Windows Live" clId="Web-{8DFA4C96-6FDC-BCEA-8A21-55189165BA04}" dt="2025-05-30T17:29:08.090" v="244"/>
          <ac:graphicFrameMkLst>
            <pc:docMk/>
            <pc:sldMk cId="605771133" sldId="263"/>
            <ac:graphicFrameMk id="15" creationId="{FC208E70-CE8E-4124-9759-5E38E996A7C2}"/>
          </ac:graphicFrameMkLst>
        </pc:graphicFrameChg>
        <pc:picChg chg="del">
          <ac:chgData name="Pantea Namiranian" userId="98c570e01b77e13a" providerId="Windows Live" clId="Web-{8DFA4C96-6FDC-BCEA-8A21-55189165BA04}" dt="2025-05-30T17:26:30.020" v="238"/>
          <ac:picMkLst>
            <pc:docMk/>
            <pc:sldMk cId="605771133" sldId="263"/>
            <ac:picMk id="4" creationId="{653F70B1-C9FB-51A0-8A35-598F22498EF8}"/>
          </ac:picMkLst>
        </pc:picChg>
      </pc:sldChg>
      <pc:sldChg chg="del">
        <pc:chgData name="Pantea Namiranian" userId="98c570e01b77e13a" providerId="Windows Live" clId="Web-{8DFA4C96-6FDC-BCEA-8A21-55189165BA04}" dt="2025-05-29T20:36:12.917" v="205"/>
        <pc:sldMkLst>
          <pc:docMk/>
          <pc:sldMk cId="2187314165" sldId="264"/>
        </pc:sldMkLst>
      </pc:sldChg>
      <pc:sldChg chg="del modNotes">
        <pc:chgData name="Pantea Namiranian" userId="98c570e01b77e13a" providerId="Windows Live" clId="Web-{8DFA4C96-6FDC-BCEA-8A21-55189165BA04}" dt="2025-05-29T20:36:31.136" v="210"/>
        <pc:sldMkLst>
          <pc:docMk/>
          <pc:sldMk cId="1431459965" sldId="265"/>
        </pc:sldMkLst>
      </pc:sldChg>
    </pc:docChg>
  </pc:docChgLst>
  <pc:docChgLst>
    <pc:chgData name="Pantea Namiranian" userId="98c570e01b77e13a" providerId="Windows Live" clId="Web-{9DD7A4EA-5B64-3C0F-C2EC-C101AAC3700E}"/>
    <pc:docChg chg="modSld">
      <pc:chgData name="Pantea Namiranian" userId="98c570e01b77e13a" providerId="Windows Live" clId="Web-{9DD7A4EA-5B64-3C0F-C2EC-C101AAC3700E}" dt="2025-06-03T03:28:40.634" v="20"/>
      <pc:docMkLst>
        <pc:docMk/>
      </pc:docMkLst>
      <pc:sldChg chg="addSp delSp modSp">
        <pc:chgData name="Pantea Namiranian" userId="98c570e01b77e13a" providerId="Windows Live" clId="Web-{9DD7A4EA-5B64-3C0F-C2EC-C101AAC3700E}" dt="2025-06-03T03:27:07.931" v="17" actId="14100"/>
        <pc:sldMkLst>
          <pc:docMk/>
          <pc:sldMk cId="1601296563" sldId="261"/>
        </pc:sldMkLst>
        <pc:picChg chg="add mod">
          <ac:chgData name="Pantea Namiranian" userId="98c570e01b77e13a" providerId="Windows Live" clId="Web-{9DD7A4EA-5B64-3C0F-C2EC-C101AAC3700E}" dt="2025-06-03T03:27:07.931" v="17" actId="14100"/>
          <ac:picMkLst>
            <pc:docMk/>
            <pc:sldMk cId="1601296563" sldId="261"/>
            <ac:picMk id="23" creationId="{9BF395B7-D950-C3CB-1E6A-207DB4DC27BE}"/>
          </ac:picMkLst>
        </pc:picChg>
        <pc:picChg chg="mod">
          <ac:chgData name="Pantea Namiranian" userId="98c570e01b77e13a" providerId="Windows Live" clId="Web-{9DD7A4EA-5B64-3C0F-C2EC-C101AAC3700E}" dt="2025-06-03T03:27:02.352" v="15" actId="1076"/>
          <ac:picMkLst>
            <pc:docMk/>
            <pc:sldMk cId="1601296563" sldId="261"/>
            <ac:picMk id="636" creationId="{B1BDA96B-081A-4864-4135-B605E714000B}"/>
          </ac:picMkLst>
        </pc:picChg>
        <pc:picChg chg="del mod">
          <ac:chgData name="Pantea Namiranian" userId="98c570e01b77e13a" providerId="Windows Live" clId="Web-{9DD7A4EA-5B64-3C0F-C2EC-C101AAC3700E}" dt="2025-06-03T03:26:48.009" v="12"/>
          <ac:picMkLst>
            <pc:docMk/>
            <pc:sldMk cId="1601296563" sldId="261"/>
            <ac:picMk id="637" creationId="{08129ABE-AEF6-C7B5-7D29-4953A7FDC2C9}"/>
          </ac:picMkLst>
        </pc:picChg>
        <pc:picChg chg="mod">
          <ac:chgData name="Pantea Namiranian" userId="98c570e01b77e13a" providerId="Windows Live" clId="Web-{9DD7A4EA-5B64-3C0F-C2EC-C101AAC3700E}" dt="2025-06-03T03:26:54.352" v="14" actId="1076"/>
          <ac:picMkLst>
            <pc:docMk/>
            <pc:sldMk cId="1601296563" sldId="261"/>
            <ac:picMk id="647" creationId="{DB552ACD-AF43-59FA-7252-E47D633ECCA0}"/>
          </ac:picMkLst>
        </pc:picChg>
      </pc:sldChg>
      <pc:sldChg chg="addSp delSp modSp">
        <pc:chgData name="Pantea Namiranian" userId="98c570e01b77e13a" providerId="Windows Live" clId="Web-{9DD7A4EA-5B64-3C0F-C2EC-C101AAC3700E}" dt="2025-06-03T03:28:40.634" v="20"/>
        <pc:sldMkLst>
          <pc:docMk/>
          <pc:sldMk cId="3156627446" sldId="262"/>
        </pc:sldMkLst>
        <pc:spChg chg="mod">
          <ac:chgData name="Pantea Namiranian" userId="98c570e01b77e13a" providerId="Windows Live" clId="Web-{9DD7A4EA-5B64-3C0F-C2EC-C101AAC3700E}" dt="2025-06-03T03:28:40.634" v="20"/>
          <ac:spMkLst>
            <pc:docMk/>
            <pc:sldMk cId="3156627446" sldId="262"/>
            <ac:spMk id="2" creationId="{D9C980C8-8F0A-5513-2E01-6475B4200740}"/>
          </ac:spMkLst>
        </pc:spChg>
        <pc:spChg chg="mod ord">
          <ac:chgData name="Pantea Namiranian" userId="98c570e01b77e13a" providerId="Windows Live" clId="Web-{9DD7A4EA-5B64-3C0F-C2EC-C101AAC3700E}" dt="2025-06-03T03:28:40.634" v="20"/>
          <ac:spMkLst>
            <pc:docMk/>
            <pc:sldMk cId="3156627446" sldId="262"/>
            <ac:spMk id="3" creationId="{9F3AC12D-AFAD-3F52-C4D5-7BD2E0EE46FB}"/>
          </ac:spMkLst>
        </pc:spChg>
        <pc:spChg chg="del">
          <ac:chgData name="Pantea Namiranian" userId="98c570e01b77e13a" providerId="Windows Live" clId="Web-{9DD7A4EA-5B64-3C0F-C2EC-C101AAC3700E}" dt="2025-06-03T03:28:40.634" v="20"/>
          <ac:spMkLst>
            <pc:docMk/>
            <pc:sldMk cId="3156627446" sldId="262"/>
            <ac:spMk id="23" creationId="{2B97F24A-32CE-4C1C-A50D-3016B394DCFB}"/>
          </ac:spMkLst>
        </pc:spChg>
        <pc:spChg chg="del">
          <ac:chgData name="Pantea Namiranian" userId="98c570e01b77e13a" providerId="Windows Live" clId="Web-{9DD7A4EA-5B64-3C0F-C2EC-C101AAC3700E}" dt="2025-06-03T03:28:40.634" v="20"/>
          <ac:spMkLst>
            <pc:docMk/>
            <pc:sldMk cId="3156627446" sldId="262"/>
            <ac:spMk id="25" creationId="{CD8B4F24-440B-49E9-B85D-733523DC064B}"/>
          </ac:spMkLst>
        </pc:spChg>
        <pc:picChg chg="del">
          <ac:chgData name="Pantea Namiranian" userId="98c570e01b77e13a" providerId="Windows Live" clId="Web-{9DD7A4EA-5B64-3C0F-C2EC-C101AAC3700E}" dt="2025-06-03T03:28:35.665" v="19"/>
          <ac:picMkLst>
            <pc:docMk/>
            <pc:sldMk cId="3156627446" sldId="262"/>
            <ac:picMk id="4" creationId="{AE7F392E-3A72-3C47-585A-DC0E95B5A95D}"/>
          </ac:picMkLst>
        </pc:picChg>
        <pc:picChg chg="add mod">
          <ac:chgData name="Pantea Namiranian" userId="98c570e01b77e13a" providerId="Windows Live" clId="Web-{9DD7A4EA-5B64-3C0F-C2EC-C101AAC3700E}" dt="2025-06-03T03:28:40.634" v="20"/>
          <ac:picMkLst>
            <pc:docMk/>
            <pc:sldMk cId="3156627446" sldId="262"/>
            <ac:picMk id="5" creationId="{7DA68829-68E1-BFEE-FF36-652E246192BC}"/>
          </ac:picMkLst>
        </pc:picChg>
      </pc:sldChg>
      <pc:sldChg chg="addSp delSp modSp">
        <pc:chgData name="Pantea Namiranian" userId="98c570e01b77e13a" providerId="Windows Live" clId="Web-{9DD7A4EA-5B64-3C0F-C2EC-C101AAC3700E}" dt="2025-06-03T03:25:06.430" v="4"/>
        <pc:sldMkLst>
          <pc:docMk/>
          <pc:sldMk cId="605771133" sldId="263"/>
        </pc:sldMkLst>
        <pc:spChg chg="mod">
          <ac:chgData name="Pantea Namiranian" userId="98c570e01b77e13a" providerId="Windows Live" clId="Web-{9DD7A4EA-5B64-3C0F-C2EC-C101AAC3700E}" dt="2025-06-03T03:25:06.430" v="4"/>
          <ac:spMkLst>
            <pc:docMk/>
            <pc:sldMk cId="605771133" sldId="263"/>
            <ac:spMk id="14" creationId="{41728323-D662-B2B6-BF51-6D414ACEE8FF}"/>
          </ac:spMkLst>
        </pc:spChg>
        <pc:spChg chg="del">
          <ac:chgData name="Pantea Namiranian" userId="98c570e01b77e13a" providerId="Windows Live" clId="Web-{9DD7A4EA-5B64-3C0F-C2EC-C101AAC3700E}" dt="2025-06-03T03:24:43.633" v="2"/>
          <ac:spMkLst>
            <pc:docMk/>
            <pc:sldMk cId="605771133" sldId="263"/>
            <ac:spMk id="16" creationId="{0B180C38-90D3-70F7-19B3-474A14D935DD}"/>
          </ac:spMkLst>
        </pc:spChg>
        <pc:spChg chg="del">
          <ac:chgData name="Pantea Namiranian" userId="98c570e01b77e13a" providerId="Windows Live" clId="Web-{9DD7A4EA-5B64-3C0F-C2EC-C101AAC3700E}" dt="2025-06-03T03:24:27.790" v="0"/>
          <ac:spMkLst>
            <pc:docMk/>
            <pc:sldMk cId="605771133" sldId="263"/>
            <ac:spMk id="19" creationId="{D380959B-464C-9ED8-C9EB-AB6FC997C1B8}"/>
          </ac:spMkLst>
        </pc:spChg>
        <pc:spChg chg="del">
          <ac:chgData name="Pantea Namiranian" userId="98c570e01b77e13a" providerId="Windows Live" clId="Web-{9DD7A4EA-5B64-3C0F-C2EC-C101AAC3700E}" dt="2025-06-03T03:25:06.430" v="4"/>
          <ac:spMkLst>
            <pc:docMk/>
            <pc:sldMk cId="605771133" sldId="263"/>
            <ac:spMk id="21" creationId="{06B83858-ED7D-57B6-6CAA-83168807C43C}"/>
          </ac:spMkLst>
        </pc:spChg>
        <pc:spChg chg="del">
          <ac:chgData name="Pantea Namiranian" userId="98c570e01b77e13a" providerId="Windows Live" clId="Web-{9DD7A4EA-5B64-3C0F-C2EC-C101AAC3700E}" dt="2025-06-03T03:24:38.446" v="1"/>
          <ac:spMkLst>
            <pc:docMk/>
            <pc:sldMk cId="605771133" sldId="263"/>
            <ac:spMk id="22" creationId="{FF97FFD4-A8B9-3D4D-1623-7BE467E46A6A}"/>
          </ac:spMkLst>
        </pc:spChg>
        <pc:spChg chg="add">
          <ac:chgData name="Pantea Namiranian" userId="98c570e01b77e13a" providerId="Windows Live" clId="Web-{9DD7A4EA-5B64-3C0F-C2EC-C101AAC3700E}" dt="2025-06-03T03:25:06.430" v="4"/>
          <ac:spMkLst>
            <pc:docMk/>
            <pc:sldMk cId="605771133" sldId="263"/>
            <ac:spMk id="23" creationId="{84D4DDB8-B68F-45B0-9F62-C4279996F672}"/>
          </ac:spMkLst>
        </pc:spChg>
        <pc:spChg chg="add">
          <ac:chgData name="Pantea Namiranian" userId="98c570e01b77e13a" providerId="Windows Live" clId="Web-{9DD7A4EA-5B64-3C0F-C2EC-C101AAC3700E}" dt="2025-06-03T03:25:06.430" v="4"/>
          <ac:spMkLst>
            <pc:docMk/>
            <pc:sldMk cId="605771133" sldId="263"/>
            <ac:spMk id="26" creationId="{5DCB5928-DC7D-4612-9922-441966E15627}"/>
          </ac:spMkLst>
        </pc:spChg>
        <pc:spChg chg="add">
          <ac:chgData name="Pantea Namiranian" userId="98c570e01b77e13a" providerId="Windows Live" clId="Web-{9DD7A4EA-5B64-3C0F-C2EC-C101AAC3700E}" dt="2025-06-03T03:25:06.430" v="4"/>
          <ac:spMkLst>
            <pc:docMk/>
            <pc:sldMk cId="605771133" sldId="263"/>
            <ac:spMk id="28" creationId="{682C1161-1736-45EC-99B7-33F3CAE9D517}"/>
          </ac:spMkLst>
        </pc:spChg>
        <pc:spChg chg="del">
          <ac:chgData name="Pantea Namiranian" userId="98c570e01b77e13a" providerId="Windows Live" clId="Web-{9DD7A4EA-5B64-3C0F-C2EC-C101AAC3700E}" dt="2025-06-03T03:24:47.649" v="3"/>
          <ac:spMkLst>
            <pc:docMk/>
            <pc:sldMk cId="605771133" sldId="263"/>
            <ac:spMk id="30" creationId="{B2CFE51F-6E64-7E45-F37B-FB169777B214}"/>
          </ac:spMkLst>
        </pc:spChg>
        <pc:spChg chg="add">
          <ac:chgData name="Pantea Namiranian" userId="98c570e01b77e13a" providerId="Windows Live" clId="Web-{9DD7A4EA-5B64-3C0F-C2EC-C101AAC3700E}" dt="2025-06-03T03:25:06.430" v="4"/>
          <ac:spMkLst>
            <pc:docMk/>
            <pc:sldMk cId="605771133" sldId="263"/>
            <ac:spMk id="32" creationId="{AF2F604E-43BE-4DC3-B983-E071523364F8}"/>
          </ac:spMkLst>
        </pc:spChg>
        <pc:spChg chg="add">
          <ac:chgData name="Pantea Namiranian" userId="98c570e01b77e13a" providerId="Windows Live" clId="Web-{9DD7A4EA-5B64-3C0F-C2EC-C101AAC3700E}" dt="2025-06-03T03:25:06.430" v="4"/>
          <ac:spMkLst>
            <pc:docMk/>
            <pc:sldMk cId="605771133" sldId="263"/>
            <ac:spMk id="34" creationId="{08C9B587-E65E-4B52-B37C-ABEBB6E87928}"/>
          </ac:spMkLst>
        </pc:spChg>
        <pc:picChg chg="add mod ord">
          <ac:chgData name="Pantea Namiranian" userId="98c570e01b77e13a" providerId="Windows Live" clId="Web-{9DD7A4EA-5B64-3C0F-C2EC-C101AAC3700E}" dt="2025-06-03T03:25:06.430" v="4"/>
          <ac:picMkLst>
            <pc:docMk/>
            <pc:sldMk cId="605771133" sldId="263"/>
            <ac:picMk id="2" creationId="{235D5CAE-54DA-C724-CE0D-947F15FF2364}"/>
          </ac:picMkLst>
        </pc:picChg>
      </pc:sldChg>
    </pc:docChg>
  </pc:docChgLst>
  <pc:docChgLst>
    <pc:chgData name="Pantea Namiranian" userId="98c570e01b77e13a" providerId="Windows Live" clId="Web-{A2D86094-263E-E3F9-A1EB-793E1727422F}"/>
    <pc:docChg chg="addSld modSld">
      <pc:chgData name="Pantea Namiranian" userId="98c570e01b77e13a" providerId="Windows Live" clId="Web-{A2D86094-263E-E3F9-A1EB-793E1727422F}" dt="2025-05-14T03:04:56.860" v="431"/>
      <pc:docMkLst>
        <pc:docMk/>
      </pc:docMkLst>
      <pc:sldChg chg="addSp delSp modSp mod setBg">
        <pc:chgData name="Pantea Namiranian" userId="98c570e01b77e13a" providerId="Windows Live" clId="Web-{A2D86094-263E-E3F9-A1EB-793E1727422F}" dt="2025-05-14T02:58:21.109" v="408"/>
        <pc:sldMkLst>
          <pc:docMk/>
          <pc:sldMk cId="109857222" sldId="256"/>
        </pc:sldMkLst>
        <pc:spChg chg="mod">
          <ac:chgData name="Pantea Namiranian" userId="98c570e01b77e13a" providerId="Windows Live" clId="Web-{A2D86094-263E-E3F9-A1EB-793E1727422F}" dt="2025-05-14T02:58:21.109" v="408"/>
          <ac:spMkLst>
            <pc:docMk/>
            <pc:sldMk cId="109857222" sldId="256"/>
            <ac:spMk id="2" creationId="{00000000-0000-0000-0000-000000000000}"/>
          </ac:spMkLst>
        </pc:spChg>
        <pc:spChg chg="mod">
          <ac:chgData name="Pantea Namiranian" userId="98c570e01b77e13a" providerId="Windows Live" clId="Web-{A2D86094-263E-E3F9-A1EB-793E1727422F}" dt="2025-05-14T02:58:21.109" v="408"/>
          <ac:spMkLst>
            <pc:docMk/>
            <pc:sldMk cId="109857222" sldId="256"/>
            <ac:spMk id="3" creationId="{00000000-0000-0000-0000-000000000000}"/>
          </ac:spMkLst>
        </pc:spChg>
        <pc:spChg chg="add del">
          <ac:chgData name="Pantea Namiranian" userId="98c570e01b77e13a" providerId="Windows Live" clId="Web-{A2D86094-263E-E3F9-A1EB-793E1727422F}" dt="2025-05-14T02:58:21.109" v="408"/>
          <ac:spMkLst>
            <pc:docMk/>
            <pc:sldMk cId="109857222" sldId="256"/>
            <ac:spMk id="8" creationId="{70DFC902-7D23-471A-B557-B6B6917D7A0D}"/>
          </ac:spMkLst>
        </pc:spChg>
        <pc:spChg chg="add del">
          <ac:chgData name="Pantea Namiranian" userId="98c570e01b77e13a" providerId="Windows Live" clId="Web-{A2D86094-263E-E3F9-A1EB-793E1727422F}" dt="2025-05-14T02:58:21.109" v="408"/>
          <ac:spMkLst>
            <pc:docMk/>
            <pc:sldMk cId="109857222" sldId="256"/>
            <ac:spMk id="10" creationId="{A55D5633-D557-4DCA-982C-FF36EB7A1C00}"/>
          </ac:spMkLst>
        </pc:spChg>
        <pc:spChg chg="add del">
          <ac:chgData name="Pantea Namiranian" userId="98c570e01b77e13a" providerId="Windows Live" clId="Web-{A2D86094-263E-E3F9-A1EB-793E1727422F}" dt="2025-05-14T02:58:21.109" v="408"/>
          <ac:spMkLst>
            <pc:docMk/>
            <pc:sldMk cId="109857222" sldId="256"/>
            <ac:spMk id="12" creationId="{450D3AD2-FA80-415F-A9CE-54D884561CD7}"/>
          </ac:spMkLst>
        </pc:spChg>
        <pc:spChg chg="add">
          <ac:chgData name="Pantea Namiranian" userId="98c570e01b77e13a" providerId="Windows Live" clId="Web-{A2D86094-263E-E3F9-A1EB-793E1727422F}" dt="2025-05-14T02:58:13.031" v="407"/>
          <ac:spMkLst>
            <pc:docMk/>
            <pc:sldMk cId="109857222" sldId="256"/>
            <ac:spMk id="17" creationId="{6F5A5072-7B47-4D32-B52A-4EBBF590B8A5}"/>
          </ac:spMkLst>
        </pc:spChg>
        <pc:spChg chg="add del">
          <ac:chgData name="Pantea Namiranian" userId="98c570e01b77e13a" providerId="Windows Live" clId="Web-{A2D86094-263E-E3F9-A1EB-793E1727422F}" dt="2025-05-14T02:58:21.109" v="408"/>
          <ac:spMkLst>
            <pc:docMk/>
            <pc:sldMk cId="109857222" sldId="256"/>
            <ac:spMk id="19" creationId="{9715DAF0-AE1B-46C9-8A6B-DB2AA05AB91D}"/>
          </ac:spMkLst>
        </pc:spChg>
        <pc:spChg chg="add del">
          <ac:chgData name="Pantea Namiranian" userId="98c570e01b77e13a" providerId="Windows Live" clId="Web-{A2D86094-263E-E3F9-A1EB-793E1727422F}" dt="2025-05-14T02:58:21.109" v="408"/>
          <ac:spMkLst>
            <pc:docMk/>
            <pc:sldMk cId="109857222" sldId="256"/>
            <ac:spMk id="21" creationId="{6016219D-510E-4184-9090-6D5578A87BD1}"/>
          </ac:spMkLst>
        </pc:spChg>
        <pc:spChg chg="add del">
          <ac:chgData name="Pantea Namiranian" userId="98c570e01b77e13a" providerId="Windows Live" clId="Web-{A2D86094-263E-E3F9-A1EB-793E1727422F}" dt="2025-05-14T02:58:21.109" v="408"/>
          <ac:spMkLst>
            <pc:docMk/>
            <pc:sldMk cId="109857222" sldId="256"/>
            <ac:spMk id="23" creationId="{AFF4A713-7B75-4B21-90D7-5AB19547C728}"/>
          </ac:spMkLst>
        </pc:spChg>
        <pc:spChg chg="add del">
          <ac:chgData name="Pantea Namiranian" userId="98c570e01b77e13a" providerId="Windows Live" clId="Web-{A2D86094-263E-E3F9-A1EB-793E1727422F}" dt="2025-05-14T02:58:21.109" v="408"/>
          <ac:spMkLst>
            <pc:docMk/>
            <pc:sldMk cId="109857222" sldId="256"/>
            <ac:spMk id="25" creationId="{DC631C0B-6DA6-4E57-8231-CE32B3434A7E}"/>
          </ac:spMkLst>
        </pc:spChg>
        <pc:spChg chg="del">
          <ac:chgData name="Pantea Namiranian" userId="98c570e01b77e13a" providerId="Windows Live" clId="Web-{A2D86094-263E-E3F9-A1EB-793E1727422F}" dt="2025-05-14T02:58:21.109" v="408"/>
          <ac:spMkLst>
            <pc:docMk/>
            <pc:sldMk cId="109857222" sldId="256"/>
            <ac:spMk id="27" creationId="{C29501E6-A978-4A61-9689-9085AF97A53A}"/>
          </ac:spMkLst>
        </pc:spChg>
      </pc:sldChg>
      <pc:sldChg chg="addSp delSp modSp new mod setBg modNotes">
        <pc:chgData name="Pantea Namiranian" userId="98c570e01b77e13a" providerId="Windows Live" clId="Web-{A2D86094-263E-E3F9-A1EB-793E1727422F}" dt="2025-05-14T02:57:38.031" v="406"/>
        <pc:sldMkLst>
          <pc:docMk/>
          <pc:sldMk cId="1415835211" sldId="257"/>
        </pc:sldMkLst>
        <pc:spChg chg="mod">
          <ac:chgData name="Pantea Namiranian" userId="98c570e01b77e13a" providerId="Windows Live" clId="Web-{A2D86094-263E-E3F9-A1EB-793E1727422F}" dt="2025-05-14T02:57:38.031" v="406"/>
          <ac:spMkLst>
            <pc:docMk/>
            <pc:sldMk cId="1415835211" sldId="257"/>
            <ac:spMk id="2" creationId="{33E08100-5A74-BC56-90DD-519A116CB938}"/>
          </ac:spMkLst>
        </pc:spChg>
        <pc:spChg chg="del mod">
          <ac:chgData name="Pantea Namiranian" userId="98c570e01b77e13a" providerId="Windows Live" clId="Web-{A2D86094-263E-E3F9-A1EB-793E1727422F}" dt="2025-05-14T02:39:52.581" v="318"/>
          <ac:spMkLst>
            <pc:docMk/>
            <pc:sldMk cId="1415835211" sldId="257"/>
            <ac:spMk id="3" creationId="{D3F5287B-BA02-622E-D8A1-68BE74E4DE40}"/>
          </ac:spMkLst>
        </pc:spChg>
        <pc:spChg chg="add del">
          <ac:chgData name="Pantea Namiranian" userId="98c570e01b77e13a" providerId="Windows Live" clId="Web-{A2D86094-263E-E3F9-A1EB-793E1727422F}" dt="2025-05-14T02:54:39.454" v="399"/>
          <ac:spMkLst>
            <pc:docMk/>
            <pc:sldMk cId="1415835211" sldId="257"/>
            <ac:spMk id="9" creationId="{0C541B88-1AE9-40C3-AFD5-967787C1979F}"/>
          </ac:spMkLst>
        </pc:spChg>
        <pc:spChg chg="add del">
          <ac:chgData name="Pantea Namiranian" userId="98c570e01b77e13a" providerId="Windows Live" clId="Web-{A2D86094-263E-E3F9-A1EB-793E1727422F}" dt="2025-05-14T02:54:39.454" v="399"/>
          <ac:spMkLst>
            <pc:docMk/>
            <pc:sldMk cId="1415835211" sldId="257"/>
            <ac:spMk id="11" creationId="{E5F17139-31EE-46AC-B04F-DBBD852DD6CB}"/>
          </ac:spMkLst>
        </pc:spChg>
        <pc:spChg chg="add del">
          <ac:chgData name="Pantea Namiranian" userId="98c570e01b77e13a" providerId="Windows Live" clId="Web-{A2D86094-263E-E3F9-A1EB-793E1727422F}" dt="2025-05-14T02:54:39.454" v="399"/>
          <ac:spMkLst>
            <pc:docMk/>
            <pc:sldMk cId="1415835211" sldId="257"/>
            <ac:spMk id="17" creationId="{89D16701-DA76-4F72-BB63-E2C3FFBDFE0F}"/>
          </ac:spMkLst>
        </pc:spChg>
        <pc:spChg chg="add del">
          <ac:chgData name="Pantea Namiranian" userId="98c570e01b77e13a" providerId="Windows Live" clId="Web-{A2D86094-263E-E3F9-A1EB-793E1727422F}" dt="2025-05-14T02:54:39.454" v="399"/>
          <ac:spMkLst>
            <pc:docMk/>
            <pc:sldMk cId="1415835211" sldId="257"/>
            <ac:spMk id="19" creationId="{1CC28BE1-9DC6-43FE-9582-39F091098D77}"/>
          </ac:spMkLst>
        </pc:spChg>
        <pc:spChg chg="add del">
          <ac:chgData name="Pantea Namiranian" userId="98c570e01b77e13a" providerId="Windows Live" clId="Web-{A2D86094-263E-E3F9-A1EB-793E1727422F}" dt="2025-05-14T02:54:39.422" v="398"/>
          <ac:spMkLst>
            <pc:docMk/>
            <pc:sldMk cId="1415835211" sldId="257"/>
            <ac:spMk id="39" creationId="{955A2079-FA98-4876-80F0-72364A7D2EA4}"/>
          </ac:spMkLst>
        </pc:spChg>
        <pc:spChg chg="add del">
          <ac:chgData name="Pantea Namiranian" userId="98c570e01b77e13a" providerId="Windows Live" clId="Web-{A2D86094-263E-E3F9-A1EB-793E1727422F}" dt="2025-05-14T02:57:38.031" v="406"/>
          <ac:spMkLst>
            <pc:docMk/>
            <pc:sldMk cId="1415835211" sldId="257"/>
            <ac:spMk id="41" creationId="{066346BE-FDB4-4772-A696-0719490ABD64}"/>
          </ac:spMkLst>
        </pc:spChg>
        <pc:spChg chg="add del">
          <ac:chgData name="Pantea Namiranian" userId="98c570e01b77e13a" providerId="Windows Live" clId="Web-{A2D86094-263E-E3F9-A1EB-793E1727422F}" dt="2025-05-14T02:57:38.031" v="406"/>
          <ac:spMkLst>
            <pc:docMk/>
            <pc:sldMk cId="1415835211" sldId="257"/>
            <ac:spMk id="42" creationId="{81E1224E-6618-482E-BE87-321A7FC1CDE8}"/>
          </ac:spMkLst>
        </pc:spChg>
        <pc:spChg chg="add del">
          <ac:chgData name="Pantea Namiranian" userId="98c570e01b77e13a" providerId="Windows Live" clId="Web-{A2D86094-263E-E3F9-A1EB-793E1727422F}" dt="2025-05-14T02:57:38.031" v="406"/>
          <ac:spMkLst>
            <pc:docMk/>
            <pc:sldMk cId="1415835211" sldId="257"/>
            <ac:spMk id="43" creationId="{FB92FFCE-0C90-454E-AA25-D4EE9A6C39C5}"/>
          </ac:spMkLst>
        </pc:spChg>
        <pc:spChg chg="add">
          <ac:chgData name="Pantea Namiranian" userId="98c570e01b77e13a" providerId="Windows Live" clId="Web-{A2D86094-263E-E3F9-A1EB-793E1727422F}" dt="2025-05-14T02:57:38.031" v="406"/>
          <ac:spMkLst>
            <pc:docMk/>
            <pc:sldMk cId="1415835211" sldId="257"/>
            <ac:spMk id="48" creationId="{6C4028FD-8BAA-4A19-BFDE-594D991B7552}"/>
          </ac:spMkLst>
        </pc:spChg>
        <pc:grpChg chg="add del">
          <ac:chgData name="Pantea Namiranian" userId="98c570e01b77e13a" providerId="Windows Live" clId="Web-{A2D86094-263E-E3F9-A1EB-793E1727422F}" dt="2025-05-14T02:54:39.454" v="399"/>
          <ac:grpSpMkLst>
            <pc:docMk/>
            <pc:sldMk cId="1415835211" sldId="257"/>
            <ac:grpSpMk id="13" creationId="{7CF625D3-71A3-4F30-A096-8EF334E959D0}"/>
          </ac:grpSpMkLst>
        </pc:grpChg>
        <pc:grpChg chg="add del">
          <ac:chgData name="Pantea Namiranian" userId="98c570e01b77e13a" providerId="Windows Live" clId="Web-{A2D86094-263E-E3F9-A1EB-793E1727422F}" dt="2025-05-14T02:54:39.422" v="398"/>
          <ac:grpSpMkLst>
            <pc:docMk/>
            <pc:sldMk cId="1415835211" sldId="257"/>
            <ac:grpSpMk id="21" creationId="{AF9AF3F3-CE0C-4125-BDD7-346487FA0B40}"/>
          </ac:grpSpMkLst>
        </pc:grpChg>
        <pc:graphicFrameChg chg="add mod modGraphic">
          <ac:chgData name="Pantea Namiranian" userId="98c570e01b77e13a" providerId="Windows Live" clId="Web-{A2D86094-263E-E3F9-A1EB-793E1727422F}" dt="2025-05-14T02:57:38.031" v="406"/>
          <ac:graphicFrameMkLst>
            <pc:docMk/>
            <pc:sldMk cId="1415835211" sldId="257"/>
            <ac:graphicFrameMk id="5" creationId="{3EC490B8-11B0-2E85-6DB6-1B9A1DFAA2D4}"/>
          </ac:graphicFrameMkLst>
        </pc:graphicFrameChg>
      </pc:sldChg>
      <pc:sldChg chg="addSp delSp modSp new mod setBg modNotes">
        <pc:chgData name="Pantea Namiranian" userId="98c570e01b77e13a" providerId="Windows Live" clId="Web-{A2D86094-263E-E3F9-A1EB-793E1727422F}" dt="2025-05-14T03:03:39.189" v="430"/>
        <pc:sldMkLst>
          <pc:docMk/>
          <pc:sldMk cId="1544337107" sldId="258"/>
        </pc:sldMkLst>
        <pc:spChg chg="mod">
          <ac:chgData name="Pantea Namiranian" userId="98c570e01b77e13a" providerId="Windows Live" clId="Web-{A2D86094-263E-E3F9-A1EB-793E1727422F}" dt="2025-05-14T02:51:24.579" v="387"/>
          <ac:spMkLst>
            <pc:docMk/>
            <pc:sldMk cId="1544337107" sldId="258"/>
            <ac:spMk id="2" creationId="{A54F0CAF-6F5C-0308-480E-F49D06DB6C63}"/>
          </ac:spMkLst>
        </pc:spChg>
        <pc:spChg chg="add del mod">
          <ac:chgData name="Pantea Namiranian" userId="98c570e01b77e13a" providerId="Windows Live" clId="Web-{A2D86094-263E-E3F9-A1EB-793E1727422F}" dt="2025-05-14T02:42:46.690" v="329"/>
          <ac:spMkLst>
            <pc:docMk/>
            <pc:sldMk cId="1544337107" sldId="258"/>
            <ac:spMk id="3" creationId="{AAED984B-7713-3A81-5270-F4AB82D720D9}"/>
          </ac:spMkLst>
        </pc:spChg>
        <pc:spChg chg="add del">
          <ac:chgData name="Pantea Namiranian" userId="98c570e01b77e13a" providerId="Windows Live" clId="Web-{A2D86094-263E-E3F9-A1EB-793E1727422F}" dt="2025-05-14T02:42:05.956" v="326"/>
          <ac:spMkLst>
            <pc:docMk/>
            <pc:sldMk cId="1544337107" sldId="258"/>
            <ac:spMk id="8" creationId="{777A147A-9ED8-46B4-8660-1B3C2AA880B5}"/>
          </ac:spMkLst>
        </pc:spChg>
        <pc:spChg chg="add del">
          <ac:chgData name="Pantea Namiranian" userId="98c570e01b77e13a" providerId="Windows Live" clId="Web-{A2D86094-263E-E3F9-A1EB-793E1727422F}" dt="2025-05-14T02:41:16.315" v="320"/>
          <ac:spMkLst>
            <pc:docMk/>
            <pc:sldMk cId="1544337107" sldId="258"/>
            <ac:spMk id="9" creationId="{BACC6370-2D7E-4714-9D71-7542949D7D5D}"/>
          </ac:spMkLst>
        </pc:spChg>
        <pc:spChg chg="add del">
          <ac:chgData name="Pantea Namiranian" userId="98c570e01b77e13a" providerId="Windows Live" clId="Web-{A2D86094-263E-E3F9-A1EB-793E1727422F}" dt="2025-05-14T02:41:20.127" v="322"/>
          <ac:spMkLst>
            <pc:docMk/>
            <pc:sldMk cId="1544337107" sldId="258"/>
            <ac:spMk id="10" creationId="{460B0EFB-53ED-4F35-B05D-F658EA021C65}"/>
          </ac:spMkLst>
        </pc:spChg>
        <pc:spChg chg="add del">
          <ac:chgData name="Pantea Namiranian" userId="98c570e01b77e13a" providerId="Windows Live" clId="Web-{A2D86094-263E-E3F9-A1EB-793E1727422F}" dt="2025-05-14T02:41:16.315" v="320"/>
          <ac:spMkLst>
            <pc:docMk/>
            <pc:sldMk cId="1544337107" sldId="258"/>
            <ac:spMk id="11" creationId="{F68B3F68-107C-434F-AA38-110D5EA91B85}"/>
          </ac:spMkLst>
        </pc:spChg>
        <pc:spChg chg="add del">
          <ac:chgData name="Pantea Namiranian" userId="98c570e01b77e13a" providerId="Windows Live" clId="Web-{A2D86094-263E-E3F9-A1EB-793E1727422F}" dt="2025-05-14T02:41:20.127" v="322"/>
          <ac:spMkLst>
            <pc:docMk/>
            <pc:sldMk cId="1544337107" sldId="258"/>
            <ac:spMk id="12" creationId="{835EF3DD-7D43-4A27-8967-A92FD8CC9365}"/>
          </ac:spMkLst>
        </pc:spChg>
        <pc:spChg chg="add del">
          <ac:chgData name="Pantea Namiranian" userId="98c570e01b77e13a" providerId="Windows Live" clId="Web-{A2D86094-263E-E3F9-A1EB-793E1727422F}" dt="2025-05-14T02:41:16.315" v="320"/>
          <ac:spMkLst>
            <pc:docMk/>
            <pc:sldMk cId="1544337107" sldId="258"/>
            <ac:spMk id="13" creationId="{AAD0DBB9-1A4B-4391-81D4-CB19F9AB918A}"/>
          </ac:spMkLst>
        </pc:spChg>
        <pc:spChg chg="add del">
          <ac:chgData name="Pantea Namiranian" userId="98c570e01b77e13a" providerId="Windows Live" clId="Web-{A2D86094-263E-E3F9-A1EB-793E1727422F}" dt="2025-05-14T02:41:16.315" v="320"/>
          <ac:spMkLst>
            <pc:docMk/>
            <pc:sldMk cId="1544337107" sldId="258"/>
            <ac:spMk id="15" creationId="{063BBA22-50EA-4C4D-BE05-F1CE4E63AA56}"/>
          </ac:spMkLst>
        </pc:spChg>
        <pc:spChg chg="add del">
          <ac:chgData name="Pantea Namiranian" userId="98c570e01b77e13a" providerId="Windows Live" clId="Web-{A2D86094-263E-E3F9-A1EB-793E1727422F}" dt="2025-05-14T02:41:53.816" v="324"/>
          <ac:spMkLst>
            <pc:docMk/>
            <pc:sldMk cId="1544337107" sldId="258"/>
            <ac:spMk id="19" creationId="{C05CBC3C-2E5A-4839-8B9B-2E5A6ADF0F58}"/>
          </ac:spMkLst>
        </pc:spChg>
        <pc:spChg chg="add del">
          <ac:chgData name="Pantea Namiranian" userId="98c570e01b77e13a" providerId="Windows Live" clId="Web-{A2D86094-263E-E3F9-A1EB-793E1727422F}" dt="2025-05-14T02:41:53.816" v="324"/>
          <ac:spMkLst>
            <pc:docMk/>
            <pc:sldMk cId="1544337107" sldId="258"/>
            <ac:spMk id="20" creationId="{DB5B423A-57CC-4C58-AA26-8E2E862B03A0}"/>
          </ac:spMkLst>
        </pc:spChg>
        <pc:spChg chg="add del">
          <ac:chgData name="Pantea Namiranian" userId="98c570e01b77e13a" providerId="Windows Live" clId="Web-{A2D86094-263E-E3F9-A1EB-793E1727422F}" dt="2025-05-14T02:42:05.956" v="326"/>
          <ac:spMkLst>
            <pc:docMk/>
            <pc:sldMk cId="1544337107" sldId="258"/>
            <ac:spMk id="23" creationId="{5D6C15A0-C087-4593-8414-2B4EC1CDC3DE}"/>
          </ac:spMkLst>
        </pc:spChg>
        <pc:spChg chg="add del">
          <ac:chgData name="Pantea Namiranian" userId="98c570e01b77e13a" providerId="Windows Live" clId="Web-{A2D86094-263E-E3F9-A1EB-793E1727422F}" dt="2025-05-14T02:42:05.956" v="326"/>
          <ac:spMkLst>
            <pc:docMk/>
            <pc:sldMk cId="1544337107" sldId="258"/>
            <ac:spMk id="24" creationId="{AAED984B-7713-3A81-5270-F4AB82D720D9}"/>
          </ac:spMkLst>
        </pc:spChg>
        <pc:spChg chg="add del">
          <ac:chgData name="Pantea Namiranian" userId="98c570e01b77e13a" providerId="Windows Live" clId="Web-{A2D86094-263E-E3F9-A1EB-793E1727422F}" dt="2025-05-14T02:51:24.579" v="387"/>
          <ac:spMkLst>
            <pc:docMk/>
            <pc:sldMk cId="1544337107" sldId="258"/>
            <ac:spMk id="28" creationId="{A7AE9375-4664-4DB2-922D-2782A6E439AC}"/>
          </ac:spMkLst>
        </pc:spChg>
        <pc:spChg chg="add del">
          <ac:chgData name="Pantea Namiranian" userId="98c570e01b77e13a" providerId="Windows Live" clId="Web-{A2D86094-263E-E3F9-A1EB-793E1727422F}" dt="2025-05-14T02:51:24.579" v="387"/>
          <ac:spMkLst>
            <pc:docMk/>
            <pc:sldMk cId="1544337107" sldId="258"/>
            <ac:spMk id="30" creationId="{AAED984B-7713-3A81-5270-F4AB82D720D9}"/>
          </ac:spMkLst>
        </pc:spChg>
        <pc:spChg chg="add del">
          <ac:chgData name="Pantea Namiranian" userId="98c570e01b77e13a" providerId="Windows Live" clId="Web-{A2D86094-263E-E3F9-A1EB-793E1727422F}" dt="2025-05-14T02:51:24.579" v="387"/>
          <ac:spMkLst>
            <pc:docMk/>
            <pc:sldMk cId="1544337107" sldId="258"/>
            <ac:spMk id="31" creationId="{9DD005C1-8C51-42D6-9BEE-B9B83849743D}"/>
          </ac:spMkLst>
        </pc:spChg>
        <pc:spChg chg="add del">
          <ac:chgData name="Pantea Namiranian" userId="98c570e01b77e13a" providerId="Windows Live" clId="Web-{A2D86094-263E-E3F9-A1EB-793E1727422F}" dt="2025-05-14T02:52:20.876" v="391"/>
          <ac:spMkLst>
            <pc:docMk/>
            <pc:sldMk cId="1544337107" sldId="258"/>
            <ac:spMk id="38" creationId="{DB304A14-32D0-4873-B914-423ED7B8DAFD}"/>
          </ac:spMkLst>
        </pc:spChg>
        <pc:spChg chg="add del">
          <ac:chgData name="Pantea Namiranian" userId="98c570e01b77e13a" providerId="Windows Live" clId="Web-{A2D86094-263E-E3F9-A1EB-793E1727422F}" dt="2025-05-14T02:52:20.876" v="391"/>
          <ac:spMkLst>
            <pc:docMk/>
            <pc:sldMk cId="1544337107" sldId="258"/>
            <ac:spMk id="40" creationId="{1D460C86-854F-4FB3-ABC2-E823D8FEB9DB}"/>
          </ac:spMkLst>
        </pc:spChg>
        <pc:spChg chg="add del">
          <ac:chgData name="Pantea Namiranian" userId="98c570e01b77e13a" providerId="Windows Live" clId="Web-{A2D86094-263E-E3F9-A1EB-793E1727422F}" dt="2025-05-14T02:52:20.876" v="391"/>
          <ac:spMkLst>
            <pc:docMk/>
            <pc:sldMk cId="1544337107" sldId="258"/>
            <ac:spMk id="42" creationId="{BB48116A-278A-4CC5-89D3-9DE8E8FF1245}"/>
          </ac:spMkLst>
        </pc:spChg>
        <pc:spChg chg="add del">
          <ac:chgData name="Pantea Namiranian" userId="98c570e01b77e13a" providerId="Windows Live" clId="Web-{A2D86094-263E-E3F9-A1EB-793E1727422F}" dt="2025-05-14T02:52:20.798" v="390"/>
          <ac:spMkLst>
            <pc:docMk/>
            <pc:sldMk cId="1544337107" sldId="258"/>
            <ac:spMk id="47" creationId="{DB304A14-32D0-4873-B914-423ED7B8DAFD}"/>
          </ac:spMkLst>
        </pc:spChg>
        <pc:spChg chg="add del">
          <ac:chgData name="Pantea Namiranian" userId="98c570e01b77e13a" providerId="Windows Live" clId="Web-{A2D86094-263E-E3F9-A1EB-793E1727422F}" dt="2025-05-14T02:52:20.798" v="390"/>
          <ac:spMkLst>
            <pc:docMk/>
            <pc:sldMk cId="1544337107" sldId="258"/>
            <ac:spMk id="49" creationId="{1D460C86-854F-4FB3-ABC2-E823D8FEB9DB}"/>
          </ac:spMkLst>
        </pc:spChg>
        <pc:spChg chg="add del">
          <ac:chgData name="Pantea Namiranian" userId="98c570e01b77e13a" providerId="Windows Live" clId="Web-{A2D86094-263E-E3F9-A1EB-793E1727422F}" dt="2025-05-14T02:52:20.798" v="390"/>
          <ac:spMkLst>
            <pc:docMk/>
            <pc:sldMk cId="1544337107" sldId="258"/>
            <ac:spMk id="51" creationId="{BB48116A-278A-4CC5-89D3-9DE8E8FF1245}"/>
          </ac:spMkLst>
        </pc:spChg>
        <pc:spChg chg="add">
          <ac:chgData name="Pantea Namiranian" userId="98c570e01b77e13a" providerId="Windows Live" clId="Web-{A2D86094-263E-E3F9-A1EB-793E1727422F}" dt="2025-05-14T02:52:20.876" v="391"/>
          <ac:spMkLst>
            <pc:docMk/>
            <pc:sldMk cId="1544337107" sldId="258"/>
            <ac:spMk id="53" creationId="{DB304A14-32D0-4873-B914-423ED7B8DAFD}"/>
          </ac:spMkLst>
        </pc:spChg>
        <pc:spChg chg="add">
          <ac:chgData name="Pantea Namiranian" userId="98c570e01b77e13a" providerId="Windows Live" clId="Web-{A2D86094-263E-E3F9-A1EB-793E1727422F}" dt="2025-05-14T02:52:20.876" v="391"/>
          <ac:spMkLst>
            <pc:docMk/>
            <pc:sldMk cId="1544337107" sldId="258"/>
            <ac:spMk id="54" creationId="{1D460C86-854F-4FB3-ABC2-E823D8FEB9DB}"/>
          </ac:spMkLst>
        </pc:spChg>
        <pc:spChg chg="add">
          <ac:chgData name="Pantea Namiranian" userId="98c570e01b77e13a" providerId="Windows Live" clId="Web-{A2D86094-263E-E3F9-A1EB-793E1727422F}" dt="2025-05-14T02:52:20.876" v="391"/>
          <ac:spMkLst>
            <pc:docMk/>
            <pc:sldMk cId="1544337107" sldId="258"/>
            <ac:spMk id="55" creationId="{BB48116A-278A-4CC5-89D3-9DE8E8FF1245}"/>
          </ac:spMkLst>
        </pc:spChg>
        <pc:graphicFrameChg chg="add del">
          <ac:chgData name="Pantea Namiranian" userId="98c570e01b77e13a" providerId="Windows Live" clId="Web-{A2D86094-263E-E3F9-A1EB-793E1727422F}" dt="2025-05-14T02:41:16.315" v="320"/>
          <ac:graphicFrameMkLst>
            <pc:docMk/>
            <pc:sldMk cId="1544337107" sldId="258"/>
            <ac:graphicFrameMk id="5" creationId="{A9FB3D68-A78D-9DBD-9744-E49808BFD089}"/>
          </ac:graphicFrameMkLst>
        </pc:graphicFrameChg>
        <pc:graphicFrameChg chg="add del">
          <ac:chgData name="Pantea Namiranian" userId="98c570e01b77e13a" providerId="Windows Live" clId="Web-{A2D86094-263E-E3F9-A1EB-793E1727422F}" dt="2025-05-14T02:41:20.127" v="322"/>
          <ac:graphicFrameMkLst>
            <pc:docMk/>
            <pc:sldMk cId="1544337107" sldId="258"/>
            <ac:graphicFrameMk id="17" creationId="{0BFBFA66-B68D-1D89-B142-32C6495843F6}"/>
          </ac:graphicFrameMkLst>
        </pc:graphicFrameChg>
        <pc:graphicFrameChg chg="add del">
          <ac:chgData name="Pantea Namiranian" userId="98c570e01b77e13a" providerId="Windows Live" clId="Web-{A2D86094-263E-E3F9-A1EB-793E1727422F}" dt="2025-05-14T02:41:53.816" v="324"/>
          <ac:graphicFrameMkLst>
            <pc:docMk/>
            <pc:sldMk cId="1544337107" sldId="258"/>
            <ac:graphicFrameMk id="21" creationId="{1FAFF256-12E2-F93D-02C3-81AD5D98F2FE}"/>
          </ac:graphicFrameMkLst>
        </pc:graphicFrameChg>
        <pc:graphicFrameChg chg="add del">
          <ac:chgData name="Pantea Namiranian" userId="98c570e01b77e13a" providerId="Windows Live" clId="Web-{A2D86094-263E-E3F9-A1EB-793E1727422F}" dt="2025-05-14T02:42:46.675" v="328"/>
          <ac:graphicFrameMkLst>
            <pc:docMk/>
            <pc:sldMk cId="1544337107" sldId="258"/>
            <ac:graphicFrameMk id="26" creationId="{8DEEE874-6806-70A5-F1E1-EF6B90BC71CE}"/>
          </ac:graphicFrameMkLst>
        </pc:graphicFrameChg>
        <pc:graphicFrameChg chg="add mod modGraphic">
          <ac:chgData name="Pantea Namiranian" userId="98c570e01b77e13a" providerId="Windows Live" clId="Web-{A2D86094-263E-E3F9-A1EB-793E1727422F}" dt="2025-05-14T02:57:09.750" v="405"/>
          <ac:graphicFrameMkLst>
            <pc:docMk/>
            <pc:sldMk cId="1544337107" sldId="258"/>
            <ac:graphicFrameMk id="33" creationId="{98D4976B-75FB-5BED-CFE0-A5BFC0F8D188}"/>
          </ac:graphicFrameMkLst>
        </pc:graphicFrameChg>
        <pc:picChg chg="add del">
          <ac:chgData name="Pantea Namiranian" userId="98c570e01b77e13a" providerId="Windows Live" clId="Web-{A2D86094-263E-E3F9-A1EB-793E1727422F}" dt="2025-05-14T02:41:20.127" v="322"/>
          <ac:picMkLst>
            <pc:docMk/>
            <pc:sldMk cId="1544337107" sldId="258"/>
            <ac:picMk id="6" creationId="{F7D5EF60-30D1-9AA7-A844-78D15A67015B}"/>
          </ac:picMkLst>
        </pc:picChg>
        <pc:picChg chg="add mod">
          <ac:chgData name="Pantea Namiranian" userId="98c570e01b77e13a" providerId="Windows Live" clId="Web-{A2D86094-263E-E3F9-A1EB-793E1727422F}" dt="2025-05-14T02:53:35.188" v="396" actId="14100"/>
          <ac:picMkLst>
            <pc:docMk/>
            <pc:sldMk cId="1544337107" sldId="258"/>
            <ac:picMk id="34" creationId="{55FB553A-3421-CCB2-7AE2-03B3E5896CCB}"/>
          </ac:picMkLst>
        </pc:picChg>
        <pc:cxnChg chg="add del">
          <ac:chgData name="Pantea Namiranian" userId="98c570e01b77e13a" providerId="Windows Live" clId="Web-{A2D86094-263E-E3F9-A1EB-793E1727422F}" dt="2025-05-14T02:51:24.579" v="387"/>
          <ac:cxnSpMkLst>
            <pc:docMk/>
            <pc:sldMk cId="1544337107" sldId="258"/>
            <ac:cxnSpMk id="29" creationId="{EE504C98-6397-41C1-A8D8-2D9C4ED307E0}"/>
          </ac:cxnSpMkLst>
        </pc:cxnChg>
      </pc:sldChg>
      <pc:sldChg chg="addSp delSp modSp new mod setBg modNotes">
        <pc:chgData name="Pantea Namiranian" userId="98c570e01b77e13a" providerId="Windows Live" clId="Web-{A2D86094-263E-E3F9-A1EB-793E1727422F}" dt="2025-05-14T02:56:48.734" v="404"/>
        <pc:sldMkLst>
          <pc:docMk/>
          <pc:sldMk cId="2010734872" sldId="259"/>
        </pc:sldMkLst>
        <pc:spChg chg="mod ord">
          <ac:chgData name="Pantea Namiranian" userId="98c570e01b77e13a" providerId="Windows Live" clId="Web-{A2D86094-263E-E3F9-A1EB-793E1727422F}" dt="2025-05-14T02:56:48.734" v="404"/>
          <ac:spMkLst>
            <pc:docMk/>
            <pc:sldMk cId="2010734872" sldId="259"/>
            <ac:spMk id="2" creationId="{45AEB05C-0C8C-6BCE-FF77-2DD538889EDC}"/>
          </ac:spMkLst>
        </pc:spChg>
        <pc:spChg chg="del">
          <ac:chgData name="Pantea Namiranian" userId="98c570e01b77e13a" providerId="Windows Live" clId="Web-{A2D86094-263E-E3F9-A1EB-793E1727422F}" dt="2025-05-14T02:27:09.129" v="210"/>
          <ac:spMkLst>
            <pc:docMk/>
            <pc:sldMk cId="2010734872" sldId="259"/>
            <ac:spMk id="3" creationId="{1B518FF8-859B-EDAD-D7B2-C9052A4FF545}"/>
          </ac:spMkLst>
        </pc:spChg>
        <pc:spChg chg="add del">
          <ac:chgData name="Pantea Namiranian" userId="98c570e01b77e13a" providerId="Windows Live" clId="Web-{A2D86094-263E-E3F9-A1EB-793E1727422F}" dt="2025-05-14T02:43:33.206" v="331"/>
          <ac:spMkLst>
            <pc:docMk/>
            <pc:sldMk cId="2010734872" sldId="259"/>
            <ac:spMk id="9" creationId="{0C9DC48C-D5D9-D8AC-DE4A-AB7797E6222A}"/>
          </ac:spMkLst>
        </pc:spChg>
        <pc:spChg chg="add del">
          <ac:chgData name="Pantea Namiranian" userId="98c570e01b77e13a" providerId="Windows Live" clId="Web-{A2D86094-263E-E3F9-A1EB-793E1727422F}" dt="2025-05-14T02:43:33.206" v="331"/>
          <ac:spMkLst>
            <pc:docMk/>
            <pc:sldMk cId="2010734872" sldId="259"/>
            <ac:spMk id="12" creationId="{7A203437-703A-4E00-A8C0-91D328D6C7C7}"/>
          </ac:spMkLst>
        </pc:spChg>
        <pc:spChg chg="add del">
          <ac:chgData name="Pantea Namiranian" userId="98c570e01b77e13a" providerId="Windows Live" clId="Web-{A2D86094-263E-E3F9-A1EB-793E1727422F}" dt="2025-05-14T02:43:33.206" v="331"/>
          <ac:spMkLst>
            <pc:docMk/>
            <pc:sldMk cId="2010734872" sldId="259"/>
            <ac:spMk id="14" creationId="{CD84038B-4A56-439B-A184-79B2D4506692}"/>
          </ac:spMkLst>
        </pc:spChg>
        <pc:spChg chg="add del">
          <ac:chgData name="Pantea Namiranian" userId="98c570e01b77e13a" providerId="Windows Live" clId="Web-{A2D86094-263E-E3F9-A1EB-793E1727422F}" dt="2025-05-14T02:43:33.206" v="331"/>
          <ac:spMkLst>
            <pc:docMk/>
            <pc:sldMk cId="2010734872" sldId="259"/>
            <ac:spMk id="16" creationId="{4F96EE13-2C4D-4262-812E-DDE5FC35F0AD}"/>
          </ac:spMkLst>
        </pc:spChg>
        <pc:spChg chg="add del">
          <ac:chgData name="Pantea Namiranian" userId="98c570e01b77e13a" providerId="Windows Live" clId="Web-{A2D86094-263E-E3F9-A1EB-793E1727422F}" dt="2025-05-14T02:44:26.940" v="333"/>
          <ac:spMkLst>
            <pc:docMk/>
            <pc:sldMk cId="2010734872" sldId="259"/>
            <ac:spMk id="18" creationId="{C0A1ED06-4733-4020-9C60-81D4D801408D}"/>
          </ac:spMkLst>
        </pc:spChg>
        <pc:spChg chg="add del">
          <ac:chgData name="Pantea Namiranian" userId="98c570e01b77e13a" providerId="Windows Live" clId="Web-{A2D86094-263E-E3F9-A1EB-793E1727422F}" dt="2025-05-14T02:44:26.940" v="333"/>
          <ac:spMkLst>
            <pc:docMk/>
            <pc:sldMk cId="2010734872" sldId="259"/>
            <ac:spMk id="19" creationId="{B0CA3509-3AF9-45FE-93ED-57BB5D5E8E07}"/>
          </ac:spMkLst>
        </pc:spChg>
        <pc:spChg chg="add del">
          <ac:chgData name="Pantea Namiranian" userId="98c570e01b77e13a" providerId="Windows Live" clId="Web-{A2D86094-263E-E3F9-A1EB-793E1727422F}" dt="2025-05-14T02:44:26.940" v="333"/>
          <ac:spMkLst>
            <pc:docMk/>
            <pc:sldMk cId="2010734872" sldId="259"/>
            <ac:spMk id="20" creationId="{C98D4888-433F-8C52-F260-E4E5BDDB4C26}"/>
          </ac:spMkLst>
        </pc:spChg>
        <pc:spChg chg="add del">
          <ac:chgData name="Pantea Namiranian" userId="98c570e01b77e13a" providerId="Windows Live" clId="Web-{A2D86094-263E-E3F9-A1EB-793E1727422F}" dt="2025-05-14T02:45:54.971" v="341"/>
          <ac:spMkLst>
            <pc:docMk/>
            <pc:sldMk cId="2010734872" sldId="259"/>
            <ac:spMk id="23" creationId="{7A976E23-29EC-4E20-9EF6-B7CC4A8210C3}"/>
          </ac:spMkLst>
        </pc:spChg>
        <pc:spChg chg="add del">
          <ac:chgData name="Pantea Namiranian" userId="98c570e01b77e13a" providerId="Windows Live" clId="Web-{A2D86094-263E-E3F9-A1EB-793E1727422F}" dt="2025-05-14T02:45:54.971" v="341"/>
          <ac:spMkLst>
            <pc:docMk/>
            <pc:sldMk cId="2010734872" sldId="259"/>
            <ac:spMk id="24" creationId="{FF0BDB76-BCEC-498E-BA26-C763CD9FA3E7}"/>
          </ac:spMkLst>
        </pc:spChg>
        <pc:spChg chg="add del">
          <ac:chgData name="Pantea Namiranian" userId="98c570e01b77e13a" providerId="Windows Live" clId="Web-{A2D86094-263E-E3F9-A1EB-793E1727422F}" dt="2025-05-14T02:45:54.971" v="341"/>
          <ac:spMkLst>
            <pc:docMk/>
            <pc:sldMk cId="2010734872" sldId="259"/>
            <ac:spMk id="25" creationId="{DF5FCEC6-E657-46F1-925F-13ED192124CE}"/>
          </ac:spMkLst>
        </pc:spChg>
        <pc:spChg chg="add del">
          <ac:chgData name="Pantea Namiranian" userId="98c570e01b77e13a" providerId="Windows Live" clId="Web-{A2D86094-263E-E3F9-A1EB-793E1727422F}" dt="2025-05-14T02:45:54.971" v="341"/>
          <ac:spMkLst>
            <pc:docMk/>
            <pc:sldMk cId="2010734872" sldId="259"/>
            <ac:spMk id="38" creationId="{1452CEF2-C9EC-4C15-99E4-C781AB08AB91}"/>
          </ac:spMkLst>
        </pc:spChg>
        <pc:spChg chg="add del">
          <ac:chgData name="Pantea Namiranian" userId="98c570e01b77e13a" providerId="Windows Live" clId="Web-{A2D86094-263E-E3F9-A1EB-793E1727422F}" dt="2025-05-14T02:44:37.034" v="335"/>
          <ac:spMkLst>
            <pc:docMk/>
            <pc:sldMk cId="2010734872" sldId="259"/>
            <ac:spMk id="46" creationId="{F7BFAEDA-5558-82E1-6816-A949557E02B0}"/>
          </ac:spMkLst>
        </pc:spChg>
        <pc:spChg chg="add del">
          <ac:chgData name="Pantea Namiranian" userId="98c570e01b77e13a" providerId="Windows Live" clId="Web-{A2D86094-263E-E3F9-A1EB-793E1727422F}" dt="2025-05-14T02:45:54.971" v="340"/>
          <ac:spMkLst>
            <pc:docMk/>
            <pc:sldMk cId="2010734872" sldId="259"/>
            <ac:spMk id="50" creationId="{27BDFED6-6E33-4606-AFE2-886ADB1C018E}"/>
          </ac:spMkLst>
        </pc:spChg>
        <pc:spChg chg="add del">
          <ac:chgData name="Pantea Namiranian" userId="98c570e01b77e13a" providerId="Windows Live" clId="Web-{A2D86094-263E-E3F9-A1EB-793E1727422F}" dt="2025-05-14T02:45:54.971" v="340"/>
          <ac:spMkLst>
            <pc:docMk/>
            <pc:sldMk cId="2010734872" sldId="259"/>
            <ac:spMk id="52" creationId="{890DEF05-784E-4B61-89E4-04C4ECF4E5A0}"/>
          </ac:spMkLst>
        </pc:spChg>
        <pc:spChg chg="add del">
          <ac:chgData name="Pantea Namiranian" userId="98c570e01b77e13a" providerId="Windows Live" clId="Web-{A2D86094-263E-E3F9-A1EB-793E1727422F}" dt="2025-05-14T02:46:55.284" v="347"/>
          <ac:spMkLst>
            <pc:docMk/>
            <pc:sldMk cId="2010734872" sldId="259"/>
            <ac:spMk id="56" creationId="{C3896A03-3945-419A-B66B-4EE266EDD152}"/>
          </ac:spMkLst>
        </pc:spChg>
        <pc:spChg chg="add del mod">
          <ac:chgData name="Pantea Namiranian" userId="98c570e01b77e13a" providerId="Windows Live" clId="Web-{A2D86094-263E-E3F9-A1EB-793E1727422F}" dt="2025-05-14T02:46:55.284" v="347"/>
          <ac:spMkLst>
            <pc:docMk/>
            <pc:sldMk cId="2010734872" sldId="259"/>
            <ac:spMk id="57" creationId="{B34F5AD2-EDBD-4BBD-A55C-EAFFD0C7097A}"/>
          </ac:spMkLst>
        </pc:spChg>
        <pc:spChg chg="add del">
          <ac:chgData name="Pantea Namiranian" userId="98c570e01b77e13a" providerId="Windows Live" clId="Web-{A2D86094-263E-E3F9-A1EB-793E1727422F}" dt="2025-05-14T02:46:55.284" v="347"/>
          <ac:spMkLst>
            <pc:docMk/>
            <pc:sldMk cId="2010734872" sldId="259"/>
            <ac:spMk id="58" creationId="{6832F003-FCA6-4CFB-A2EA-308F3AA257D1}"/>
          </ac:spMkLst>
        </pc:spChg>
        <pc:spChg chg="add del">
          <ac:chgData name="Pantea Namiranian" userId="98c570e01b77e13a" providerId="Windows Live" clId="Web-{A2D86094-263E-E3F9-A1EB-793E1727422F}" dt="2025-05-14T02:48:00.815" v="360"/>
          <ac:spMkLst>
            <pc:docMk/>
            <pc:sldMk cId="2010734872" sldId="259"/>
            <ac:spMk id="63" creationId="{2151139A-886F-4B97-8815-729AD3831BBD}"/>
          </ac:spMkLst>
        </pc:spChg>
        <pc:spChg chg="add del">
          <ac:chgData name="Pantea Namiranian" userId="98c570e01b77e13a" providerId="Windows Live" clId="Web-{A2D86094-263E-E3F9-A1EB-793E1727422F}" dt="2025-05-14T02:48:00.815" v="360"/>
          <ac:spMkLst>
            <pc:docMk/>
            <pc:sldMk cId="2010734872" sldId="259"/>
            <ac:spMk id="65" creationId="{AB5E08C4-8CDD-4623-A5B8-E998C6DEE3B7}"/>
          </ac:spMkLst>
        </pc:spChg>
        <pc:spChg chg="add del">
          <ac:chgData name="Pantea Namiranian" userId="98c570e01b77e13a" providerId="Windows Live" clId="Web-{A2D86094-263E-E3F9-A1EB-793E1727422F}" dt="2025-05-14T02:48:00.815" v="360"/>
          <ac:spMkLst>
            <pc:docMk/>
            <pc:sldMk cId="2010734872" sldId="259"/>
            <ac:spMk id="67" creationId="{15F33878-D502-4FFA-8ACE-F2AECDB2A23F}"/>
          </ac:spMkLst>
        </pc:spChg>
        <pc:spChg chg="add del">
          <ac:chgData name="Pantea Namiranian" userId="98c570e01b77e13a" providerId="Windows Live" clId="Web-{A2D86094-263E-E3F9-A1EB-793E1727422F}" dt="2025-05-14T02:48:00.815" v="360"/>
          <ac:spMkLst>
            <pc:docMk/>
            <pc:sldMk cId="2010734872" sldId="259"/>
            <ac:spMk id="69" creationId="{D3539FEE-81D3-4406-802E-60B20B16F4F6}"/>
          </ac:spMkLst>
        </pc:spChg>
        <pc:spChg chg="add del">
          <ac:chgData name="Pantea Namiranian" userId="98c570e01b77e13a" providerId="Windows Live" clId="Web-{A2D86094-263E-E3F9-A1EB-793E1727422F}" dt="2025-05-14T02:48:00.815" v="360"/>
          <ac:spMkLst>
            <pc:docMk/>
            <pc:sldMk cId="2010734872" sldId="259"/>
            <ac:spMk id="71" creationId="{DC701763-729E-462F-A5A8-E0DEFEB1E2E4}"/>
          </ac:spMkLst>
        </pc:spChg>
        <pc:spChg chg="add del">
          <ac:chgData name="Pantea Namiranian" userId="98c570e01b77e13a" providerId="Windows Live" clId="Web-{A2D86094-263E-E3F9-A1EB-793E1727422F}" dt="2025-05-14T02:47:57.846" v="357"/>
          <ac:spMkLst>
            <pc:docMk/>
            <pc:sldMk cId="2010734872" sldId="259"/>
            <ac:spMk id="76" creationId="{27BDFED6-6E33-4606-AFE2-886ADB1C018E}"/>
          </ac:spMkLst>
        </pc:spChg>
        <pc:spChg chg="add del">
          <ac:chgData name="Pantea Namiranian" userId="98c570e01b77e13a" providerId="Windows Live" clId="Web-{A2D86094-263E-E3F9-A1EB-793E1727422F}" dt="2025-05-14T02:47:57.846" v="357"/>
          <ac:spMkLst>
            <pc:docMk/>
            <pc:sldMk cId="2010734872" sldId="259"/>
            <ac:spMk id="78" creationId="{890DEF05-784E-4B61-89E4-04C4ECF4E5A0}"/>
          </ac:spMkLst>
        </pc:spChg>
        <pc:spChg chg="add del">
          <ac:chgData name="Pantea Namiranian" userId="98c570e01b77e13a" providerId="Windows Live" clId="Web-{A2D86094-263E-E3F9-A1EB-793E1727422F}" dt="2025-05-14T02:48:00.799" v="359"/>
          <ac:spMkLst>
            <pc:docMk/>
            <pc:sldMk cId="2010734872" sldId="259"/>
            <ac:spMk id="82" creationId="{F0087D53-9295-4463-AAE4-D5C626046E9F}"/>
          </ac:spMkLst>
        </pc:spChg>
        <pc:spChg chg="add del">
          <ac:chgData name="Pantea Namiranian" userId="98c570e01b77e13a" providerId="Windows Live" clId="Web-{A2D86094-263E-E3F9-A1EB-793E1727422F}" dt="2025-05-14T02:48:00.799" v="359"/>
          <ac:spMkLst>
            <pc:docMk/>
            <pc:sldMk cId="2010734872" sldId="259"/>
            <ac:spMk id="83" creationId="{D6A9C53F-5F90-40A5-8C85-5412D39C8C68}"/>
          </ac:spMkLst>
        </pc:spChg>
        <pc:spChg chg="add del">
          <ac:chgData name="Pantea Namiranian" userId="98c570e01b77e13a" providerId="Windows Live" clId="Web-{A2D86094-263E-E3F9-A1EB-793E1727422F}" dt="2025-05-14T02:48:28.861" v="363"/>
          <ac:spMkLst>
            <pc:docMk/>
            <pc:sldMk cId="2010734872" sldId="259"/>
            <ac:spMk id="85" creationId="{F8446B12-7391-4711-8B31-112A0B896C76}"/>
          </ac:spMkLst>
        </pc:spChg>
        <pc:spChg chg="add del">
          <ac:chgData name="Pantea Namiranian" userId="98c570e01b77e13a" providerId="Windows Live" clId="Web-{A2D86094-263E-E3F9-A1EB-793E1727422F}" dt="2025-05-14T02:56:48.734" v="404"/>
          <ac:spMkLst>
            <pc:docMk/>
            <pc:sldMk cId="2010734872" sldId="259"/>
            <ac:spMk id="92" creationId="{2151139A-886F-4B97-8815-729AD3831BBD}"/>
          </ac:spMkLst>
        </pc:spChg>
        <pc:spChg chg="add del">
          <ac:chgData name="Pantea Namiranian" userId="98c570e01b77e13a" providerId="Windows Live" clId="Web-{A2D86094-263E-E3F9-A1EB-793E1727422F}" dt="2025-05-14T02:56:48.734" v="404"/>
          <ac:spMkLst>
            <pc:docMk/>
            <pc:sldMk cId="2010734872" sldId="259"/>
            <ac:spMk id="94" creationId="{AB5E08C4-8CDD-4623-A5B8-E998C6DEE3B7}"/>
          </ac:spMkLst>
        </pc:spChg>
        <pc:spChg chg="add del">
          <ac:chgData name="Pantea Namiranian" userId="98c570e01b77e13a" providerId="Windows Live" clId="Web-{A2D86094-263E-E3F9-A1EB-793E1727422F}" dt="2025-05-14T02:56:48.734" v="404"/>
          <ac:spMkLst>
            <pc:docMk/>
            <pc:sldMk cId="2010734872" sldId="259"/>
            <ac:spMk id="96" creationId="{15F33878-D502-4FFA-8ACE-F2AECDB2A23F}"/>
          </ac:spMkLst>
        </pc:spChg>
        <pc:spChg chg="add del">
          <ac:chgData name="Pantea Namiranian" userId="98c570e01b77e13a" providerId="Windows Live" clId="Web-{A2D86094-263E-E3F9-A1EB-793E1727422F}" dt="2025-05-14T02:56:48.734" v="404"/>
          <ac:spMkLst>
            <pc:docMk/>
            <pc:sldMk cId="2010734872" sldId="259"/>
            <ac:spMk id="98" creationId="{D3539FEE-81D3-4406-802E-60B20B16F4F6}"/>
          </ac:spMkLst>
        </pc:spChg>
        <pc:spChg chg="add del">
          <ac:chgData name="Pantea Namiranian" userId="98c570e01b77e13a" providerId="Windows Live" clId="Web-{A2D86094-263E-E3F9-A1EB-793E1727422F}" dt="2025-05-14T02:56:48.734" v="404"/>
          <ac:spMkLst>
            <pc:docMk/>
            <pc:sldMk cId="2010734872" sldId="259"/>
            <ac:spMk id="100" creationId="{DC701763-729E-462F-A5A8-E0DEFEB1E2E4}"/>
          </ac:spMkLst>
        </pc:spChg>
        <pc:spChg chg="add del">
          <ac:chgData name="Pantea Namiranian" userId="98c570e01b77e13a" providerId="Windows Live" clId="Web-{A2D86094-263E-E3F9-A1EB-793E1727422F}" dt="2025-05-14T02:56:19.797" v="401"/>
          <ac:spMkLst>
            <pc:docMk/>
            <pc:sldMk cId="2010734872" sldId="259"/>
            <ac:spMk id="105" creationId="{C4879EFC-8E62-4E00-973C-C45EE9EC676D}"/>
          </ac:spMkLst>
        </pc:spChg>
        <pc:spChg chg="add del">
          <ac:chgData name="Pantea Namiranian" userId="98c570e01b77e13a" providerId="Windows Live" clId="Web-{A2D86094-263E-E3F9-A1EB-793E1727422F}" dt="2025-05-14T02:56:19.797" v="401"/>
          <ac:spMkLst>
            <pc:docMk/>
            <pc:sldMk cId="2010734872" sldId="259"/>
            <ac:spMk id="107" creationId="{D6A9C53F-5F90-40A5-8C85-5412D39C8C68}"/>
          </ac:spMkLst>
        </pc:spChg>
        <pc:spChg chg="add del">
          <ac:chgData name="Pantea Namiranian" userId="98c570e01b77e13a" providerId="Windows Live" clId="Web-{A2D86094-263E-E3F9-A1EB-793E1727422F}" dt="2025-05-14T02:56:48.719" v="403"/>
          <ac:spMkLst>
            <pc:docMk/>
            <pc:sldMk cId="2010734872" sldId="259"/>
            <ac:spMk id="110" creationId="{FB33DC6A-1F1C-4A06-834E-CFF88F1C0BB9}"/>
          </ac:spMkLst>
        </pc:spChg>
        <pc:spChg chg="add del">
          <ac:chgData name="Pantea Namiranian" userId="98c570e01b77e13a" providerId="Windows Live" clId="Web-{A2D86094-263E-E3F9-A1EB-793E1727422F}" dt="2025-05-14T02:56:48.719" v="403"/>
          <ac:spMkLst>
            <pc:docMk/>
            <pc:sldMk cId="2010734872" sldId="259"/>
            <ac:spMk id="111" creationId="{AF2F604E-43BE-4DC3-B983-E071523364F8}"/>
          </ac:spMkLst>
        </pc:spChg>
        <pc:spChg chg="add del">
          <ac:chgData name="Pantea Namiranian" userId="98c570e01b77e13a" providerId="Windows Live" clId="Web-{A2D86094-263E-E3F9-A1EB-793E1727422F}" dt="2025-05-14T02:56:48.719" v="403"/>
          <ac:spMkLst>
            <pc:docMk/>
            <pc:sldMk cId="2010734872" sldId="259"/>
            <ac:spMk id="112" creationId="{0FE1D5CF-87B8-4A8A-AD3C-01D06A60769B}"/>
          </ac:spMkLst>
        </pc:spChg>
        <pc:spChg chg="add del">
          <ac:chgData name="Pantea Namiranian" userId="98c570e01b77e13a" providerId="Windows Live" clId="Web-{A2D86094-263E-E3F9-A1EB-793E1727422F}" dt="2025-05-14T02:56:48.719" v="403"/>
          <ac:spMkLst>
            <pc:docMk/>
            <pc:sldMk cId="2010734872" sldId="259"/>
            <ac:spMk id="113" creationId="{08C9B587-E65E-4B52-B37C-ABEBB6E87928}"/>
          </ac:spMkLst>
        </pc:spChg>
        <pc:spChg chg="add">
          <ac:chgData name="Pantea Namiranian" userId="98c570e01b77e13a" providerId="Windows Live" clId="Web-{A2D86094-263E-E3F9-A1EB-793E1727422F}" dt="2025-05-14T02:56:48.734" v="404"/>
          <ac:spMkLst>
            <pc:docMk/>
            <pc:sldMk cId="2010734872" sldId="259"/>
            <ac:spMk id="115" creationId="{88263A24-0C1F-4677-B43C-4AE14E276B27}"/>
          </ac:spMkLst>
        </pc:spChg>
        <pc:spChg chg="add">
          <ac:chgData name="Pantea Namiranian" userId="98c570e01b77e13a" providerId="Windows Live" clId="Web-{A2D86094-263E-E3F9-A1EB-793E1727422F}" dt="2025-05-14T02:56:48.734" v="404"/>
          <ac:spMkLst>
            <pc:docMk/>
            <pc:sldMk cId="2010734872" sldId="259"/>
            <ac:spMk id="116" creationId="{0ADDB668-2CA4-4D2B-9C34-3487CA330BA8}"/>
          </ac:spMkLst>
        </pc:spChg>
        <pc:spChg chg="add">
          <ac:chgData name="Pantea Namiranian" userId="98c570e01b77e13a" providerId="Windows Live" clId="Web-{A2D86094-263E-E3F9-A1EB-793E1727422F}" dt="2025-05-14T02:56:48.734" v="404"/>
          <ac:spMkLst>
            <pc:docMk/>
            <pc:sldMk cId="2010734872" sldId="259"/>
            <ac:spMk id="117" creationId="{2568BC19-F052-4108-93E1-6A3D1DEC072F}"/>
          </ac:spMkLst>
        </pc:spChg>
        <pc:spChg chg="add">
          <ac:chgData name="Pantea Namiranian" userId="98c570e01b77e13a" providerId="Windows Live" clId="Web-{A2D86094-263E-E3F9-A1EB-793E1727422F}" dt="2025-05-14T02:56:48.734" v="404"/>
          <ac:spMkLst>
            <pc:docMk/>
            <pc:sldMk cId="2010734872" sldId="259"/>
            <ac:spMk id="118" creationId="{D5FD337D-4D6B-4C8B-B6F5-121097E09881}"/>
          </ac:spMkLst>
        </pc:spChg>
        <pc:grpChg chg="add del">
          <ac:chgData name="Pantea Namiranian" userId="98c570e01b77e13a" providerId="Windows Live" clId="Web-{A2D86094-263E-E3F9-A1EB-793E1727422F}" dt="2025-05-14T02:45:54.971" v="340"/>
          <ac:grpSpMkLst>
            <pc:docMk/>
            <pc:sldMk cId="2010734872" sldId="259"/>
            <ac:grpSpMk id="26" creationId="{DD8DF5DF-A251-4BC2-8965-4EDDD01FC56E}"/>
          </ac:grpSpMkLst>
        </pc:grpChg>
        <pc:grpChg chg="add">
          <ac:chgData name="Pantea Namiranian" userId="98c570e01b77e13a" providerId="Windows Live" clId="Web-{A2D86094-263E-E3F9-A1EB-793E1727422F}" dt="2025-05-14T02:44:26.956" v="334"/>
          <ac:grpSpMkLst>
            <pc:docMk/>
            <pc:sldMk cId="2010734872" sldId="259"/>
            <ac:grpSpMk id="31" creationId="{30A6DB23-0C0E-401A-9D98-117AB6A50DDE}"/>
          </ac:grpSpMkLst>
        </pc:grpChg>
        <pc:grpChg chg="add del">
          <ac:chgData name="Pantea Namiranian" userId="98c570e01b77e13a" providerId="Windows Live" clId="Web-{A2D86094-263E-E3F9-A1EB-793E1727422F}" dt="2025-05-14T02:48:28.861" v="363"/>
          <ac:grpSpMkLst>
            <pc:docMk/>
            <pc:sldMk cId="2010734872" sldId="259"/>
            <ac:grpSpMk id="86" creationId="{AC0B7807-0C83-4963-821A-69B172722E49}"/>
          </ac:grpSpMkLst>
        </pc:grpChg>
        <pc:picChg chg="add mod ord">
          <ac:chgData name="Pantea Namiranian" userId="98c570e01b77e13a" providerId="Windows Live" clId="Web-{A2D86094-263E-E3F9-A1EB-793E1727422F}" dt="2025-05-14T02:56:19.797" v="401"/>
          <ac:picMkLst>
            <pc:docMk/>
            <pc:sldMk cId="2010734872" sldId="259"/>
            <ac:picMk id="4" creationId="{10300FA6-6427-C1CB-34CA-A626F650D9E1}"/>
          </ac:picMkLst>
        </pc:picChg>
        <pc:picChg chg="add del mod">
          <ac:chgData name="Pantea Namiranian" userId="98c570e01b77e13a" providerId="Windows Live" clId="Web-{A2D86094-263E-E3F9-A1EB-793E1727422F}" dt="2025-05-14T02:48:46.221" v="365"/>
          <ac:picMkLst>
            <pc:docMk/>
            <pc:sldMk cId="2010734872" sldId="259"/>
            <ac:picMk id="5" creationId="{00262750-C4C5-7571-27AE-F94F852C3EDC}"/>
          </ac:picMkLst>
        </pc:picChg>
        <pc:picChg chg="add mod">
          <ac:chgData name="Pantea Namiranian" userId="98c570e01b77e13a" providerId="Windows Live" clId="Web-{A2D86094-263E-E3F9-A1EB-793E1727422F}" dt="2025-05-14T02:56:19.797" v="401"/>
          <ac:picMkLst>
            <pc:docMk/>
            <pc:sldMk cId="2010734872" sldId="259"/>
            <ac:picMk id="6" creationId="{9B6A2EA6-612B-4664-36CD-8C912BA54C26}"/>
          </ac:picMkLst>
        </pc:picChg>
      </pc:sldChg>
      <pc:sldChg chg="addSp delSp modSp new mod setBg modNotes">
        <pc:chgData name="Pantea Namiranian" userId="98c570e01b77e13a" providerId="Windows Live" clId="Web-{A2D86094-263E-E3F9-A1EB-793E1727422F}" dt="2025-05-14T03:04:56.860" v="431"/>
        <pc:sldMkLst>
          <pc:docMk/>
          <pc:sldMk cId="3890561786" sldId="260"/>
        </pc:sldMkLst>
        <pc:spChg chg="mod">
          <ac:chgData name="Pantea Namiranian" userId="98c570e01b77e13a" providerId="Windows Live" clId="Web-{A2D86094-263E-E3F9-A1EB-793E1727422F}" dt="2025-05-14T02:50:35.126" v="384"/>
          <ac:spMkLst>
            <pc:docMk/>
            <pc:sldMk cId="3890561786" sldId="260"/>
            <ac:spMk id="2" creationId="{ADD63AA7-E103-4084-8C9C-0F64474A9446}"/>
          </ac:spMkLst>
        </pc:spChg>
        <pc:spChg chg="mod">
          <ac:chgData name="Pantea Namiranian" userId="98c570e01b77e13a" providerId="Windows Live" clId="Web-{A2D86094-263E-E3F9-A1EB-793E1727422F}" dt="2025-05-14T02:50:55.986" v="386" actId="20577"/>
          <ac:spMkLst>
            <pc:docMk/>
            <pc:sldMk cId="3890561786" sldId="260"/>
            <ac:spMk id="3" creationId="{AC964D01-D508-C4D1-566A-6FED39EC8B20}"/>
          </ac:spMkLst>
        </pc:spChg>
        <pc:spChg chg="add del">
          <ac:chgData name="Pantea Namiranian" userId="98c570e01b77e13a" providerId="Windows Live" clId="Web-{A2D86094-263E-E3F9-A1EB-793E1727422F}" dt="2025-05-14T02:50:35.126" v="384"/>
          <ac:spMkLst>
            <pc:docMk/>
            <pc:sldMk cId="3890561786" sldId="260"/>
            <ac:spMk id="9" creationId="{9AA72BD9-2C5A-4EDC-931F-5AA08EACA0F3}"/>
          </ac:spMkLst>
        </pc:spChg>
        <pc:spChg chg="add del">
          <ac:chgData name="Pantea Namiranian" userId="98c570e01b77e13a" providerId="Windows Live" clId="Web-{A2D86094-263E-E3F9-A1EB-793E1727422F}" dt="2025-05-14T02:50:35.126" v="384"/>
          <ac:spMkLst>
            <pc:docMk/>
            <pc:sldMk cId="3890561786" sldId="260"/>
            <ac:spMk id="11" creationId="{DD3981AC-7B61-4947-BCF3-F7AA7FA385B9}"/>
          </ac:spMkLst>
        </pc:spChg>
        <pc:spChg chg="add del">
          <ac:chgData name="Pantea Namiranian" userId="98c570e01b77e13a" providerId="Windows Live" clId="Web-{A2D86094-263E-E3F9-A1EB-793E1727422F}" dt="2025-05-14T02:50:35.126" v="384"/>
          <ac:spMkLst>
            <pc:docMk/>
            <pc:sldMk cId="3890561786" sldId="260"/>
            <ac:spMk id="13" creationId="{55D4142C-5077-457F-A6AD-3FECFDB39685}"/>
          </ac:spMkLst>
        </pc:spChg>
        <pc:spChg chg="add del">
          <ac:chgData name="Pantea Namiranian" userId="98c570e01b77e13a" providerId="Windows Live" clId="Web-{A2D86094-263E-E3F9-A1EB-793E1727422F}" dt="2025-05-14T02:50:35.126" v="384"/>
          <ac:spMkLst>
            <pc:docMk/>
            <pc:sldMk cId="3890561786" sldId="260"/>
            <ac:spMk id="15" creationId="{7A5F0580-5EE9-419F-96EE-B6529EF6E7D0}"/>
          </ac:spMkLst>
        </pc:spChg>
        <pc:spChg chg="add">
          <ac:chgData name="Pantea Namiranian" userId="98c570e01b77e13a" providerId="Windows Live" clId="Web-{A2D86094-263E-E3F9-A1EB-793E1727422F}" dt="2025-05-14T02:50:35.126" v="384"/>
          <ac:spMkLst>
            <pc:docMk/>
            <pc:sldMk cId="3890561786" sldId="260"/>
            <ac:spMk id="20" creationId="{C0A1ED06-4733-4020-9C60-81D4D801408D}"/>
          </ac:spMkLst>
        </pc:spChg>
        <pc:spChg chg="add">
          <ac:chgData name="Pantea Namiranian" userId="98c570e01b77e13a" providerId="Windows Live" clId="Web-{A2D86094-263E-E3F9-A1EB-793E1727422F}" dt="2025-05-14T02:50:35.126" v="384"/>
          <ac:spMkLst>
            <pc:docMk/>
            <pc:sldMk cId="3890561786" sldId="260"/>
            <ac:spMk id="22" creationId="{B0CA3509-3AF9-45FE-93ED-57BB5D5E8E07}"/>
          </ac:spMkLst>
        </pc:spChg>
        <pc:picChg chg="add mod">
          <ac:chgData name="Pantea Namiranian" userId="98c570e01b77e13a" providerId="Windows Live" clId="Web-{A2D86094-263E-E3F9-A1EB-793E1727422F}" dt="2025-05-14T02:50:35.126" v="384"/>
          <ac:picMkLst>
            <pc:docMk/>
            <pc:sldMk cId="3890561786" sldId="260"/>
            <ac:picMk id="5" creationId="{BAD1FE68-B4A7-2685-47E7-0E4E40CAA380}"/>
          </ac:picMkLst>
        </pc:picChg>
      </pc:sldChg>
    </pc:docChg>
  </pc:docChgLst>
  <pc:docChgLst>
    <pc:chgData name="Pantea Namiranian" userId="98c570e01b77e13a" providerId="Windows Live" clId="Web-{FE861508-9F77-ED00-AF46-458EDD68B466}"/>
    <pc:docChg chg="addSld modSld sldOrd">
      <pc:chgData name="Pantea Namiranian" userId="98c570e01b77e13a" providerId="Windows Live" clId="Web-{FE861508-9F77-ED00-AF46-458EDD68B466}" dt="2025-05-18T22:05:12.493" v="462"/>
      <pc:docMkLst>
        <pc:docMk/>
      </pc:docMkLst>
      <pc:sldChg chg="addSp delSp modSp modNotes">
        <pc:chgData name="Pantea Namiranian" userId="98c570e01b77e13a" providerId="Windows Live" clId="Web-{FE861508-9F77-ED00-AF46-458EDD68B466}" dt="2025-05-18T20:45:20.588" v="354"/>
        <pc:sldMkLst>
          <pc:docMk/>
          <pc:sldMk cId="109857222" sldId="256"/>
        </pc:sldMkLst>
        <pc:spChg chg="mod">
          <ac:chgData name="Pantea Namiranian" userId="98c570e01b77e13a" providerId="Windows Live" clId="Web-{FE861508-9F77-ED00-AF46-458EDD68B466}" dt="2025-05-18T20:45:20.588" v="354"/>
          <ac:spMkLst>
            <pc:docMk/>
            <pc:sldMk cId="109857222" sldId="256"/>
            <ac:spMk id="2" creationId="{00000000-0000-0000-0000-000000000000}"/>
          </ac:spMkLst>
        </pc:spChg>
        <pc:spChg chg="mod">
          <ac:chgData name="Pantea Namiranian" userId="98c570e01b77e13a" providerId="Windows Live" clId="Web-{FE861508-9F77-ED00-AF46-458EDD68B466}" dt="2025-05-18T20:45:20.588" v="354"/>
          <ac:spMkLst>
            <pc:docMk/>
            <pc:sldMk cId="109857222" sldId="256"/>
            <ac:spMk id="3" creationId="{00000000-0000-0000-0000-000000000000}"/>
          </ac:spMkLst>
        </pc:spChg>
        <pc:spChg chg="del">
          <ac:chgData name="Pantea Namiranian" userId="98c570e01b77e13a" providerId="Windows Live" clId="Web-{FE861508-9F77-ED00-AF46-458EDD68B466}" dt="2025-05-18T20:45:20.588" v="354"/>
          <ac:spMkLst>
            <pc:docMk/>
            <pc:sldMk cId="109857222" sldId="256"/>
            <ac:spMk id="8" creationId="{70DFC902-7D23-471A-B557-B6B6917D7A0D}"/>
          </ac:spMkLst>
        </pc:spChg>
        <pc:spChg chg="del">
          <ac:chgData name="Pantea Namiranian" userId="98c570e01b77e13a" providerId="Windows Live" clId="Web-{FE861508-9F77-ED00-AF46-458EDD68B466}" dt="2025-05-18T20:45:20.588" v="354"/>
          <ac:spMkLst>
            <pc:docMk/>
            <pc:sldMk cId="109857222" sldId="256"/>
            <ac:spMk id="10" creationId="{A55D5633-D557-4DCA-982C-FF36EB7A1C00}"/>
          </ac:spMkLst>
        </pc:spChg>
        <pc:spChg chg="del">
          <ac:chgData name="Pantea Namiranian" userId="98c570e01b77e13a" providerId="Windows Live" clId="Web-{FE861508-9F77-ED00-AF46-458EDD68B466}" dt="2025-05-18T20:45:20.588" v="354"/>
          <ac:spMkLst>
            <pc:docMk/>
            <pc:sldMk cId="109857222" sldId="256"/>
            <ac:spMk id="12" creationId="{450D3AD2-FA80-415F-A9CE-54D884561CD7}"/>
          </ac:spMkLst>
        </pc:spChg>
        <pc:spChg chg="add">
          <ac:chgData name="Pantea Namiranian" userId="98c570e01b77e13a" providerId="Windows Live" clId="Web-{FE861508-9F77-ED00-AF46-458EDD68B466}" dt="2025-05-18T20:45:20.588" v="354"/>
          <ac:spMkLst>
            <pc:docMk/>
            <pc:sldMk cId="109857222" sldId="256"/>
            <ac:spMk id="14" creationId="{74751229-0244-4FBB-BED1-407467F4C951}"/>
          </ac:spMkLst>
        </pc:spChg>
        <pc:picChg chg="add">
          <ac:chgData name="Pantea Namiranian" userId="98c570e01b77e13a" providerId="Windows Live" clId="Web-{FE861508-9F77-ED00-AF46-458EDD68B466}" dt="2025-05-18T20:45:20.588" v="354"/>
          <ac:picMkLst>
            <pc:docMk/>
            <pc:sldMk cId="109857222" sldId="256"/>
            <ac:picMk id="16" creationId="{301D3F91-E203-24C2-EF75-EE48AC53CC20}"/>
          </ac:picMkLst>
        </pc:picChg>
        <pc:picChg chg="add">
          <ac:chgData name="Pantea Namiranian" userId="98c570e01b77e13a" providerId="Windows Live" clId="Web-{FE861508-9F77-ED00-AF46-458EDD68B466}" dt="2025-05-18T20:45:20.588" v="354"/>
          <ac:picMkLst>
            <pc:docMk/>
            <pc:sldMk cId="109857222" sldId="256"/>
            <ac:picMk id="18" creationId="{EC511784-7A42-44B3-BD0E-207DB74ED742}"/>
          </ac:picMkLst>
        </pc:picChg>
      </pc:sldChg>
      <pc:sldChg chg="addSp delSp modSp modNotes">
        <pc:chgData name="Pantea Namiranian" userId="98c570e01b77e13a" providerId="Windows Live" clId="Web-{FE861508-9F77-ED00-AF46-458EDD68B466}" dt="2025-05-18T20:47:04.310" v="359"/>
        <pc:sldMkLst>
          <pc:docMk/>
          <pc:sldMk cId="1415835211" sldId="257"/>
        </pc:sldMkLst>
        <pc:spChg chg="mod">
          <ac:chgData name="Pantea Namiranian" userId="98c570e01b77e13a" providerId="Windows Live" clId="Web-{FE861508-9F77-ED00-AF46-458EDD68B466}" dt="2025-05-18T20:47:04.310" v="359"/>
          <ac:spMkLst>
            <pc:docMk/>
            <pc:sldMk cId="1415835211" sldId="257"/>
            <ac:spMk id="2" creationId="{33E08100-5A74-BC56-90DD-519A116CB938}"/>
          </ac:spMkLst>
        </pc:spChg>
        <pc:spChg chg="add del">
          <ac:chgData name="Pantea Namiranian" userId="98c570e01b77e13a" providerId="Windows Live" clId="Web-{FE861508-9F77-ED00-AF46-458EDD68B466}" dt="2025-05-18T20:47:04.310" v="359"/>
          <ac:spMkLst>
            <pc:docMk/>
            <pc:sldMk cId="1415835211" sldId="257"/>
            <ac:spMk id="48" creationId="{6C4028FD-8BAA-4A19-BFDE-594D991B7552}"/>
          </ac:spMkLst>
        </pc:spChg>
        <pc:spChg chg="add del">
          <ac:chgData name="Pantea Namiranian" userId="98c570e01b77e13a" providerId="Windows Live" clId="Web-{FE861508-9F77-ED00-AF46-458EDD68B466}" dt="2025-05-18T20:46:48.685" v="356"/>
          <ac:spMkLst>
            <pc:docMk/>
            <pc:sldMk cId="1415835211" sldId="257"/>
            <ac:spMk id="53" creationId="{BACC6370-2D7E-4714-9D71-7542949D7D5D}"/>
          </ac:spMkLst>
        </pc:spChg>
        <pc:spChg chg="add del">
          <ac:chgData name="Pantea Namiranian" userId="98c570e01b77e13a" providerId="Windows Live" clId="Web-{FE861508-9F77-ED00-AF46-458EDD68B466}" dt="2025-05-18T20:47:04.263" v="358"/>
          <ac:spMkLst>
            <pc:docMk/>
            <pc:sldMk cId="1415835211" sldId="257"/>
            <ac:spMk id="54" creationId="{B50AB553-2A96-4A92-96F2-93548E096954}"/>
          </ac:spMkLst>
        </pc:spChg>
        <pc:spChg chg="add del">
          <ac:chgData name="Pantea Namiranian" userId="98c570e01b77e13a" providerId="Windows Live" clId="Web-{FE861508-9F77-ED00-AF46-458EDD68B466}" dt="2025-05-18T20:46:48.685" v="356"/>
          <ac:spMkLst>
            <pc:docMk/>
            <pc:sldMk cId="1415835211" sldId="257"/>
            <ac:spMk id="55" creationId="{F68B3F68-107C-434F-AA38-110D5EA91B85}"/>
          </ac:spMkLst>
        </pc:spChg>
        <pc:spChg chg="add del">
          <ac:chgData name="Pantea Namiranian" userId="98c570e01b77e13a" providerId="Windows Live" clId="Web-{FE861508-9F77-ED00-AF46-458EDD68B466}" dt="2025-05-18T20:46:48.685" v="356"/>
          <ac:spMkLst>
            <pc:docMk/>
            <pc:sldMk cId="1415835211" sldId="257"/>
            <ac:spMk id="57" creationId="{AAD0DBB9-1A4B-4391-81D4-CB19F9AB918A}"/>
          </ac:spMkLst>
        </pc:spChg>
        <pc:spChg chg="add">
          <ac:chgData name="Pantea Namiranian" userId="98c570e01b77e13a" providerId="Windows Live" clId="Web-{FE861508-9F77-ED00-AF46-458EDD68B466}" dt="2025-05-18T20:47:04.310" v="359"/>
          <ac:spMkLst>
            <pc:docMk/>
            <pc:sldMk cId="1415835211" sldId="257"/>
            <ac:spMk id="58" creationId="{257363FD-7E77-4145-9483-331A807ADF0E}"/>
          </ac:spMkLst>
        </pc:spChg>
        <pc:spChg chg="add del">
          <ac:chgData name="Pantea Namiranian" userId="98c570e01b77e13a" providerId="Windows Live" clId="Web-{FE861508-9F77-ED00-AF46-458EDD68B466}" dt="2025-05-18T20:46:48.685" v="356"/>
          <ac:spMkLst>
            <pc:docMk/>
            <pc:sldMk cId="1415835211" sldId="257"/>
            <ac:spMk id="59" creationId="{063BBA22-50EA-4C4D-BE05-F1CE4E63AA56}"/>
          </ac:spMkLst>
        </pc:spChg>
        <pc:graphicFrameChg chg="mod modGraphic">
          <ac:chgData name="Pantea Namiranian" userId="98c570e01b77e13a" providerId="Windows Live" clId="Web-{FE861508-9F77-ED00-AF46-458EDD68B466}" dt="2025-05-18T20:47:04.310" v="359"/>
          <ac:graphicFrameMkLst>
            <pc:docMk/>
            <pc:sldMk cId="1415835211" sldId="257"/>
            <ac:graphicFrameMk id="5" creationId="{3EC490B8-11B0-2E85-6DB6-1B9A1DFAA2D4}"/>
          </ac:graphicFrameMkLst>
        </pc:graphicFrameChg>
        <pc:picChg chg="add del">
          <ac:chgData name="Pantea Namiranian" userId="98c570e01b77e13a" providerId="Windows Live" clId="Web-{FE861508-9F77-ED00-AF46-458EDD68B466}" dt="2025-05-18T20:47:04.263" v="358"/>
          <ac:picMkLst>
            <pc:docMk/>
            <pc:sldMk cId="1415835211" sldId="257"/>
            <ac:picMk id="50" creationId="{20D35F1E-B299-E20C-41D8-DBFA71674614}"/>
          </ac:picMkLst>
        </pc:picChg>
        <pc:picChg chg="add">
          <ac:chgData name="Pantea Namiranian" userId="98c570e01b77e13a" providerId="Windows Live" clId="Web-{FE861508-9F77-ED00-AF46-458EDD68B466}" dt="2025-05-18T20:47:04.310" v="359"/>
          <ac:picMkLst>
            <pc:docMk/>
            <pc:sldMk cId="1415835211" sldId="257"/>
            <ac:picMk id="56" creationId="{7124C649-E197-E4DB-C5A9-D4DFB9FD532D}"/>
          </ac:picMkLst>
        </pc:picChg>
      </pc:sldChg>
      <pc:sldChg chg="addSp delSp modSp mod setBg setClrOvrMap modNotes">
        <pc:chgData name="Pantea Namiranian" userId="98c570e01b77e13a" providerId="Windows Live" clId="Web-{FE861508-9F77-ED00-AF46-458EDD68B466}" dt="2025-05-18T22:05:12.493" v="462"/>
        <pc:sldMkLst>
          <pc:docMk/>
          <pc:sldMk cId="1544337107" sldId="258"/>
        </pc:sldMkLst>
        <pc:spChg chg="mod">
          <ac:chgData name="Pantea Namiranian" userId="98c570e01b77e13a" providerId="Windows Live" clId="Web-{FE861508-9F77-ED00-AF46-458EDD68B466}" dt="2025-05-18T20:48:11.092" v="362"/>
          <ac:spMkLst>
            <pc:docMk/>
            <pc:sldMk cId="1544337107" sldId="258"/>
            <ac:spMk id="2" creationId="{A54F0CAF-6F5C-0308-480E-F49D06DB6C63}"/>
          </ac:spMkLst>
        </pc:spChg>
        <pc:spChg chg="add del">
          <ac:chgData name="Pantea Namiranian" userId="98c570e01b77e13a" providerId="Windows Live" clId="Web-{FE861508-9F77-ED00-AF46-458EDD68B466}" dt="2025-05-18T20:48:11.092" v="362"/>
          <ac:spMkLst>
            <pc:docMk/>
            <pc:sldMk cId="1544337107" sldId="258"/>
            <ac:spMk id="53" creationId="{DB304A14-32D0-4873-B914-423ED7B8DAFD}"/>
          </ac:spMkLst>
        </pc:spChg>
        <pc:spChg chg="add del">
          <ac:chgData name="Pantea Namiranian" userId="98c570e01b77e13a" providerId="Windows Live" clId="Web-{FE861508-9F77-ED00-AF46-458EDD68B466}" dt="2025-05-18T20:48:11.092" v="362"/>
          <ac:spMkLst>
            <pc:docMk/>
            <pc:sldMk cId="1544337107" sldId="258"/>
            <ac:spMk id="54" creationId="{1D460C86-854F-4FB3-ABC2-E823D8FEB9DB}"/>
          </ac:spMkLst>
        </pc:spChg>
        <pc:spChg chg="add del">
          <ac:chgData name="Pantea Namiranian" userId="98c570e01b77e13a" providerId="Windows Live" clId="Web-{FE861508-9F77-ED00-AF46-458EDD68B466}" dt="2025-05-18T20:48:11.092" v="362"/>
          <ac:spMkLst>
            <pc:docMk/>
            <pc:sldMk cId="1544337107" sldId="258"/>
            <ac:spMk id="55" creationId="{BB48116A-278A-4CC5-89D3-9DE8E8FF1245}"/>
          </ac:spMkLst>
        </pc:spChg>
        <pc:spChg chg="add">
          <ac:chgData name="Pantea Namiranian" userId="98c570e01b77e13a" providerId="Windows Live" clId="Web-{FE861508-9F77-ED00-AF46-458EDD68B466}" dt="2025-05-18T20:48:11.092" v="362"/>
          <ac:spMkLst>
            <pc:docMk/>
            <pc:sldMk cId="1544337107" sldId="258"/>
            <ac:spMk id="179" creationId="{9228552E-C8B1-4A80-8448-0787CE0FC704}"/>
          </ac:spMkLst>
        </pc:spChg>
        <pc:graphicFrameChg chg="mod modGraphic">
          <ac:chgData name="Pantea Namiranian" userId="98c570e01b77e13a" providerId="Windows Live" clId="Web-{FE861508-9F77-ED00-AF46-458EDD68B466}" dt="2025-05-18T20:48:11.092" v="362"/>
          <ac:graphicFrameMkLst>
            <pc:docMk/>
            <pc:sldMk cId="1544337107" sldId="258"/>
            <ac:graphicFrameMk id="33" creationId="{98D4976B-75FB-5BED-CFE0-A5BFC0F8D188}"/>
          </ac:graphicFrameMkLst>
        </pc:graphicFrameChg>
        <pc:picChg chg="del">
          <ac:chgData name="Pantea Namiranian" userId="98c570e01b77e13a" providerId="Windows Live" clId="Web-{FE861508-9F77-ED00-AF46-458EDD68B466}" dt="2025-05-18T20:36:04.765" v="332"/>
          <ac:picMkLst>
            <pc:docMk/>
            <pc:sldMk cId="1544337107" sldId="258"/>
            <ac:picMk id="34" creationId="{55FB553A-3421-CCB2-7AE2-03B3E5896CCB}"/>
          </ac:picMkLst>
        </pc:picChg>
        <pc:picChg chg="add mod ord">
          <ac:chgData name="Pantea Namiranian" userId="98c570e01b77e13a" providerId="Windows Live" clId="Web-{FE861508-9F77-ED00-AF46-458EDD68B466}" dt="2025-05-18T20:48:11.092" v="362"/>
          <ac:picMkLst>
            <pc:docMk/>
            <pc:sldMk cId="1544337107" sldId="258"/>
            <ac:picMk id="174" creationId="{362098DC-FB49-1474-797B-464576C6A076}"/>
          </ac:picMkLst>
        </pc:picChg>
      </pc:sldChg>
      <pc:sldChg chg="addSp delSp modSp mod setClrOvrMap modNotes">
        <pc:chgData name="Pantea Namiranian" userId="98c570e01b77e13a" providerId="Windows Live" clId="Web-{FE861508-9F77-ED00-AF46-458EDD68B466}" dt="2025-05-18T22:00:56.687" v="453"/>
        <pc:sldMkLst>
          <pc:docMk/>
          <pc:sldMk cId="2010734872" sldId="259"/>
        </pc:sldMkLst>
        <pc:spChg chg="mod">
          <ac:chgData name="Pantea Namiranian" userId="98c570e01b77e13a" providerId="Windows Live" clId="Web-{FE861508-9F77-ED00-AF46-458EDD68B466}" dt="2025-05-18T20:51:02.443" v="371"/>
          <ac:spMkLst>
            <pc:docMk/>
            <pc:sldMk cId="2010734872" sldId="259"/>
            <ac:spMk id="2" creationId="{45AEB05C-0C8C-6BCE-FF77-2DD538889EDC}"/>
          </ac:spMkLst>
        </pc:spChg>
        <pc:spChg chg="add del mod ord">
          <ac:chgData name="Pantea Namiranian" userId="98c570e01b77e13a" providerId="Windows Live" clId="Web-{FE861508-9F77-ED00-AF46-458EDD68B466}" dt="2025-05-18T20:50:36.373" v="370"/>
          <ac:spMkLst>
            <pc:docMk/>
            <pc:sldMk cId="2010734872" sldId="259"/>
            <ac:spMk id="3" creationId="{E8F944F0-46CC-99E7-D7A1-F0C906003C05}"/>
          </ac:spMkLst>
        </pc:spChg>
        <pc:spChg chg="add del">
          <ac:chgData name="Pantea Namiranian" userId="98c570e01b77e13a" providerId="Windows Live" clId="Web-{FE861508-9F77-ED00-AF46-458EDD68B466}" dt="2025-05-18T20:50:11.373" v="369"/>
          <ac:spMkLst>
            <pc:docMk/>
            <pc:sldMk cId="2010734872" sldId="259"/>
            <ac:spMk id="115" creationId="{88263A24-0C1F-4677-B43C-4AE14E276B27}"/>
          </ac:spMkLst>
        </pc:spChg>
        <pc:spChg chg="add del">
          <ac:chgData name="Pantea Namiranian" userId="98c570e01b77e13a" providerId="Windows Live" clId="Web-{FE861508-9F77-ED00-AF46-458EDD68B466}" dt="2025-05-18T20:50:11.373" v="369"/>
          <ac:spMkLst>
            <pc:docMk/>
            <pc:sldMk cId="2010734872" sldId="259"/>
            <ac:spMk id="116" creationId="{0ADDB668-2CA4-4D2B-9C34-3487CA330BA8}"/>
          </ac:spMkLst>
        </pc:spChg>
        <pc:spChg chg="add del">
          <ac:chgData name="Pantea Namiranian" userId="98c570e01b77e13a" providerId="Windows Live" clId="Web-{FE861508-9F77-ED00-AF46-458EDD68B466}" dt="2025-05-18T20:50:11.373" v="369"/>
          <ac:spMkLst>
            <pc:docMk/>
            <pc:sldMk cId="2010734872" sldId="259"/>
            <ac:spMk id="117" creationId="{2568BC19-F052-4108-93E1-6A3D1DEC072F}"/>
          </ac:spMkLst>
        </pc:spChg>
        <pc:spChg chg="add del">
          <ac:chgData name="Pantea Namiranian" userId="98c570e01b77e13a" providerId="Windows Live" clId="Web-{FE861508-9F77-ED00-AF46-458EDD68B466}" dt="2025-05-18T20:50:11.373" v="369"/>
          <ac:spMkLst>
            <pc:docMk/>
            <pc:sldMk cId="2010734872" sldId="259"/>
            <ac:spMk id="118" creationId="{D5FD337D-4D6B-4C8B-B6F5-121097E09881}"/>
          </ac:spMkLst>
        </pc:spChg>
        <pc:spChg chg="add del">
          <ac:chgData name="Pantea Namiranian" userId="98c570e01b77e13a" providerId="Windows Live" clId="Web-{FE861508-9F77-ED00-AF46-458EDD68B466}" dt="2025-05-18T20:49:42.326" v="364"/>
          <ac:spMkLst>
            <pc:docMk/>
            <pc:sldMk cId="2010734872" sldId="259"/>
            <ac:spMk id="123" creationId="{9228552E-C8B1-4A80-8448-0787CE0FC704}"/>
          </ac:spMkLst>
        </pc:spChg>
        <pc:spChg chg="add del">
          <ac:chgData name="Pantea Namiranian" userId="98c570e01b77e13a" providerId="Windows Live" clId="Web-{FE861508-9F77-ED00-AF46-458EDD68B466}" dt="2025-05-18T20:50:11.373" v="368"/>
          <ac:spMkLst>
            <pc:docMk/>
            <pc:sldMk cId="2010734872" sldId="259"/>
            <ac:spMk id="127" creationId="{BC4C4868-CB8F-4AF9-9CDB-8108F2C19B67}"/>
          </ac:spMkLst>
        </pc:spChg>
        <pc:spChg chg="add del">
          <ac:chgData name="Pantea Namiranian" userId="98c570e01b77e13a" providerId="Windows Live" clId="Web-{FE861508-9F77-ED00-AF46-458EDD68B466}" dt="2025-05-18T20:50:11.373" v="368"/>
          <ac:spMkLst>
            <pc:docMk/>
            <pc:sldMk cId="2010734872" sldId="259"/>
            <ac:spMk id="129" creationId="{375E0459-6403-40CD-989D-56A4407CA12E}"/>
          </ac:spMkLst>
        </pc:spChg>
        <pc:spChg chg="add del">
          <ac:chgData name="Pantea Namiranian" userId="98c570e01b77e13a" providerId="Windows Live" clId="Web-{FE861508-9F77-ED00-AF46-458EDD68B466}" dt="2025-05-18T20:49:52.186" v="366"/>
          <ac:spMkLst>
            <pc:docMk/>
            <pc:sldMk cId="2010734872" sldId="259"/>
            <ac:spMk id="130" creationId="{3BA513B0-82FF-4F41-8178-885375D1CFB5}"/>
          </ac:spMkLst>
        </pc:spChg>
        <pc:spChg chg="add del">
          <ac:chgData name="Pantea Namiranian" userId="98c570e01b77e13a" providerId="Windows Live" clId="Web-{FE861508-9F77-ED00-AF46-458EDD68B466}" dt="2025-05-18T20:50:11.373" v="368"/>
          <ac:spMkLst>
            <pc:docMk/>
            <pc:sldMk cId="2010734872" sldId="259"/>
            <ac:spMk id="131" creationId="{53E5B1A8-3AC9-4BD1-9BBC-78CA94F2D1BA}"/>
          </ac:spMkLst>
        </pc:spChg>
        <pc:spChg chg="add del">
          <ac:chgData name="Pantea Namiranian" userId="98c570e01b77e13a" providerId="Windows Live" clId="Web-{FE861508-9F77-ED00-AF46-458EDD68B466}" dt="2025-05-18T20:50:11.373" v="368"/>
          <ac:spMkLst>
            <pc:docMk/>
            <pc:sldMk cId="2010734872" sldId="259"/>
            <ac:spMk id="132" creationId="{1B15ED52-F352-441B-82BF-E0EA34836D08}"/>
          </ac:spMkLst>
        </pc:spChg>
        <pc:spChg chg="add del">
          <ac:chgData name="Pantea Namiranian" userId="98c570e01b77e13a" providerId="Windows Live" clId="Web-{FE861508-9F77-ED00-AF46-458EDD68B466}" dt="2025-05-18T20:51:02.443" v="371"/>
          <ac:spMkLst>
            <pc:docMk/>
            <pc:sldMk cId="2010734872" sldId="259"/>
            <ac:spMk id="135" creationId="{2596F992-698C-48C0-9D89-70DA4CE927EF}"/>
          </ac:spMkLst>
        </pc:spChg>
        <pc:spChg chg="add del">
          <ac:chgData name="Pantea Namiranian" userId="98c570e01b77e13a" providerId="Windows Live" clId="Web-{FE861508-9F77-ED00-AF46-458EDD68B466}" dt="2025-05-18T20:51:02.443" v="371"/>
          <ac:spMkLst>
            <pc:docMk/>
            <pc:sldMk cId="2010734872" sldId="259"/>
            <ac:spMk id="136" creationId="{E7BFF8DC-0AE7-4AD2-9B28-2E5F26D62C30}"/>
          </ac:spMkLst>
        </pc:spChg>
        <pc:spChg chg="add del">
          <ac:chgData name="Pantea Namiranian" userId="98c570e01b77e13a" providerId="Windows Live" clId="Web-{FE861508-9F77-ED00-AF46-458EDD68B466}" dt="2025-05-18T20:51:02.443" v="371"/>
          <ac:spMkLst>
            <pc:docMk/>
            <pc:sldMk cId="2010734872" sldId="259"/>
            <ac:spMk id="137" creationId="{7E0162AD-C6E5-4BF8-A453-76ADB36877D3}"/>
          </ac:spMkLst>
        </pc:spChg>
        <pc:spChg chg="add">
          <ac:chgData name="Pantea Namiranian" userId="98c570e01b77e13a" providerId="Windows Live" clId="Web-{FE861508-9F77-ED00-AF46-458EDD68B466}" dt="2025-05-18T20:51:02.443" v="371"/>
          <ac:spMkLst>
            <pc:docMk/>
            <pc:sldMk cId="2010734872" sldId="259"/>
            <ac:spMk id="142" creationId="{17BD7CC6-2F7F-4587-8E92-D041AB2CEB32}"/>
          </ac:spMkLst>
        </pc:spChg>
        <pc:spChg chg="add">
          <ac:chgData name="Pantea Namiranian" userId="98c570e01b77e13a" providerId="Windows Live" clId="Web-{FE861508-9F77-ED00-AF46-458EDD68B466}" dt="2025-05-18T20:51:02.443" v="371"/>
          <ac:spMkLst>
            <pc:docMk/>
            <pc:sldMk cId="2010734872" sldId="259"/>
            <ac:spMk id="144" creationId="{BE7ED1F4-19EF-4BC2-A6EA-DF1525142B28}"/>
          </ac:spMkLst>
        </pc:spChg>
        <pc:spChg chg="add">
          <ac:chgData name="Pantea Namiranian" userId="98c570e01b77e13a" providerId="Windows Live" clId="Web-{FE861508-9F77-ED00-AF46-458EDD68B466}" dt="2025-05-18T20:51:02.443" v="371"/>
          <ac:spMkLst>
            <pc:docMk/>
            <pc:sldMk cId="2010734872" sldId="259"/>
            <ac:spMk id="154" creationId="{A3919D60-F174-4FEB-9E9D-5AF6BD6597C9}"/>
          </ac:spMkLst>
        </pc:spChg>
        <pc:spChg chg="add">
          <ac:chgData name="Pantea Namiranian" userId="98c570e01b77e13a" providerId="Windows Live" clId="Web-{FE861508-9F77-ED00-AF46-458EDD68B466}" dt="2025-05-18T20:51:02.443" v="371"/>
          <ac:spMkLst>
            <pc:docMk/>
            <pc:sldMk cId="2010734872" sldId="259"/>
            <ac:spMk id="168" creationId="{90AE89EB-4F51-4181-9475-7E1048FB378A}"/>
          </ac:spMkLst>
        </pc:spChg>
        <pc:grpChg chg="add del">
          <ac:chgData name="Pantea Namiranian" userId="98c570e01b77e13a" providerId="Windows Live" clId="Web-{FE861508-9F77-ED00-AF46-458EDD68B466}" dt="2025-05-18T20:49:52.186" v="366"/>
          <ac:grpSpMkLst>
            <pc:docMk/>
            <pc:sldMk cId="2010734872" sldId="259"/>
            <ac:grpSpMk id="125" creationId="{93DB8501-F9F2-4ACD-B56A-9019CD5006D6}"/>
          </ac:grpSpMkLst>
        </pc:grpChg>
        <pc:grpChg chg="add">
          <ac:chgData name="Pantea Namiranian" userId="98c570e01b77e13a" providerId="Windows Live" clId="Web-{FE861508-9F77-ED00-AF46-458EDD68B466}" dt="2025-05-18T20:51:02.443" v="371"/>
          <ac:grpSpMkLst>
            <pc:docMk/>
            <pc:sldMk cId="2010734872" sldId="259"/>
            <ac:grpSpMk id="162" creationId="{C912E1BF-76C2-49D5-A5AC-1CE20255C4B6}"/>
          </ac:grpSpMkLst>
        </pc:grpChg>
        <pc:picChg chg="del">
          <ac:chgData name="Pantea Namiranian" userId="98c570e01b77e13a" providerId="Windows Live" clId="Web-{FE861508-9F77-ED00-AF46-458EDD68B466}" dt="2025-05-18T20:02:24.965" v="101"/>
          <ac:picMkLst>
            <pc:docMk/>
            <pc:sldMk cId="2010734872" sldId="259"/>
            <ac:picMk id="4" creationId="{10300FA6-6427-C1CB-34CA-A626F650D9E1}"/>
          </ac:picMkLst>
        </pc:picChg>
        <pc:picChg chg="add mod ord">
          <ac:chgData name="Pantea Namiranian" userId="98c570e01b77e13a" providerId="Windows Live" clId="Web-{FE861508-9F77-ED00-AF46-458EDD68B466}" dt="2025-05-18T20:51:02.443" v="371"/>
          <ac:picMkLst>
            <pc:docMk/>
            <pc:sldMk cId="2010734872" sldId="259"/>
            <ac:picMk id="5" creationId="{58CA99B9-0523-D033-05DD-B98551F104D6}"/>
          </ac:picMkLst>
        </pc:picChg>
        <pc:picChg chg="del">
          <ac:chgData name="Pantea Namiranian" userId="98c570e01b77e13a" providerId="Windows Live" clId="Web-{FE861508-9F77-ED00-AF46-458EDD68B466}" dt="2025-05-18T20:02:22.996" v="100"/>
          <ac:picMkLst>
            <pc:docMk/>
            <pc:sldMk cId="2010734872" sldId="259"/>
            <ac:picMk id="6" creationId="{9B6A2EA6-612B-4664-36CD-8C912BA54C26}"/>
          </ac:picMkLst>
        </pc:picChg>
      </pc:sldChg>
      <pc:sldChg chg="addSp delSp modSp ord modNotes">
        <pc:chgData name="Pantea Namiranian" userId="98c570e01b77e13a" providerId="Windows Live" clId="Web-{FE861508-9F77-ED00-AF46-458EDD68B466}" dt="2025-05-18T20:53:13.995" v="388" actId="20577"/>
        <pc:sldMkLst>
          <pc:docMk/>
          <pc:sldMk cId="3890561786" sldId="260"/>
        </pc:sldMkLst>
        <pc:spChg chg="mod">
          <ac:chgData name="Pantea Namiranian" userId="98c570e01b77e13a" providerId="Windows Live" clId="Web-{FE861508-9F77-ED00-AF46-458EDD68B466}" dt="2025-05-18T20:53:13.995" v="388" actId="20577"/>
          <ac:spMkLst>
            <pc:docMk/>
            <pc:sldMk cId="3890561786" sldId="260"/>
            <ac:spMk id="2" creationId="{ADD63AA7-E103-4084-8C9C-0F64474A9446}"/>
          </ac:spMkLst>
        </pc:spChg>
        <pc:spChg chg="mod">
          <ac:chgData name="Pantea Namiranian" userId="98c570e01b77e13a" providerId="Windows Live" clId="Web-{FE861508-9F77-ED00-AF46-458EDD68B466}" dt="2025-05-18T20:53:07.151" v="387" actId="14100"/>
          <ac:spMkLst>
            <pc:docMk/>
            <pc:sldMk cId="3890561786" sldId="260"/>
            <ac:spMk id="3" creationId="{AC964D01-D508-C4D1-566A-6FED39EC8B20}"/>
          </ac:spMkLst>
        </pc:spChg>
        <pc:spChg chg="add del">
          <ac:chgData name="Pantea Namiranian" userId="98c570e01b77e13a" providerId="Windows Live" clId="Web-{FE861508-9F77-ED00-AF46-458EDD68B466}" dt="2025-05-18T20:52:22.507" v="374"/>
          <ac:spMkLst>
            <pc:docMk/>
            <pc:sldMk cId="3890561786" sldId="260"/>
            <ac:spMk id="6" creationId="{2EB492CD-616E-47F8-933B-5E2D952A0593}"/>
          </ac:spMkLst>
        </pc:spChg>
        <pc:spChg chg="add del">
          <ac:chgData name="Pantea Namiranian" userId="98c570e01b77e13a" providerId="Windows Live" clId="Web-{FE861508-9F77-ED00-AF46-458EDD68B466}" dt="2025-05-18T20:52:22.507" v="374"/>
          <ac:spMkLst>
            <pc:docMk/>
            <pc:sldMk cId="3890561786" sldId="260"/>
            <ac:spMk id="7" creationId="{59383CF9-23B5-4335-9B21-1791C4CF1C75}"/>
          </ac:spMkLst>
        </pc:spChg>
        <pc:spChg chg="add del">
          <ac:chgData name="Pantea Namiranian" userId="98c570e01b77e13a" providerId="Windows Live" clId="Web-{FE861508-9F77-ED00-AF46-458EDD68B466}" dt="2025-05-18T20:52:22.507" v="374"/>
          <ac:spMkLst>
            <pc:docMk/>
            <pc:sldMk cId="3890561786" sldId="260"/>
            <ac:spMk id="8" creationId="{0007FE00-9498-4706-B255-6437B0252C02}"/>
          </ac:spMkLst>
        </pc:spChg>
        <pc:spChg chg="add">
          <ac:chgData name="Pantea Namiranian" userId="98c570e01b77e13a" providerId="Windows Live" clId="Web-{FE861508-9F77-ED00-AF46-458EDD68B466}" dt="2025-05-18T20:52:22.507" v="375"/>
          <ac:spMkLst>
            <pc:docMk/>
            <pc:sldMk cId="3890561786" sldId="260"/>
            <ac:spMk id="10" creationId="{C0A1ED06-4733-4020-9C60-81D4D801408D}"/>
          </ac:spMkLst>
        </pc:spChg>
        <pc:spChg chg="add">
          <ac:chgData name="Pantea Namiranian" userId="98c570e01b77e13a" providerId="Windows Live" clId="Web-{FE861508-9F77-ED00-AF46-458EDD68B466}" dt="2025-05-18T20:52:22.507" v="375"/>
          <ac:spMkLst>
            <pc:docMk/>
            <pc:sldMk cId="3890561786" sldId="260"/>
            <ac:spMk id="12" creationId="{B0CA3509-3AF9-45FE-93ED-57BB5D5E8E07}"/>
          </ac:spMkLst>
        </pc:spChg>
        <pc:spChg chg="del">
          <ac:chgData name="Pantea Namiranian" userId="98c570e01b77e13a" providerId="Windows Live" clId="Web-{FE861508-9F77-ED00-AF46-458EDD68B466}" dt="2025-05-18T20:43:23.065" v="339"/>
          <ac:spMkLst>
            <pc:docMk/>
            <pc:sldMk cId="3890561786" sldId="260"/>
            <ac:spMk id="20" creationId="{C0A1ED06-4733-4020-9C60-81D4D801408D}"/>
          </ac:spMkLst>
        </pc:spChg>
        <pc:spChg chg="del">
          <ac:chgData name="Pantea Namiranian" userId="98c570e01b77e13a" providerId="Windows Live" clId="Web-{FE861508-9F77-ED00-AF46-458EDD68B466}" dt="2025-05-18T20:43:23.065" v="339"/>
          <ac:spMkLst>
            <pc:docMk/>
            <pc:sldMk cId="3890561786" sldId="260"/>
            <ac:spMk id="22" creationId="{B0CA3509-3AF9-45FE-93ED-57BB5D5E8E07}"/>
          </ac:spMkLst>
        </pc:spChg>
        <pc:picChg chg="add mod ord">
          <ac:chgData name="Pantea Namiranian" userId="98c570e01b77e13a" providerId="Windows Live" clId="Web-{FE861508-9F77-ED00-AF46-458EDD68B466}" dt="2025-05-18T20:52:22.507" v="375"/>
          <ac:picMkLst>
            <pc:docMk/>
            <pc:sldMk cId="3890561786" sldId="260"/>
            <ac:picMk id="4" creationId="{FE3CF1AD-BECC-41B4-8852-A17B51A80238}"/>
          </ac:picMkLst>
        </pc:picChg>
        <pc:picChg chg="del">
          <ac:chgData name="Pantea Namiranian" userId="98c570e01b77e13a" providerId="Windows Live" clId="Web-{FE861508-9F77-ED00-AF46-458EDD68B466}" dt="2025-05-18T20:43:10.674" v="337"/>
          <ac:picMkLst>
            <pc:docMk/>
            <pc:sldMk cId="3890561786" sldId="260"/>
            <ac:picMk id="5" creationId="{BAD1FE68-B4A7-2685-47E7-0E4E40CAA380}"/>
          </ac:picMkLst>
        </pc:picChg>
      </pc:sldChg>
      <pc:sldChg chg="addSp delSp modSp add replId modNotes">
        <pc:chgData name="Pantea Namiranian" userId="98c570e01b77e13a" providerId="Windows Live" clId="Web-{FE861508-9F77-ED00-AF46-458EDD68B466}" dt="2025-05-18T22:01:08.469" v="455"/>
        <pc:sldMkLst>
          <pc:docMk/>
          <pc:sldMk cId="1601296563" sldId="261"/>
        </pc:sldMkLst>
        <pc:spChg chg="mod">
          <ac:chgData name="Pantea Namiranian" userId="98c570e01b77e13a" providerId="Windows Live" clId="Web-{FE861508-9F77-ED00-AF46-458EDD68B466}" dt="2025-05-18T20:53:40.042" v="389"/>
          <ac:spMkLst>
            <pc:docMk/>
            <pc:sldMk cId="1601296563" sldId="261"/>
            <ac:spMk id="2" creationId="{A208A486-235D-C4C5-8A08-54254360D290}"/>
          </ac:spMkLst>
        </pc:spChg>
        <pc:spChg chg="del mod">
          <ac:chgData name="Pantea Namiranian" userId="98c570e01b77e13a" providerId="Windows Live" clId="Web-{FE861508-9F77-ED00-AF46-458EDD68B466}" dt="2025-05-18T20:54:55.026" v="390"/>
          <ac:spMkLst>
            <pc:docMk/>
            <pc:sldMk cId="1601296563" sldId="261"/>
            <ac:spMk id="3" creationId="{03BD0E5D-ED2B-F5F6-33DA-127139D23F33}"/>
          </ac:spMkLst>
        </pc:spChg>
        <pc:spChg chg="del">
          <ac:chgData name="Pantea Namiranian" userId="98c570e01b77e13a" providerId="Windows Live" clId="Web-{FE861508-9F77-ED00-AF46-458EDD68B466}" dt="2025-05-18T20:53:40.042" v="389"/>
          <ac:spMkLst>
            <pc:docMk/>
            <pc:sldMk cId="1601296563" sldId="261"/>
            <ac:spMk id="115" creationId="{F331E89C-AA2A-9CCC-449B-D5640EE5928F}"/>
          </ac:spMkLst>
        </pc:spChg>
        <pc:spChg chg="del">
          <ac:chgData name="Pantea Namiranian" userId="98c570e01b77e13a" providerId="Windows Live" clId="Web-{FE861508-9F77-ED00-AF46-458EDD68B466}" dt="2025-05-18T20:53:40.042" v="389"/>
          <ac:spMkLst>
            <pc:docMk/>
            <pc:sldMk cId="1601296563" sldId="261"/>
            <ac:spMk id="116" creationId="{FDF4A5D4-DA30-1AD5-71DE-1BB9E4A7EB9C}"/>
          </ac:spMkLst>
        </pc:spChg>
        <pc:spChg chg="del">
          <ac:chgData name="Pantea Namiranian" userId="98c570e01b77e13a" providerId="Windows Live" clId="Web-{FE861508-9F77-ED00-AF46-458EDD68B466}" dt="2025-05-18T20:53:40.042" v="389"/>
          <ac:spMkLst>
            <pc:docMk/>
            <pc:sldMk cId="1601296563" sldId="261"/>
            <ac:spMk id="117" creationId="{C4491967-53FE-52DA-D295-14C1147CEAB2}"/>
          </ac:spMkLst>
        </pc:spChg>
        <pc:spChg chg="del">
          <ac:chgData name="Pantea Namiranian" userId="98c570e01b77e13a" providerId="Windows Live" clId="Web-{FE861508-9F77-ED00-AF46-458EDD68B466}" dt="2025-05-18T20:53:40.042" v="389"/>
          <ac:spMkLst>
            <pc:docMk/>
            <pc:sldMk cId="1601296563" sldId="261"/>
            <ac:spMk id="118" creationId="{DCFBF39E-B003-2771-AEB6-2D3C95DD39A7}"/>
          </ac:spMkLst>
        </pc:spChg>
        <pc:spChg chg="add">
          <ac:chgData name="Pantea Namiranian" userId="98c570e01b77e13a" providerId="Windows Live" clId="Web-{FE861508-9F77-ED00-AF46-458EDD68B466}" dt="2025-05-18T20:53:40.042" v="389"/>
          <ac:spMkLst>
            <pc:docMk/>
            <pc:sldMk cId="1601296563" sldId="261"/>
            <ac:spMk id="124" creationId="{9F7D5CDA-D291-4307-BF55-1381FED29634}"/>
          </ac:spMkLst>
        </pc:spChg>
        <pc:graphicFrameChg chg="add">
          <ac:chgData name="Pantea Namiranian" userId="98c570e01b77e13a" providerId="Windows Live" clId="Web-{FE861508-9F77-ED00-AF46-458EDD68B466}" dt="2025-05-18T20:54:55.026" v="390"/>
          <ac:graphicFrameMkLst>
            <pc:docMk/>
            <pc:sldMk cId="1601296563" sldId="261"/>
            <ac:graphicFrameMk id="126" creationId="{211DFE13-99DE-4B97-E5E4-A33C516DD803}"/>
          </ac:graphicFrameMkLst>
        </pc:graphicFrameChg>
        <pc:picChg chg="add">
          <ac:chgData name="Pantea Namiranian" userId="98c570e01b77e13a" providerId="Windows Live" clId="Web-{FE861508-9F77-ED00-AF46-458EDD68B466}" dt="2025-05-18T20:53:40.042" v="389"/>
          <ac:picMkLst>
            <pc:docMk/>
            <pc:sldMk cId="1601296563" sldId="261"/>
            <ac:picMk id="120" creationId="{91F42DF6-8FF7-1316-3F75-421B8427DEDE}"/>
          </ac:picMkLst>
        </pc:picChg>
      </pc:sldChg>
      <pc:sldChg chg="addSp delSp modSp new mod setBg modNotes">
        <pc:chgData name="Pantea Namiranian" userId="98c570e01b77e13a" providerId="Windows Live" clId="Web-{FE861508-9F77-ED00-AF46-458EDD68B466}" dt="2025-05-18T22:03:12.489" v="460" actId="20577"/>
        <pc:sldMkLst>
          <pc:docMk/>
          <pc:sldMk cId="3156627446" sldId="262"/>
        </pc:sldMkLst>
        <pc:spChg chg="mod">
          <ac:chgData name="Pantea Namiranian" userId="98c570e01b77e13a" providerId="Windows Live" clId="Web-{FE861508-9F77-ED00-AF46-458EDD68B466}" dt="2025-05-18T20:56:29.604" v="407"/>
          <ac:spMkLst>
            <pc:docMk/>
            <pc:sldMk cId="3156627446" sldId="262"/>
            <ac:spMk id="2" creationId="{D9C980C8-8F0A-5513-2E01-6475B4200740}"/>
          </ac:spMkLst>
        </pc:spChg>
        <pc:spChg chg="mod">
          <ac:chgData name="Pantea Namiranian" userId="98c570e01b77e13a" providerId="Windows Live" clId="Web-{FE861508-9F77-ED00-AF46-458EDD68B466}" dt="2025-05-18T22:03:12.489" v="460" actId="20577"/>
          <ac:spMkLst>
            <pc:docMk/>
            <pc:sldMk cId="3156627446" sldId="262"/>
            <ac:spMk id="3" creationId="{9F3AC12D-AFAD-3F52-C4D5-7BD2E0EE46FB}"/>
          </ac:spMkLst>
        </pc:spChg>
        <pc:spChg chg="add del">
          <ac:chgData name="Pantea Namiranian" userId="98c570e01b77e13a" providerId="Windows Live" clId="Web-{FE861508-9F77-ED00-AF46-458EDD68B466}" dt="2025-05-18T20:56:29.589" v="406"/>
          <ac:spMkLst>
            <pc:docMk/>
            <pc:sldMk cId="3156627446" sldId="262"/>
            <ac:spMk id="8" creationId="{E38F5530-DA31-4B62-8DF9-56A1A3B6B614}"/>
          </ac:spMkLst>
        </pc:spChg>
        <pc:spChg chg="add">
          <ac:chgData name="Pantea Namiranian" userId="98c570e01b77e13a" providerId="Windows Live" clId="Web-{FE861508-9F77-ED00-AF46-458EDD68B466}" dt="2025-05-18T20:56:29.604" v="407"/>
          <ac:spMkLst>
            <pc:docMk/>
            <pc:sldMk cId="3156627446" sldId="262"/>
            <ac:spMk id="9" creationId="{3ECBE1F1-D69B-4AFA-ABD5-8E41720EF6DE}"/>
          </ac:spMkLst>
        </pc:spChg>
        <pc:spChg chg="add del">
          <ac:chgData name="Pantea Namiranian" userId="98c570e01b77e13a" providerId="Windows Live" clId="Web-{FE861508-9F77-ED00-AF46-458EDD68B466}" dt="2025-05-18T20:56:29.589" v="406"/>
          <ac:spMkLst>
            <pc:docMk/>
            <pc:sldMk cId="3156627446" sldId="262"/>
            <ac:spMk id="10" creationId="{4AEFAF95-013F-4375-AAF4-033AC93F5550}"/>
          </ac:spMkLst>
        </pc:spChg>
        <pc:spChg chg="add">
          <ac:chgData name="Pantea Namiranian" userId="98c570e01b77e13a" providerId="Windows Live" clId="Web-{FE861508-9F77-ED00-AF46-458EDD68B466}" dt="2025-05-18T20:56:29.604" v="407"/>
          <ac:spMkLst>
            <pc:docMk/>
            <pc:sldMk cId="3156627446" sldId="262"/>
            <ac:spMk id="11" creationId="{603A6265-E10C-4B85-9C20-E75FCAF9CC63}"/>
          </ac:spMkLst>
        </pc:spChg>
        <pc:spChg chg="add del">
          <ac:chgData name="Pantea Namiranian" userId="98c570e01b77e13a" providerId="Windows Live" clId="Web-{FE861508-9F77-ED00-AF46-458EDD68B466}" dt="2025-05-18T20:56:29.589" v="406"/>
          <ac:spMkLst>
            <pc:docMk/>
            <pc:sldMk cId="3156627446" sldId="262"/>
            <ac:spMk id="20" creationId="{FBB336D1-2562-4680-B29B-E22C603C0ED9}"/>
          </ac:spMkLst>
        </pc:spChg>
        <pc:spChg chg="add del">
          <ac:chgData name="Pantea Namiranian" userId="98c570e01b77e13a" providerId="Windows Live" clId="Web-{FE861508-9F77-ED00-AF46-458EDD68B466}" dt="2025-05-18T20:56:29.589" v="406"/>
          <ac:spMkLst>
            <pc:docMk/>
            <pc:sldMk cId="3156627446" sldId="262"/>
            <ac:spMk id="28" creationId="{B4806F9C-3233-4FC3-B300-D5AA58A5CD8F}"/>
          </ac:spMkLst>
        </pc:spChg>
        <pc:grpChg chg="add del">
          <ac:chgData name="Pantea Namiranian" userId="98c570e01b77e13a" providerId="Windows Live" clId="Web-{FE861508-9F77-ED00-AF46-458EDD68B466}" dt="2025-05-18T20:56:29.589" v="406"/>
          <ac:grpSpMkLst>
            <pc:docMk/>
            <pc:sldMk cId="3156627446" sldId="262"/>
            <ac:grpSpMk id="12" creationId="{68735E28-7236-42D8-A5E1-A0F302FE879A}"/>
          </ac:grpSpMkLst>
        </pc:grpChg>
        <pc:grpChg chg="add del">
          <ac:chgData name="Pantea Namiranian" userId="98c570e01b77e13a" providerId="Windows Live" clId="Web-{FE861508-9F77-ED00-AF46-458EDD68B466}" dt="2025-05-18T20:56:29.589" v="406"/>
          <ac:grpSpMkLst>
            <pc:docMk/>
            <pc:sldMk cId="3156627446" sldId="262"/>
            <ac:grpSpMk id="22" creationId="{9EED3885-4010-4FBE-A045-DC59CAE78290}"/>
          </ac:grpSpMkLst>
        </pc:grpChg>
        <pc:grpChg chg="add del">
          <ac:chgData name="Pantea Namiranian" userId="98c570e01b77e13a" providerId="Windows Live" clId="Web-{FE861508-9F77-ED00-AF46-458EDD68B466}" dt="2025-05-18T20:56:29.589" v="406"/>
          <ac:grpSpMkLst>
            <pc:docMk/>
            <pc:sldMk cId="3156627446" sldId="262"/>
            <ac:grpSpMk id="30" creationId="{70E3F9FC-BB7B-433D-8A4F-1BCFA582E019}"/>
          </ac:grpSpMkLst>
        </pc:grpChg>
        <pc:picChg chg="add">
          <ac:chgData name="Pantea Namiranian" userId="98c570e01b77e13a" providerId="Windows Live" clId="Web-{FE861508-9F77-ED00-AF46-458EDD68B466}" dt="2025-05-18T20:56:29.604" v="407"/>
          <ac:picMkLst>
            <pc:docMk/>
            <pc:sldMk cId="3156627446" sldId="262"/>
            <ac:picMk id="5" creationId="{D98F2ACA-B0D6-4361-24A1-74267DA54D49}"/>
          </ac:picMkLst>
        </pc:picChg>
      </pc:sldChg>
    </pc:docChg>
  </pc:docChgLst>
  <pc:docChgLst>
    <pc:chgData name="Pantea Namiranian" userId="98c570e01b77e13a" providerId="Windows Live" clId="Web-{5D1C01AA-5C12-3256-CEE0-8E6DB3883CFD}"/>
    <pc:docChg chg="addSld modSld">
      <pc:chgData name="Pantea Namiranian" userId="98c570e01b77e13a" providerId="Windows Live" clId="Web-{5D1C01AA-5C12-3256-CEE0-8E6DB3883CFD}" dt="2025-05-26T21:47:57.012" v="555" actId="14100"/>
      <pc:docMkLst>
        <pc:docMk/>
      </pc:docMkLst>
      <pc:sldChg chg="addSp delSp modSp modNotes">
        <pc:chgData name="Pantea Namiranian" userId="98c570e01b77e13a" providerId="Windows Live" clId="Web-{5D1C01AA-5C12-3256-CEE0-8E6DB3883CFD}" dt="2025-05-26T21:47:57.012" v="555" actId="14100"/>
        <pc:sldMkLst>
          <pc:docMk/>
          <pc:sldMk cId="109857222" sldId="256"/>
        </pc:sldMkLst>
        <pc:spChg chg="mod">
          <ac:chgData name="Pantea Namiranian" userId="98c570e01b77e13a" providerId="Windows Live" clId="Web-{5D1C01AA-5C12-3256-CEE0-8E6DB3883CFD}" dt="2025-05-26T21:47:57.012" v="555" actId="14100"/>
          <ac:spMkLst>
            <pc:docMk/>
            <pc:sldMk cId="109857222" sldId="256"/>
            <ac:spMk id="2" creationId="{00000000-0000-0000-0000-000000000000}"/>
          </ac:spMkLst>
        </pc:spChg>
        <pc:spChg chg="mod">
          <ac:chgData name="Pantea Namiranian" userId="98c570e01b77e13a" providerId="Windows Live" clId="Web-{5D1C01AA-5C12-3256-CEE0-8E6DB3883CFD}" dt="2025-05-26T21:47:43.981" v="550" actId="14100"/>
          <ac:spMkLst>
            <pc:docMk/>
            <pc:sldMk cId="109857222" sldId="256"/>
            <ac:spMk id="3" creationId="{00000000-0000-0000-0000-000000000000}"/>
          </ac:spMkLst>
        </pc:spChg>
        <pc:spChg chg="del">
          <ac:chgData name="Pantea Namiranian" userId="98c570e01b77e13a" providerId="Windows Live" clId="Web-{5D1C01AA-5C12-3256-CEE0-8E6DB3883CFD}" dt="2025-05-26T21:29:04.488" v="401"/>
          <ac:spMkLst>
            <pc:docMk/>
            <pc:sldMk cId="109857222" sldId="256"/>
            <ac:spMk id="14" creationId="{74751229-0244-4FBB-BED1-407467F4C951}"/>
          </ac:spMkLst>
        </pc:spChg>
        <pc:spChg chg="add del">
          <ac:chgData name="Pantea Namiranian" userId="98c570e01b77e13a" providerId="Windows Live" clId="Web-{5D1C01AA-5C12-3256-CEE0-8E6DB3883CFD}" dt="2025-05-26T21:46:39.777" v="545"/>
          <ac:spMkLst>
            <pc:docMk/>
            <pc:sldMk cId="109857222" sldId="256"/>
            <ac:spMk id="20" creationId="{5A0118C5-4F8D-4CF4-BADD-53FEACC6C42A}"/>
          </ac:spMkLst>
        </pc:spChg>
        <pc:spChg chg="add del">
          <ac:chgData name="Pantea Namiranian" userId="98c570e01b77e13a" providerId="Windows Live" clId="Web-{5D1C01AA-5C12-3256-CEE0-8E6DB3883CFD}" dt="2025-05-26T21:46:39.777" v="545"/>
          <ac:spMkLst>
            <pc:docMk/>
            <pc:sldMk cId="109857222" sldId="256"/>
            <ac:spMk id="22" creationId="{EAED1919-54A1-41C9-B30B-A3FF3F58E38B}"/>
          </ac:spMkLst>
        </pc:spChg>
        <pc:spChg chg="add del">
          <ac:chgData name="Pantea Namiranian" userId="98c570e01b77e13a" providerId="Windows Live" clId="Web-{5D1C01AA-5C12-3256-CEE0-8E6DB3883CFD}" dt="2025-05-26T21:46:39.777" v="545"/>
          <ac:spMkLst>
            <pc:docMk/>
            <pc:sldMk cId="109857222" sldId="256"/>
            <ac:spMk id="31" creationId="{FFFEB18F-F81F-4CED-BE64-EB888A77C3B8}"/>
          </ac:spMkLst>
        </pc:spChg>
        <pc:grpChg chg="add del">
          <ac:chgData name="Pantea Namiranian" userId="98c570e01b77e13a" providerId="Windows Live" clId="Web-{5D1C01AA-5C12-3256-CEE0-8E6DB3883CFD}" dt="2025-05-26T21:46:39.777" v="545"/>
          <ac:grpSpMkLst>
            <pc:docMk/>
            <pc:sldMk cId="109857222" sldId="256"/>
            <ac:grpSpMk id="24" creationId="{C4751043-2EE3-4222-9979-8E61D93DA8DC}"/>
          </ac:grpSpMkLst>
        </pc:grpChg>
        <pc:grpChg chg="add del">
          <ac:chgData name="Pantea Namiranian" userId="98c570e01b77e13a" providerId="Windows Live" clId="Web-{5D1C01AA-5C12-3256-CEE0-8E6DB3883CFD}" dt="2025-05-26T21:46:39.777" v="545"/>
          <ac:grpSpMkLst>
            <pc:docMk/>
            <pc:sldMk cId="109857222" sldId="256"/>
            <ac:grpSpMk id="33" creationId="{00E015F5-1A99-4E40-BC3D-7707802996B5}"/>
          </ac:grpSpMkLst>
        </pc:grpChg>
        <pc:grpChg chg="del">
          <ac:chgData name="Pantea Namiranian" userId="98c570e01b77e13a" providerId="Windows Live" clId="Web-{5D1C01AA-5C12-3256-CEE0-8E6DB3883CFD}" dt="2025-05-26T21:46:39.777" v="545"/>
          <ac:grpSpMkLst>
            <pc:docMk/>
            <pc:sldMk cId="109857222" sldId="256"/>
            <ac:grpSpMk id="37" creationId="{5468B3A9-705E-43C3-A742-0619B0D8F2EE}"/>
          </ac:grpSpMkLst>
        </pc:grpChg>
        <pc:grpChg chg="add">
          <ac:chgData name="Pantea Namiranian" userId="98c570e01b77e13a" providerId="Windows Live" clId="Web-{5D1C01AA-5C12-3256-CEE0-8E6DB3883CFD}" dt="2025-05-26T21:46:39.777" v="545"/>
          <ac:grpSpMkLst>
            <pc:docMk/>
            <pc:sldMk cId="109857222" sldId="256"/>
            <ac:grpSpMk id="211" creationId="{7D2D829D-2830-5F07-E40B-C351944AB1E1}"/>
          </ac:grpSpMkLst>
        </pc:grpChg>
        <pc:picChg chg="del mod ord">
          <ac:chgData name="Pantea Namiranian" userId="98c570e01b77e13a" providerId="Windows Live" clId="Web-{5D1C01AA-5C12-3256-CEE0-8E6DB3883CFD}" dt="2025-05-26T21:46:56.886" v="546"/>
          <ac:picMkLst>
            <pc:docMk/>
            <pc:sldMk cId="109857222" sldId="256"/>
            <ac:picMk id="16" creationId="{301D3F91-E203-24C2-EF75-EE48AC53CC20}"/>
          </ac:picMkLst>
        </pc:picChg>
        <pc:picChg chg="del">
          <ac:chgData name="Pantea Namiranian" userId="98c570e01b77e13a" providerId="Windows Live" clId="Web-{5D1C01AA-5C12-3256-CEE0-8E6DB3883CFD}" dt="2025-05-26T21:29:04.488" v="401"/>
          <ac:picMkLst>
            <pc:docMk/>
            <pc:sldMk cId="109857222" sldId="256"/>
            <ac:picMk id="18" creationId="{EC511784-7A42-44B3-BD0E-207DB74ED742}"/>
          </ac:picMkLst>
        </pc:picChg>
      </pc:sldChg>
      <pc:sldChg chg="addSp delSp modSp modNotes">
        <pc:chgData name="Pantea Namiranian" userId="98c570e01b77e13a" providerId="Windows Live" clId="Web-{5D1C01AA-5C12-3256-CEE0-8E6DB3883CFD}" dt="2025-05-26T21:30:21.776" v="406"/>
        <pc:sldMkLst>
          <pc:docMk/>
          <pc:sldMk cId="1415835211" sldId="257"/>
        </pc:sldMkLst>
        <pc:spChg chg="mod">
          <ac:chgData name="Pantea Namiranian" userId="98c570e01b77e13a" providerId="Windows Live" clId="Web-{5D1C01AA-5C12-3256-CEE0-8E6DB3883CFD}" dt="2025-05-26T21:01:48.287" v="28" actId="20577"/>
          <ac:spMkLst>
            <pc:docMk/>
            <pc:sldMk cId="1415835211" sldId="257"/>
            <ac:spMk id="2" creationId="{33E08100-5A74-BC56-90DD-519A116CB938}"/>
          </ac:spMkLst>
        </pc:spChg>
        <pc:spChg chg="del">
          <ac:chgData name="Pantea Namiranian" userId="98c570e01b77e13a" providerId="Windows Live" clId="Web-{5D1C01AA-5C12-3256-CEE0-8E6DB3883CFD}" dt="2025-05-26T21:30:11.964" v="405"/>
          <ac:spMkLst>
            <pc:docMk/>
            <pc:sldMk cId="1415835211" sldId="257"/>
            <ac:spMk id="58" creationId="{257363FD-7E77-4145-9483-331A807ADF0E}"/>
          </ac:spMkLst>
        </pc:spChg>
        <pc:spChg chg="add del">
          <ac:chgData name="Pantea Namiranian" userId="98c570e01b77e13a" providerId="Windows Live" clId="Web-{5D1C01AA-5C12-3256-CEE0-8E6DB3883CFD}" dt="2025-05-26T21:30:21.776" v="406"/>
          <ac:spMkLst>
            <pc:docMk/>
            <pc:sldMk cId="1415835211" sldId="257"/>
            <ac:spMk id="63" creationId="{B50AB553-2A96-4A92-96F2-93548E096954}"/>
          </ac:spMkLst>
        </pc:spChg>
        <pc:spChg chg="add">
          <ac:chgData name="Pantea Namiranian" userId="98c570e01b77e13a" providerId="Windows Live" clId="Web-{5D1C01AA-5C12-3256-CEE0-8E6DB3883CFD}" dt="2025-05-26T21:30:21.776" v="406"/>
          <ac:spMkLst>
            <pc:docMk/>
            <pc:sldMk cId="1415835211" sldId="257"/>
            <ac:spMk id="68" creationId="{B50AB553-2A96-4A92-96F2-93548E096954}"/>
          </ac:spMkLst>
        </pc:spChg>
        <pc:graphicFrameChg chg="mod modGraphic">
          <ac:chgData name="Pantea Namiranian" userId="98c570e01b77e13a" providerId="Windows Live" clId="Web-{5D1C01AA-5C12-3256-CEE0-8E6DB3883CFD}" dt="2025-05-26T21:30:21.776" v="406"/>
          <ac:graphicFrameMkLst>
            <pc:docMk/>
            <pc:sldMk cId="1415835211" sldId="257"/>
            <ac:graphicFrameMk id="5" creationId="{3EC490B8-11B0-2E85-6DB6-1B9A1DFAA2D4}"/>
          </ac:graphicFrameMkLst>
        </pc:graphicFrameChg>
        <pc:picChg chg="mod">
          <ac:chgData name="Pantea Namiranian" userId="98c570e01b77e13a" providerId="Windows Live" clId="Web-{5D1C01AA-5C12-3256-CEE0-8E6DB3883CFD}" dt="2025-05-26T21:30:11.964" v="405"/>
          <ac:picMkLst>
            <pc:docMk/>
            <pc:sldMk cId="1415835211" sldId="257"/>
            <ac:picMk id="56" creationId="{7124C649-E197-E4DB-C5A9-D4DFB9FD532D}"/>
          </ac:picMkLst>
        </pc:picChg>
      </pc:sldChg>
      <pc:sldChg chg="addSp delSp modSp mod setClrOvrMap modNotes">
        <pc:chgData name="Pantea Namiranian" userId="98c570e01b77e13a" providerId="Windows Live" clId="Web-{5D1C01AA-5C12-3256-CEE0-8E6DB3883CFD}" dt="2025-05-26T21:31:14.591" v="407"/>
        <pc:sldMkLst>
          <pc:docMk/>
          <pc:sldMk cId="1544337107" sldId="258"/>
        </pc:sldMkLst>
        <pc:spChg chg="mod">
          <ac:chgData name="Pantea Namiranian" userId="98c570e01b77e13a" providerId="Windows Live" clId="Web-{5D1C01AA-5C12-3256-CEE0-8E6DB3883CFD}" dt="2025-05-26T21:31:14.591" v="407"/>
          <ac:spMkLst>
            <pc:docMk/>
            <pc:sldMk cId="1544337107" sldId="258"/>
            <ac:spMk id="2" creationId="{A54F0CAF-6F5C-0308-480E-F49D06DB6C63}"/>
          </ac:spMkLst>
        </pc:spChg>
        <pc:spChg chg="del">
          <ac:chgData name="Pantea Namiranian" userId="98c570e01b77e13a" providerId="Windows Live" clId="Web-{5D1C01AA-5C12-3256-CEE0-8E6DB3883CFD}" dt="2025-05-26T21:31:14.591" v="407"/>
          <ac:spMkLst>
            <pc:docMk/>
            <pc:sldMk cId="1544337107" sldId="258"/>
            <ac:spMk id="179" creationId="{9228552E-C8B1-4A80-8448-0787CE0FC704}"/>
          </ac:spMkLst>
        </pc:spChg>
        <pc:spChg chg="add">
          <ac:chgData name="Pantea Namiranian" userId="98c570e01b77e13a" providerId="Windows Live" clId="Web-{5D1C01AA-5C12-3256-CEE0-8E6DB3883CFD}" dt="2025-05-26T21:31:14.591" v="407"/>
          <ac:spMkLst>
            <pc:docMk/>
            <pc:sldMk cId="1544337107" sldId="258"/>
            <ac:spMk id="184" creationId="{C0763A76-9F1C-4FC5-82B7-DD475DA461B2}"/>
          </ac:spMkLst>
        </pc:spChg>
        <pc:spChg chg="add">
          <ac:chgData name="Pantea Namiranian" userId="98c570e01b77e13a" providerId="Windows Live" clId="Web-{5D1C01AA-5C12-3256-CEE0-8E6DB3883CFD}" dt="2025-05-26T21:31:14.591" v="407"/>
          <ac:spMkLst>
            <pc:docMk/>
            <pc:sldMk cId="1544337107" sldId="258"/>
            <ac:spMk id="186" creationId="{E81BF4F6-F2CF-4984-9D14-D6966D92F99F}"/>
          </ac:spMkLst>
        </pc:spChg>
        <pc:graphicFrameChg chg="mod modGraphic">
          <ac:chgData name="Pantea Namiranian" userId="98c570e01b77e13a" providerId="Windows Live" clId="Web-{5D1C01AA-5C12-3256-CEE0-8E6DB3883CFD}" dt="2025-05-26T21:31:14.591" v="407"/>
          <ac:graphicFrameMkLst>
            <pc:docMk/>
            <pc:sldMk cId="1544337107" sldId="258"/>
            <ac:graphicFrameMk id="33" creationId="{98D4976B-75FB-5BED-CFE0-A5BFC0F8D188}"/>
          </ac:graphicFrameMkLst>
        </pc:graphicFrameChg>
        <pc:picChg chg="mod ord">
          <ac:chgData name="Pantea Namiranian" userId="98c570e01b77e13a" providerId="Windows Live" clId="Web-{5D1C01AA-5C12-3256-CEE0-8E6DB3883CFD}" dt="2025-05-26T21:31:14.591" v="407"/>
          <ac:picMkLst>
            <pc:docMk/>
            <pc:sldMk cId="1544337107" sldId="258"/>
            <ac:picMk id="174" creationId="{362098DC-FB49-1474-797B-464576C6A076}"/>
          </ac:picMkLst>
        </pc:picChg>
      </pc:sldChg>
      <pc:sldChg chg="addSp delSp modSp modNotes">
        <pc:chgData name="Pantea Namiranian" userId="98c570e01b77e13a" providerId="Windows Live" clId="Web-{5D1C01AA-5C12-3256-CEE0-8E6DB3883CFD}" dt="2025-05-26T21:31:44.481" v="408"/>
        <pc:sldMkLst>
          <pc:docMk/>
          <pc:sldMk cId="2010734872" sldId="259"/>
        </pc:sldMkLst>
        <pc:spChg chg="mod ord">
          <ac:chgData name="Pantea Namiranian" userId="98c570e01b77e13a" providerId="Windows Live" clId="Web-{5D1C01AA-5C12-3256-CEE0-8E6DB3883CFD}" dt="2025-05-26T21:31:44.481" v="408"/>
          <ac:spMkLst>
            <pc:docMk/>
            <pc:sldMk cId="2010734872" sldId="259"/>
            <ac:spMk id="2" creationId="{45AEB05C-0C8C-6BCE-FF77-2DD538889EDC}"/>
          </ac:spMkLst>
        </pc:spChg>
        <pc:spChg chg="del">
          <ac:chgData name="Pantea Namiranian" userId="98c570e01b77e13a" providerId="Windows Live" clId="Web-{5D1C01AA-5C12-3256-CEE0-8E6DB3883CFD}" dt="2025-05-26T21:31:44.481" v="408"/>
          <ac:spMkLst>
            <pc:docMk/>
            <pc:sldMk cId="2010734872" sldId="259"/>
            <ac:spMk id="142" creationId="{17BD7CC6-2F7F-4587-8E92-D041AB2CEB32}"/>
          </ac:spMkLst>
        </pc:spChg>
        <pc:spChg chg="del">
          <ac:chgData name="Pantea Namiranian" userId="98c570e01b77e13a" providerId="Windows Live" clId="Web-{5D1C01AA-5C12-3256-CEE0-8E6DB3883CFD}" dt="2025-05-26T21:31:44.481" v="408"/>
          <ac:spMkLst>
            <pc:docMk/>
            <pc:sldMk cId="2010734872" sldId="259"/>
            <ac:spMk id="144" creationId="{BE7ED1F4-19EF-4BC2-A6EA-DF1525142B28}"/>
          </ac:spMkLst>
        </pc:spChg>
        <pc:spChg chg="del">
          <ac:chgData name="Pantea Namiranian" userId="98c570e01b77e13a" providerId="Windows Live" clId="Web-{5D1C01AA-5C12-3256-CEE0-8E6DB3883CFD}" dt="2025-05-26T21:31:44.481" v="408"/>
          <ac:spMkLst>
            <pc:docMk/>
            <pc:sldMk cId="2010734872" sldId="259"/>
            <ac:spMk id="154" creationId="{A3919D60-F174-4FEB-9E9D-5AF6BD6597C9}"/>
          </ac:spMkLst>
        </pc:spChg>
        <pc:spChg chg="del">
          <ac:chgData name="Pantea Namiranian" userId="98c570e01b77e13a" providerId="Windows Live" clId="Web-{5D1C01AA-5C12-3256-CEE0-8E6DB3883CFD}" dt="2025-05-26T21:31:44.481" v="408"/>
          <ac:spMkLst>
            <pc:docMk/>
            <pc:sldMk cId="2010734872" sldId="259"/>
            <ac:spMk id="168" creationId="{90AE89EB-4F51-4181-9475-7E1048FB378A}"/>
          </ac:spMkLst>
        </pc:spChg>
        <pc:spChg chg="add">
          <ac:chgData name="Pantea Namiranian" userId="98c570e01b77e13a" providerId="Windows Live" clId="Web-{5D1C01AA-5C12-3256-CEE0-8E6DB3883CFD}" dt="2025-05-26T21:31:44.481" v="408"/>
          <ac:spMkLst>
            <pc:docMk/>
            <pc:sldMk cId="2010734872" sldId="259"/>
            <ac:spMk id="185" creationId="{0671A8AE-40A1-4631-A6B8-581AFF065482}"/>
          </ac:spMkLst>
        </pc:spChg>
        <pc:spChg chg="add">
          <ac:chgData name="Pantea Namiranian" userId="98c570e01b77e13a" providerId="Windows Live" clId="Web-{5D1C01AA-5C12-3256-CEE0-8E6DB3883CFD}" dt="2025-05-26T21:31:44.481" v="408"/>
          <ac:spMkLst>
            <pc:docMk/>
            <pc:sldMk cId="2010734872" sldId="259"/>
            <ac:spMk id="187" creationId="{AB58EF07-17C2-48CF-ABB0-EEF1F17CB8F0}"/>
          </ac:spMkLst>
        </pc:spChg>
        <pc:spChg chg="add">
          <ac:chgData name="Pantea Namiranian" userId="98c570e01b77e13a" providerId="Windows Live" clId="Web-{5D1C01AA-5C12-3256-CEE0-8E6DB3883CFD}" dt="2025-05-26T21:31:44.481" v="408"/>
          <ac:spMkLst>
            <pc:docMk/>
            <pc:sldMk cId="2010734872" sldId="259"/>
            <ac:spMk id="189" creationId="{AF2F604E-43BE-4DC3-B983-E071523364F8}"/>
          </ac:spMkLst>
        </pc:spChg>
        <pc:spChg chg="add">
          <ac:chgData name="Pantea Namiranian" userId="98c570e01b77e13a" providerId="Windows Live" clId="Web-{5D1C01AA-5C12-3256-CEE0-8E6DB3883CFD}" dt="2025-05-26T21:31:44.481" v="408"/>
          <ac:spMkLst>
            <pc:docMk/>
            <pc:sldMk cId="2010734872" sldId="259"/>
            <ac:spMk id="191" creationId="{08C9B587-E65E-4B52-B37C-ABEBB6E87928}"/>
          </ac:spMkLst>
        </pc:spChg>
        <pc:picChg chg="add mod">
          <ac:chgData name="Pantea Namiranian" userId="98c570e01b77e13a" providerId="Windows Live" clId="Web-{5D1C01AA-5C12-3256-CEE0-8E6DB3883CFD}" dt="2025-05-26T21:31:44.481" v="408"/>
          <ac:picMkLst>
            <pc:docMk/>
            <pc:sldMk cId="2010734872" sldId="259"/>
            <ac:picMk id="3" creationId="{39B8B4A6-2CE7-5F09-134F-C52BBDC63381}"/>
          </ac:picMkLst>
        </pc:picChg>
        <pc:picChg chg="del">
          <ac:chgData name="Pantea Namiranian" userId="98c570e01b77e13a" providerId="Windows Live" clId="Web-{5D1C01AA-5C12-3256-CEE0-8E6DB3883CFD}" dt="2025-05-26T21:06:20.916" v="48"/>
          <ac:picMkLst>
            <pc:docMk/>
            <pc:sldMk cId="2010734872" sldId="259"/>
            <ac:picMk id="5" creationId="{58CA99B9-0523-D033-05DD-B98551F104D6}"/>
          </ac:picMkLst>
        </pc:picChg>
      </pc:sldChg>
      <pc:sldChg chg="addSp delSp modSp modNotes">
        <pc:chgData name="Pantea Namiranian" userId="98c570e01b77e13a" providerId="Windows Live" clId="Web-{5D1C01AA-5C12-3256-CEE0-8E6DB3883CFD}" dt="2025-05-26T21:32:39.716" v="416" actId="20577"/>
        <pc:sldMkLst>
          <pc:docMk/>
          <pc:sldMk cId="3890561786" sldId="260"/>
        </pc:sldMkLst>
        <pc:spChg chg="mod">
          <ac:chgData name="Pantea Namiranian" userId="98c570e01b77e13a" providerId="Windows Live" clId="Web-{5D1C01AA-5C12-3256-CEE0-8E6DB3883CFD}" dt="2025-05-26T21:32:24.154" v="409"/>
          <ac:spMkLst>
            <pc:docMk/>
            <pc:sldMk cId="3890561786" sldId="260"/>
            <ac:spMk id="2" creationId="{ADD63AA7-E103-4084-8C9C-0F64474A9446}"/>
          </ac:spMkLst>
        </pc:spChg>
        <pc:spChg chg="mod">
          <ac:chgData name="Pantea Namiranian" userId="98c570e01b77e13a" providerId="Windows Live" clId="Web-{5D1C01AA-5C12-3256-CEE0-8E6DB3883CFD}" dt="2025-05-26T21:32:39.716" v="416" actId="20577"/>
          <ac:spMkLst>
            <pc:docMk/>
            <pc:sldMk cId="3890561786" sldId="260"/>
            <ac:spMk id="3" creationId="{AC964D01-D508-C4D1-566A-6FED39EC8B20}"/>
          </ac:spMkLst>
        </pc:spChg>
        <pc:spChg chg="del">
          <ac:chgData name="Pantea Namiranian" userId="98c570e01b77e13a" providerId="Windows Live" clId="Web-{5D1C01AA-5C12-3256-CEE0-8E6DB3883CFD}" dt="2025-05-26T21:32:24.154" v="409"/>
          <ac:spMkLst>
            <pc:docMk/>
            <pc:sldMk cId="3890561786" sldId="260"/>
            <ac:spMk id="10" creationId="{C0A1ED06-4733-4020-9C60-81D4D801408D}"/>
          </ac:spMkLst>
        </pc:spChg>
        <pc:spChg chg="del">
          <ac:chgData name="Pantea Namiranian" userId="98c570e01b77e13a" providerId="Windows Live" clId="Web-{5D1C01AA-5C12-3256-CEE0-8E6DB3883CFD}" dt="2025-05-26T21:32:24.154" v="409"/>
          <ac:spMkLst>
            <pc:docMk/>
            <pc:sldMk cId="3890561786" sldId="260"/>
            <ac:spMk id="12" creationId="{B0CA3509-3AF9-45FE-93ED-57BB5D5E8E07}"/>
          </ac:spMkLst>
        </pc:spChg>
        <pc:spChg chg="add">
          <ac:chgData name="Pantea Namiranian" userId="98c570e01b77e13a" providerId="Windows Live" clId="Web-{5D1C01AA-5C12-3256-CEE0-8E6DB3883CFD}" dt="2025-05-26T21:32:24.154" v="409"/>
          <ac:spMkLst>
            <pc:docMk/>
            <pc:sldMk cId="3890561786" sldId="260"/>
            <ac:spMk id="17" creationId="{A9D2268A-D939-4E78-91B6-6C7E46406788}"/>
          </ac:spMkLst>
        </pc:spChg>
        <pc:spChg chg="add">
          <ac:chgData name="Pantea Namiranian" userId="98c570e01b77e13a" providerId="Windows Live" clId="Web-{5D1C01AA-5C12-3256-CEE0-8E6DB3883CFD}" dt="2025-05-26T21:32:24.154" v="409"/>
          <ac:spMkLst>
            <pc:docMk/>
            <pc:sldMk cId="3890561786" sldId="260"/>
            <ac:spMk id="19" creationId="{E0C43A58-225D-452D-8185-0D89D1EED861}"/>
          </ac:spMkLst>
        </pc:spChg>
        <pc:picChg chg="del">
          <ac:chgData name="Pantea Namiranian" userId="98c570e01b77e13a" providerId="Windows Live" clId="Web-{5D1C01AA-5C12-3256-CEE0-8E6DB3883CFD}" dt="2025-05-26T21:06:46.400" v="50"/>
          <ac:picMkLst>
            <pc:docMk/>
            <pc:sldMk cId="3890561786" sldId="260"/>
            <ac:picMk id="4" creationId="{FE3CF1AD-BECC-41B4-8852-A17B51A80238}"/>
          </ac:picMkLst>
        </pc:picChg>
        <pc:picChg chg="add mod ord">
          <ac:chgData name="Pantea Namiranian" userId="98c570e01b77e13a" providerId="Windows Live" clId="Web-{5D1C01AA-5C12-3256-CEE0-8E6DB3883CFD}" dt="2025-05-26T21:32:24.154" v="409"/>
          <ac:picMkLst>
            <pc:docMk/>
            <pc:sldMk cId="3890561786" sldId="260"/>
            <ac:picMk id="5" creationId="{7ABE83E9-B450-3027-3387-F5F196BB8632}"/>
          </ac:picMkLst>
        </pc:picChg>
      </pc:sldChg>
      <pc:sldChg chg="addSp delSp modSp modNotes">
        <pc:chgData name="Pantea Namiranian" userId="98c570e01b77e13a" providerId="Windows Live" clId="Web-{5D1C01AA-5C12-3256-CEE0-8E6DB3883CFD}" dt="2025-05-26T21:35:12.874" v="426"/>
        <pc:sldMkLst>
          <pc:docMk/>
          <pc:sldMk cId="1601296563" sldId="261"/>
        </pc:sldMkLst>
        <pc:spChg chg="mod">
          <ac:chgData name="Pantea Namiranian" userId="98c570e01b77e13a" providerId="Windows Live" clId="Web-{5D1C01AA-5C12-3256-CEE0-8E6DB3883CFD}" dt="2025-05-26T21:35:12.874" v="426"/>
          <ac:spMkLst>
            <pc:docMk/>
            <pc:sldMk cId="1601296563" sldId="261"/>
            <ac:spMk id="2" creationId="{A208A486-235D-C4C5-8A08-54254360D290}"/>
          </ac:spMkLst>
        </pc:spChg>
        <pc:spChg chg="add del">
          <ac:chgData name="Pantea Namiranian" userId="98c570e01b77e13a" providerId="Windows Live" clId="Web-{5D1C01AA-5C12-3256-CEE0-8E6DB3883CFD}" dt="2025-05-26T21:35:12.874" v="426"/>
          <ac:spMkLst>
            <pc:docMk/>
            <pc:sldMk cId="1601296563" sldId="261"/>
            <ac:spMk id="124" creationId="{9F7D5CDA-D291-4307-BF55-1381FED29634}"/>
          </ac:spMkLst>
        </pc:spChg>
        <pc:spChg chg="add del">
          <ac:chgData name="Pantea Namiranian" userId="98c570e01b77e13a" providerId="Windows Live" clId="Web-{5D1C01AA-5C12-3256-CEE0-8E6DB3883CFD}" dt="2025-05-26T21:34:31.311" v="419"/>
          <ac:spMkLst>
            <pc:docMk/>
            <pc:sldMk cId="1601296563" sldId="261"/>
            <ac:spMk id="652" creationId="{AE6CA01B-0DEB-4E9A-9768-B728DA42C1D4}"/>
          </ac:spMkLst>
        </pc:spChg>
        <pc:spChg chg="add del">
          <ac:chgData name="Pantea Namiranian" userId="98c570e01b77e13a" providerId="Windows Live" clId="Web-{5D1C01AA-5C12-3256-CEE0-8E6DB3883CFD}" dt="2025-05-26T21:34:35.577" v="421"/>
          <ac:spMkLst>
            <pc:docMk/>
            <pc:sldMk cId="1601296563" sldId="261"/>
            <ac:spMk id="660" creationId="{AF6CB648-9554-488A-B457-99CAAD1DA528}"/>
          </ac:spMkLst>
        </pc:spChg>
        <pc:spChg chg="add del">
          <ac:chgData name="Pantea Namiranian" userId="98c570e01b77e13a" providerId="Windows Live" clId="Web-{5D1C01AA-5C12-3256-CEE0-8E6DB3883CFD}" dt="2025-05-26T21:34:35.577" v="421"/>
          <ac:spMkLst>
            <pc:docMk/>
            <pc:sldMk cId="1601296563" sldId="261"/>
            <ac:spMk id="661" creationId="{477B3D0A-9C0E-8E65-3091-732A717D34B0}"/>
          </ac:spMkLst>
        </pc:spChg>
        <pc:spChg chg="add del">
          <ac:chgData name="Pantea Namiranian" userId="98c570e01b77e13a" providerId="Windows Live" clId="Web-{5D1C01AA-5C12-3256-CEE0-8E6DB3883CFD}" dt="2025-05-26T21:34:49.343" v="423"/>
          <ac:spMkLst>
            <pc:docMk/>
            <pc:sldMk cId="1601296563" sldId="261"/>
            <ac:spMk id="663" creationId="{AF6CB648-9554-488A-B457-99CAAD1DA528}"/>
          </ac:spMkLst>
        </pc:spChg>
        <pc:spChg chg="add del">
          <ac:chgData name="Pantea Namiranian" userId="98c570e01b77e13a" providerId="Windows Live" clId="Web-{5D1C01AA-5C12-3256-CEE0-8E6DB3883CFD}" dt="2025-05-26T21:34:49.343" v="423"/>
          <ac:spMkLst>
            <pc:docMk/>
            <pc:sldMk cId="1601296563" sldId="261"/>
            <ac:spMk id="664" creationId="{477B3D0A-9C0E-8E65-3091-732A717D34B0}"/>
          </ac:spMkLst>
        </pc:spChg>
        <pc:spChg chg="add del">
          <ac:chgData name="Pantea Namiranian" userId="98c570e01b77e13a" providerId="Windows Live" clId="Web-{5D1C01AA-5C12-3256-CEE0-8E6DB3883CFD}" dt="2025-05-26T21:35:12.718" v="425"/>
          <ac:spMkLst>
            <pc:docMk/>
            <pc:sldMk cId="1601296563" sldId="261"/>
            <ac:spMk id="666" creationId="{E4935D0D-E20E-4055-B7E8-DB9A74346D5F}"/>
          </ac:spMkLst>
        </pc:spChg>
        <pc:spChg chg="add del">
          <ac:chgData name="Pantea Namiranian" userId="98c570e01b77e13a" providerId="Windows Live" clId="Web-{5D1C01AA-5C12-3256-CEE0-8E6DB3883CFD}" dt="2025-05-26T21:35:12.718" v="425"/>
          <ac:spMkLst>
            <pc:docMk/>
            <pc:sldMk cId="1601296563" sldId="261"/>
            <ac:spMk id="667" creationId="{16D98247-274C-4F2C-9D84-97766CA077BF}"/>
          </ac:spMkLst>
        </pc:spChg>
        <pc:spChg chg="add">
          <ac:chgData name="Pantea Namiranian" userId="98c570e01b77e13a" providerId="Windows Live" clId="Web-{5D1C01AA-5C12-3256-CEE0-8E6DB3883CFD}" dt="2025-05-26T21:35:12.874" v="426"/>
          <ac:spMkLst>
            <pc:docMk/>
            <pc:sldMk cId="1601296563" sldId="261"/>
            <ac:spMk id="669" creationId="{9B47378D-AD27-45D0-8C1C-5B1098DCC068}"/>
          </ac:spMkLst>
        </pc:spChg>
        <pc:grpChg chg="add del">
          <ac:chgData name="Pantea Namiranian" userId="98c570e01b77e13a" providerId="Windows Live" clId="Web-{5D1C01AA-5C12-3256-CEE0-8E6DB3883CFD}" dt="2025-05-26T21:34:31.311" v="419"/>
          <ac:grpSpMkLst>
            <pc:docMk/>
            <pc:sldMk cId="1601296563" sldId="261"/>
            <ac:grpSpMk id="654" creationId="{A57D8C8E-634E-4E83-9657-225A4DFE47ED}"/>
          </ac:grpSpMkLst>
        </pc:grpChg>
        <pc:graphicFrameChg chg="mod ord modGraphic">
          <ac:chgData name="Pantea Namiranian" userId="98c570e01b77e13a" providerId="Windows Live" clId="Web-{5D1C01AA-5C12-3256-CEE0-8E6DB3883CFD}" dt="2025-05-26T21:35:12.874" v="426"/>
          <ac:graphicFrameMkLst>
            <pc:docMk/>
            <pc:sldMk cId="1601296563" sldId="261"/>
            <ac:graphicFrameMk id="126" creationId="{211DFE13-99DE-4B97-E5E4-A33C516DD803}"/>
          </ac:graphicFrameMkLst>
        </pc:graphicFrameChg>
        <pc:picChg chg="del">
          <ac:chgData name="Pantea Namiranian" userId="98c570e01b77e13a" providerId="Windows Live" clId="Web-{5D1C01AA-5C12-3256-CEE0-8E6DB3883CFD}" dt="2025-05-26T21:12:00.673" v="70"/>
          <ac:picMkLst>
            <pc:docMk/>
            <pc:sldMk cId="1601296563" sldId="261"/>
            <ac:picMk id="120" creationId="{91F42DF6-8FF7-1316-3F75-421B8427DEDE}"/>
          </ac:picMkLst>
        </pc:picChg>
        <pc:picChg chg="add mod ord">
          <ac:chgData name="Pantea Namiranian" userId="98c570e01b77e13a" providerId="Windows Live" clId="Web-{5D1C01AA-5C12-3256-CEE0-8E6DB3883CFD}" dt="2025-05-26T21:35:12.874" v="426"/>
          <ac:picMkLst>
            <pc:docMk/>
            <pc:sldMk cId="1601296563" sldId="261"/>
            <ac:picMk id="636" creationId="{B1BDA96B-081A-4864-4135-B605E714000B}"/>
          </ac:picMkLst>
        </pc:picChg>
        <pc:picChg chg="add mod">
          <ac:chgData name="Pantea Namiranian" userId="98c570e01b77e13a" providerId="Windows Live" clId="Web-{5D1C01AA-5C12-3256-CEE0-8E6DB3883CFD}" dt="2025-05-26T21:35:12.874" v="426"/>
          <ac:picMkLst>
            <pc:docMk/>
            <pc:sldMk cId="1601296563" sldId="261"/>
            <ac:picMk id="637" creationId="{08129ABE-AEF6-C7B5-7D29-4953A7FDC2C9}"/>
          </ac:picMkLst>
        </pc:picChg>
        <pc:picChg chg="add mod ord">
          <ac:chgData name="Pantea Namiranian" userId="98c570e01b77e13a" providerId="Windows Live" clId="Web-{5D1C01AA-5C12-3256-CEE0-8E6DB3883CFD}" dt="2025-05-26T21:35:12.874" v="426"/>
          <ac:picMkLst>
            <pc:docMk/>
            <pc:sldMk cId="1601296563" sldId="261"/>
            <ac:picMk id="647" creationId="{DB552ACD-AF43-59FA-7252-E47D633ECCA0}"/>
          </ac:picMkLst>
        </pc:picChg>
      </pc:sldChg>
      <pc:sldChg chg="addSp delSp modSp modNotes">
        <pc:chgData name="Pantea Namiranian" userId="98c570e01b77e13a" providerId="Windows Live" clId="Web-{5D1C01AA-5C12-3256-CEE0-8E6DB3883CFD}" dt="2025-05-26T21:35:38.062" v="431" actId="14100"/>
        <pc:sldMkLst>
          <pc:docMk/>
          <pc:sldMk cId="3156627446" sldId="262"/>
        </pc:sldMkLst>
        <pc:spChg chg="mod">
          <ac:chgData name="Pantea Namiranian" userId="98c570e01b77e13a" providerId="Windows Live" clId="Web-{5D1C01AA-5C12-3256-CEE0-8E6DB3883CFD}" dt="2025-05-26T21:35:23.890" v="427"/>
          <ac:spMkLst>
            <pc:docMk/>
            <pc:sldMk cId="3156627446" sldId="262"/>
            <ac:spMk id="2" creationId="{D9C980C8-8F0A-5513-2E01-6475B4200740}"/>
          </ac:spMkLst>
        </pc:spChg>
        <pc:spChg chg="mod">
          <ac:chgData name="Pantea Namiranian" userId="98c570e01b77e13a" providerId="Windows Live" clId="Web-{5D1C01AA-5C12-3256-CEE0-8E6DB3883CFD}" dt="2025-05-26T21:35:38.062" v="431" actId="14100"/>
          <ac:spMkLst>
            <pc:docMk/>
            <pc:sldMk cId="3156627446" sldId="262"/>
            <ac:spMk id="3" creationId="{9F3AC12D-AFAD-3F52-C4D5-7BD2E0EE46FB}"/>
          </ac:spMkLst>
        </pc:spChg>
        <pc:spChg chg="del">
          <ac:chgData name="Pantea Namiranian" userId="98c570e01b77e13a" providerId="Windows Live" clId="Web-{5D1C01AA-5C12-3256-CEE0-8E6DB3883CFD}" dt="2025-05-26T21:35:23.890" v="427"/>
          <ac:spMkLst>
            <pc:docMk/>
            <pc:sldMk cId="3156627446" sldId="262"/>
            <ac:spMk id="9" creationId="{3ECBE1F1-D69B-4AFA-ABD5-8E41720EF6DE}"/>
          </ac:spMkLst>
        </pc:spChg>
        <pc:spChg chg="del">
          <ac:chgData name="Pantea Namiranian" userId="98c570e01b77e13a" providerId="Windows Live" clId="Web-{5D1C01AA-5C12-3256-CEE0-8E6DB3883CFD}" dt="2025-05-26T21:35:23.890" v="427"/>
          <ac:spMkLst>
            <pc:docMk/>
            <pc:sldMk cId="3156627446" sldId="262"/>
            <ac:spMk id="11" creationId="{603A6265-E10C-4B85-9C20-E75FCAF9CC63}"/>
          </ac:spMkLst>
        </pc:spChg>
        <pc:spChg chg="add">
          <ac:chgData name="Pantea Namiranian" userId="98c570e01b77e13a" providerId="Windows Live" clId="Web-{5D1C01AA-5C12-3256-CEE0-8E6DB3883CFD}" dt="2025-05-26T21:35:23.890" v="427"/>
          <ac:spMkLst>
            <pc:docMk/>
            <pc:sldMk cId="3156627446" sldId="262"/>
            <ac:spMk id="16" creationId="{362810D9-2C5A-477D-949C-C191895477F3}"/>
          </ac:spMkLst>
        </pc:spChg>
        <pc:spChg chg="add">
          <ac:chgData name="Pantea Namiranian" userId="98c570e01b77e13a" providerId="Windows Live" clId="Web-{5D1C01AA-5C12-3256-CEE0-8E6DB3883CFD}" dt="2025-05-26T21:35:23.890" v="427"/>
          <ac:spMkLst>
            <pc:docMk/>
            <pc:sldMk cId="3156627446" sldId="262"/>
            <ac:spMk id="18" creationId="{081E4A58-353D-44AE-B2FC-2A74E2E400F7}"/>
          </ac:spMkLst>
        </pc:spChg>
        <pc:picChg chg="mod">
          <ac:chgData name="Pantea Namiranian" userId="98c570e01b77e13a" providerId="Windows Live" clId="Web-{5D1C01AA-5C12-3256-CEE0-8E6DB3883CFD}" dt="2025-05-26T21:35:23.890" v="427"/>
          <ac:picMkLst>
            <pc:docMk/>
            <pc:sldMk cId="3156627446" sldId="262"/>
            <ac:picMk id="5" creationId="{D98F2ACA-B0D6-4361-24A1-74267DA54D49}"/>
          </ac:picMkLst>
        </pc:picChg>
      </pc:sldChg>
      <pc:sldChg chg="addSp delSp modSp new mod setBg setClrOvrMap modNotes">
        <pc:chgData name="Pantea Namiranian" userId="98c570e01b77e13a" providerId="Windows Live" clId="Web-{5D1C01AA-5C12-3256-CEE0-8E6DB3883CFD}" dt="2025-05-26T21:41:33.581" v="483"/>
        <pc:sldMkLst>
          <pc:docMk/>
          <pc:sldMk cId="605771133" sldId="263"/>
        </pc:sldMkLst>
        <pc:spChg chg="mod ord">
          <ac:chgData name="Pantea Namiranian" userId="98c570e01b77e13a" providerId="Windows Live" clId="Web-{5D1C01AA-5C12-3256-CEE0-8E6DB3883CFD}" dt="2025-05-26T21:41:33.550" v="482"/>
          <ac:spMkLst>
            <pc:docMk/>
            <pc:sldMk cId="605771133" sldId="263"/>
            <ac:spMk id="2" creationId="{3886EA60-A927-874D-FA66-64228AE26AC8}"/>
          </ac:spMkLst>
        </pc:spChg>
        <pc:spChg chg="del mod ord">
          <ac:chgData name="Pantea Namiranian" userId="98c570e01b77e13a" providerId="Windows Live" clId="Web-{5D1C01AA-5C12-3256-CEE0-8E6DB3883CFD}" dt="2025-05-26T21:38:22.157" v="434"/>
          <ac:spMkLst>
            <pc:docMk/>
            <pc:sldMk cId="605771133" sldId="263"/>
            <ac:spMk id="3" creationId="{1E6BCC74-3414-954E-5293-A793DCB8663E}"/>
          </ac:spMkLst>
        </pc:spChg>
        <pc:spChg chg="add del">
          <ac:chgData name="Pantea Namiranian" userId="98c570e01b77e13a" providerId="Windows Live" clId="Web-{5D1C01AA-5C12-3256-CEE0-8E6DB3883CFD}" dt="2025-05-26T21:41:33.581" v="483"/>
          <ac:spMkLst>
            <pc:docMk/>
            <pc:sldMk cId="605771133" sldId="263"/>
            <ac:spMk id="9" creationId="{D380959B-464C-9ED8-C9EB-AB6FC997C1B8}"/>
          </ac:spMkLst>
        </pc:spChg>
        <pc:spChg chg="add del">
          <ac:chgData name="Pantea Namiranian" userId="98c570e01b77e13a" providerId="Windows Live" clId="Web-{5D1C01AA-5C12-3256-CEE0-8E6DB3883CFD}" dt="2025-05-26T21:41:33.581" v="483"/>
          <ac:spMkLst>
            <pc:docMk/>
            <pc:sldMk cId="605771133" sldId="263"/>
            <ac:spMk id="11" creationId="{06B83858-ED7D-57B6-6CAA-83168807C43C}"/>
          </ac:spMkLst>
        </pc:spChg>
        <pc:spChg chg="add del">
          <ac:chgData name="Pantea Namiranian" userId="98c570e01b77e13a" providerId="Windows Live" clId="Web-{5D1C01AA-5C12-3256-CEE0-8E6DB3883CFD}" dt="2025-05-26T21:41:33.581" v="483"/>
          <ac:spMkLst>
            <pc:docMk/>
            <pc:sldMk cId="605771133" sldId="263"/>
            <ac:spMk id="13" creationId="{FF97FFD4-A8B9-3D4D-1623-7BE467E46A6A}"/>
          </ac:spMkLst>
        </pc:spChg>
        <pc:spChg chg="add del">
          <ac:chgData name="Pantea Namiranian" userId="98c570e01b77e13a" providerId="Windows Live" clId="Web-{5D1C01AA-5C12-3256-CEE0-8E6DB3883CFD}" dt="2025-05-26T21:41:33.550" v="482"/>
          <ac:spMkLst>
            <pc:docMk/>
            <pc:sldMk cId="605771133" sldId="263"/>
            <ac:spMk id="17" creationId="{B50AB553-2A96-4A92-96F2-93548E096954}"/>
          </ac:spMkLst>
        </pc:spChg>
        <pc:spChg chg="add">
          <ac:chgData name="Pantea Namiranian" userId="98c570e01b77e13a" providerId="Windows Live" clId="Web-{5D1C01AA-5C12-3256-CEE0-8E6DB3883CFD}" dt="2025-05-26T21:41:33.581" v="483"/>
          <ac:spMkLst>
            <pc:docMk/>
            <pc:sldMk cId="605771133" sldId="263"/>
            <ac:spMk id="19" creationId="{D380959B-464C-9ED8-C9EB-AB6FC997C1B8}"/>
          </ac:spMkLst>
        </pc:spChg>
        <pc:spChg chg="add del">
          <ac:chgData name="Pantea Namiranian" userId="98c570e01b77e13a" providerId="Windows Live" clId="Web-{5D1C01AA-5C12-3256-CEE0-8E6DB3883CFD}" dt="2025-05-26T21:40:48.253" v="478"/>
          <ac:spMkLst>
            <pc:docMk/>
            <pc:sldMk cId="605771133" sldId="263"/>
            <ac:spMk id="20" creationId="{B50AB553-2A96-4A92-96F2-93548E096954}"/>
          </ac:spMkLst>
        </pc:spChg>
        <pc:spChg chg="add">
          <ac:chgData name="Pantea Namiranian" userId="98c570e01b77e13a" providerId="Windows Live" clId="Web-{5D1C01AA-5C12-3256-CEE0-8E6DB3883CFD}" dt="2025-05-26T21:41:33.581" v="483"/>
          <ac:spMkLst>
            <pc:docMk/>
            <pc:sldMk cId="605771133" sldId="263"/>
            <ac:spMk id="21" creationId="{06B83858-ED7D-57B6-6CAA-83168807C43C}"/>
          </ac:spMkLst>
        </pc:spChg>
        <pc:spChg chg="add">
          <ac:chgData name="Pantea Namiranian" userId="98c570e01b77e13a" providerId="Windows Live" clId="Web-{5D1C01AA-5C12-3256-CEE0-8E6DB3883CFD}" dt="2025-05-26T21:41:33.581" v="483"/>
          <ac:spMkLst>
            <pc:docMk/>
            <pc:sldMk cId="605771133" sldId="263"/>
            <ac:spMk id="22" creationId="{FF97FFD4-A8B9-3D4D-1623-7BE467E46A6A}"/>
          </ac:spMkLst>
        </pc:spChg>
        <pc:graphicFrameChg chg="add mod modGraphic">
          <ac:chgData name="Pantea Namiranian" userId="98c570e01b77e13a" providerId="Windows Live" clId="Web-{5D1C01AA-5C12-3256-CEE0-8E6DB3883CFD}" dt="2025-05-26T21:41:33.581" v="483"/>
          <ac:graphicFrameMkLst>
            <pc:docMk/>
            <pc:sldMk cId="605771133" sldId="263"/>
            <ac:graphicFrameMk id="15" creationId="{FC208E70-CE8E-4124-9759-5E38E996A7C2}"/>
          </ac:graphicFrameMkLst>
        </pc:graphicFrameChg>
        <pc:picChg chg="add mod">
          <ac:chgData name="Pantea Namiranian" userId="98c570e01b77e13a" providerId="Windows Live" clId="Web-{5D1C01AA-5C12-3256-CEE0-8E6DB3883CFD}" dt="2025-05-26T21:41:33.550" v="482"/>
          <ac:picMkLst>
            <pc:docMk/>
            <pc:sldMk cId="605771133" sldId="263"/>
            <ac:picMk id="4" creationId="{653F70B1-C9FB-51A0-8A35-598F22498EF8}"/>
          </ac:picMkLst>
        </pc:picChg>
      </pc:sldChg>
      <pc:sldChg chg="addSp modSp new mod setBg modNotes">
        <pc:chgData name="Pantea Namiranian" userId="98c570e01b77e13a" providerId="Windows Live" clId="Web-{5D1C01AA-5C12-3256-CEE0-8E6DB3883CFD}" dt="2025-05-26T21:37:56.204" v="433"/>
        <pc:sldMkLst>
          <pc:docMk/>
          <pc:sldMk cId="2187314165" sldId="264"/>
        </pc:sldMkLst>
        <pc:spChg chg="mod">
          <ac:chgData name="Pantea Namiranian" userId="98c570e01b77e13a" providerId="Windows Live" clId="Web-{5D1C01AA-5C12-3256-CEE0-8E6DB3883CFD}" dt="2025-05-26T21:37:56.204" v="433"/>
          <ac:spMkLst>
            <pc:docMk/>
            <pc:sldMk cId="2187314165" sldId="264"/>
            <ac:spMk id="2" creationId="{E63118BF-CC0A-0B45-B03F-0415FDAB293D}"/>
          </ac:spMkLst>
        </pc:spChg>
        <pc:spChg chg="mod">
          <ac:chgData name="Pantea Namiranian" userId="98c570e01b77e13a" providerId="Windows Live" clId="Web-{5D1C01AA-5C12-3256-CEE0-8E6DB3883CFD}" dt="2025-05-26T21:37:56.204" v="433"/>
          <ac:spMkLst>
            <pc:docMk/>
            <pc:sldMk cId="2187314165" sldId="264"/>
            <ac:spMk id="3" creationId="{AC9CD7FA-5F65-AD30-CB5D-8D36C9FD6B36}"/>
          </ac:spMkLst>
        </pc:spChg>
        <pc:spChg chg="add">
          <ac:chgData name="Pantea Namiranian" userId="98c570e01b77e13a" providerId="Windows Live" clId="Web-{5D1C01AA-5C12-3256-CEE0-8E6DB3883CFD}" dt="2025-05-26T21:37:56.204" v="433"/>
          <ac:spMkLst>
            <pc:docMk/>
            <pc:sldMk cId="2187314165" sldId="264"/>
            <ac:spMk id="9" creationId="{3ECBE1F1-D69B-4AFA-ABD5-8E41720EF6DE}"/>
          </ac:spMkLst>
        </pc:spChg>
        <pc:spChg chg="add">
          <ac:chgData name="Pantea Namiranian" userId="98c570e01b77e13a" providerId="Windows Live" clId="Web-{5D1C01AA-5C12-3256-CEE0-8E6DB3883CFD}" dt="2025-05-26T21:37:56.204" v="433"/>
          <ac:spMkLst>
            <pc:docMk/>
            <pc:sldMk cId="2187314165" sldId="264"/>
            <ac:spMk id="11" creationId="{603A6265-E10C-4B85-9C20-E75FCAF9CC63}"/>
          </ac:spMkLst>
        </pc:spChg>
        <pc:picChg chg="add">
          <ac:chgData name="Pantea Namiranian" userId="98c570e01b77e13a" providerId="Windows Live" clId="Web-{5D1C01AA-5C12-3256-CEE0-8E6DB3883CFD}" dt="2025-05-26T21:37:56.204" v="433"/>
          <ac:picMkLst>
            <pc:docMk/>
            <pc:sldMk cId="2187314165" sldId="264"/>
            <ac:picMk id="5" creationId="{D77EE844-3FE9-A3BC-E08A-071B7768F85B}"/>
          </ac:picMkLst>
        </pc:picChg>
      </pc:sldChg>
      <pc:sldChg chg="addSp delSp modSp new mod setBg setClrOvrMap modNotes">
        <pc:chgData name="Pantea Namiranian" userId="98c570e01b77e13a" providerId="Windows Live" clId="Web-{5D1C01AA-5C12-3256-CEE0-8E6DB3883CFD}" dt="2025-05-26T21:46:01.964" v="544" actId="20577"/>
        <pc:sldMkLst>
          <pc:docMk/>
          <pc:sldMk cId="1431459965" sldId="265"/>
        </pc:sldMkLst>
        <pc:spChg chg="mod">
          <ac:chgData name="Pantea Namiranian" userId="98c570e01b77e13a" providerId="Windows Live" clId="Web-{5D1C01AA-5C12-3256-CEE0-8E6DB3883CFD}" dt="2025-05-26T21:45:55.667" v="542"/>
          <ac:spMkLst>
            <pc:docMk/>
            <pc:sldMk cId="1431459965" sldId="265"/>
            <ac:spMk id="2" creationId="{57E46CEF-56C2-A8EF-421F-D5731116C6FB}"/>
          </ac:spMkLst>
        </pc:spChg>
        <pc:spChg chg="mod">
          <ac:chgData name="Pantea Namiranian" userId="98c570e01b77e13a" providerId="Windows Live" clId="Web-{5D1C01AA-5C12-3256-CEE0-8E6DB3883CFD}" dt="2025-05-26T21:46:01.964" v="544" actId="20577"/>
          <ac:spMkLst>
            <pc:docMk/>
            <pc:sldMk cId="1431459965" sldId="265"/>
            <ac:spMk id="3" creationId="{02DAC542-E35A-63E6-1455-B1B812A23436}"/>
          </ac:spMkLst>
        </pc:spChg>
        <pc:spChg chg="add del">
          <ac:chgData name="Pantea Namiranian" userId="98c570e01b77e13a" providerId="Windows Live" clId="Web-{5D1C01AA-5C12-3256-CEE0-8E6DB3883CFD}" dt="2025-05-26T21:44:38.041" v="527"/>
          <ac:spMkLst>
            <pc:docMk/>
            <pc:sldMk cId="1431459965" sldId="265"/>
            <ac:spMk id="9" creationId="{B50AB553-2A96-4A92-96F2-93548E096954}"/>
          </ac:spMkLst>
        </pc:spChg>
        <pc:spChg chg="add del">
          <ac:chgData name="Pantea Namiranian" userId="98c570e01b77e13a" providerId="Windows Live" clId="Web-{5D1C01AA-5C12-3256-CEE0-8E6DB3883CFD}" dt="2025-05-26T21:45:01.573" v="535"/>
          <ac:spMkLst>
            <pc:docMk/>
            <pc:sldMk cId="1431459965" sldId="265"/>
            <ac:spMk id="11" creationId="{9F7D5CDA-D291-4307-BF55-1381FED29634}"/>
          </ac:spMkLst>
        </pc:spChg>
        <pc:spChg chg="add del">
          <ac:chgData name="Pantea Namiranian" userId="98c570e01b77e13a" providerId="Windows Live" clId="Web-{5D1C01AA-5C12-3256-CEE0-8E6DB3883CFD}" dt="2025-05-26T21:45:55.667" v="542"/>
          <ac:spMkLst>
            <pc:docMk/>
            <pc:sldMk cId="1431459965" sldId="265"/>
            <ac:spMk id="17" creationId="{C5E6CFF1-2F42-4E10-9A97-F116F46F53FE}"/>
          </ac:spMkLst>
        </pc:spChg>
        <pc:spChg chg="add">
          <ac:chgData name="Pantea Namiranian" userId="98c570e01b77e13a" providerId="Windows Live" clId="Web-{5D1C01AA-5C12-3256-CEE0-8E6DB3883CFD}" dt="2025-05-26T21:45:55.667" v="542"/>
          <ac:spMkLst>
            <pc:docMk/>
            <pc:sldMk cId="1431459965" sldId="265"/>
            <ac:spMk id="24" creationId="{362810D9-2C5A-477D-949C-C191895477F3}"/>
          </ac:spMkLst>
        </pc:spChg>
        <pc:spChg chg="add">
          <ac:chgData name="Pantea Namiranian" userId="98c570e01b77e13a" providerId="Windows Live" clId="Web-{5D1C01AA-5C12-3256-CEE0-8E6DB3883CFD}" dt="2025-05-26T21:45:55.667" v="542"/>
          <ac:spMkLst>
            <pc:docMk/>
            <pc:sldMk cId="1431459965" sldId="265"/>
            <ac:spMk id="26" creationId="{081E4A58-353D-44AE-B2FC-2A74E2E400F7}"/>
          </ac:spMkLst>
        </pc:spChg>
        <pc:picChg chg="add del">
          <ac:chgData name="Pantea Namiranian" userId="98c570e01b77e13a" providerId="Windows Live" clId="Web-{5D1C01AA-5C12-3256-CEE0-8E6DB3883CFD}" dt="2025-05-26T21:44:38.041" v="527"/>
          <ac:picMkLst>
            <pc:docMk/>
            <pc:sldMk cId="1431459965" sldId="265"/>
            <ac:picMk id="5" creationId="{89CC9DFD-9AB3-6499-A648-572D93CED570}"/>
          </ac:picMkLst>
        </pc:picChg>
        <pc:picChg chg="add mod ord">
          <ac:chgData name="Pantea Namiranian" userId="98c570e01b77e13a" providerId="Windows Live" clId="Web-{5D1C01AA-5C12-3256-CEE0-8E6DB3883CFD}" dt="2025-05-26T21:45:55.667" v="542"/>
          <ac:picMkLst>
            <pc:docMk/>
            <pc:sldMk cId="1431459965" sldId="265"/>
            <ac:picMk id="12" creationId="{78ADAEE9-E86E-752E-CD2F-FB13F6E84A95}"/>
          </ac:picMkLst>
        </pc:picChg>
        <pc:cxnChg chg="add del">
          <ac:chgData name="Pantea Namiranian" userId="98c570e01b77e13a" providerId="Windows Live" clId="Web-{5D1C01AA-5C12-3256-CEE0-8E6DB3883CFD}" dt="2025-05-26T21:45:55.667" v="542"/>
          <ac:cxnSpMkLst>
            <pc:docMk/>
            <pc:sldMk cId="1431459965" sldId="265"/>
            <ac:cxnSpMk id="19" creationId="{96A8629B-8289-498B-939B-1CA0C106182C}"/>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67D21-6103-4A59-856E-25ECFE65BC3C}"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C05878C1-98F7-427C-A09B-37A20D6DB78A}">
      <dgm:prSet/>
      <dgm:spPr/>
      <dgm:t>
        <a:bodyPr/>
        <a:lstStyle/>
        <a:p>
          <a:pPr>
            <a:lnSpc>
              <a:spcPct val="100000"/>
            </a:lnSpc>
          </a:pPr>
          <a:r>
            <a:rPr lang="en-US">
              <a:latin typeface="Aptos Display" panose="020F0302020204030204"/>
            </a:rPr>
            <a:t>Demonstrate</a:t>
          </a:r>
          <a:r>
            <a:rPr lang="en-US"/>
            <a:t> the features and functionalities of the </a:t>
          </a:r>
          <a:r>
            <a:rPr lang="en-US" err="1"/>
            <a:t>StreamList</a:t>
          </a:r>
          <a:r>
            <a:rPr lang="en-US"/>
            <a:t> React application</a:t>
          </a:r>
          <a:r>
            <a:rPr lang="en-US">
              <a:latin typeface="Aptos Display" panose="020F0302020204030204"/>
            </a:rPr>
            <a:t> </a:t>
          </a:r>
          <a:r>
            <a:rPr lang="en-US"/>
            <a:t>that integrates a React application with the TMDB API.</a:t>
          </a:r>
        </a:p>
      </dgm:t>
    </dgm:pt>
    <dgm:pt modelId="{F21D699D-297D-47B3-8DA6-E8A0562E60DC}" type="parTrans" cxnId="{0F703730-4754-423D-9C73-151E7DDA89C5}">
      <dgm:prSet/>
      <dgm:spPr/>
      <dgm:t>
        <a:bodyPr/>
        <a:lstStyle/>
        <a:p>
          <a:endParaRPr lang="en-US"/>
        </a:p>
      </dgm:t>
    </dgm:pt>
    <dgm:pt modelId="{639367BB-95DE-4E90-8D13-5B324BCF18D6}" type="sibTrans" cxnId="{0F703730-4754-423D-9C73-151E7DDA89C5}">
      <dgm:prSet/>
      <dgm:spPr/>
      <dgm:t>
        <a:bodyPr/>
        <a:lstStyle/>
        <a:p>
          <a:endParaRPr lang="en-US"/>
        </a:p>
      </dgm:t>
    </dgm:pt>
    <dgm:pt modelId="{74AAC7C7-2677-4A72-9132-48304749AAD8}">
      <dgm:prSet/>
      <dgm:spPr/>
      <dgm:t>
        <a:bodyPr/>
        <a:lstStyle/>
        <a:p>
          <a:pPr>
            <a:lnSpc>
              <a:spcPct val="100000"/>
            </a:lnSpc>
          </a:pPr>
          <a:r>
            <a:rPr lang="en-US" err="1">
              <a:latin typeface="Aptos Display" panose="020F0302020204030204"/>
            </a:rPr>
            <a:t>LocalStorage</a:t>
          </a:r>
          <a:r>
            <a:rPr lang="en-US">
              <a:latin typeface="Aptos Display" panose="020F0302020204030204"/>
            </a:rPr>
            <a:t> usage</a:t>
          </a:r>
          <a:r>
            <a:rPr lang="en-US"/>
            <a:t> to enhance user experience by saving data across sessions</a:t>
          </a:r>
        </a:p>
      </dgm:t>
    </dgm:pt>
    <dgm:pt modelId="{AB213384-F160-4F81-8E46-BC29C11310A7}" type="parTrans" cxnId="{9AF13A8E-5D03-4526-828E-179F713F42EF}">
      <dgm:prSet/>
      <dgm:spPr/>
      <dgm:t>
        <a:bodyPr/>
        <a:lstStyle/>
        <a:p>
          <a:endParaRPr lang="en-US"/>
        </a:p>
      </dgm:t>
    </dgm:pt>
    <dgm:pt modelId="{B182886D-2B2F-459D-B6B2-842282567C8C}" type="sibTrans" cxnId="{9AF13A8E-5D03-4526-828E-179F713F42EF}">
      <dgm:prSet/>
      <dgm:spPr/>
      <dgm:t>
        <a:bodyPr/>
        <a:lstStyle/>
        <a:p>
          <a:endParaRPr lang="en-US"/>
        </a:p>
      </dgm:t>
    </dgm:pt>
    <dgm:pt modelId="{BA67735B-A037-41CB-A22D-1CA1C86DB058}" type="pres">
      <dgm:prSet presAssocID="{EDA67D21-6103-4A59-856E-25ECFE65BC3C}" presName="root" presStyleCnt="0">
        <dgm:presLayoutVars>
          <dgm:dir/>
          <dgm:resizeHandles val="exact"/>
        </dgm:presLayoutVars>
      </dgm:prSet>
      <dgm:spPr/>
    </dgm:pt>
    <dgm:pt modelId="{D6AF6C33-3C06-4638-B155-CF6E2DEBB953}" type="pres">
      <dgm:prSet presAssocID="{C05878C1-98F7-427C-A09B-37A20D6DB78A}" presName="compNode" presStyleCnt="0"/>
      <dgm:spPr/>
    </dgm:pt>
    <dgm:pt modelId="{FBB1E3B6-7452-4F62-B544-3FE47307FCAF}" type="pres">
      <dgm:prSet presAssocID="{C05878C1-98F7-427C-A09B-37A20D6DB78A}" presName="bgRect" presStyleLbl="bgShp" presStyleIdx="0" presStyleCnt="2"/>
      <dgm:spPr/>
    </dgm:pt>
    <dgm:pt modelId="{7F7A1E85-9EF4-4D39-9529-DAAFA367E451}" type="pres">
      <dgm:prSet presAssocID="{C05878C1-98F7-427C-A09B-37A20D6DB7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6A6E23D-AA9F-4F4A-B993-CDF42CCA06E1}" type="pres">
      <dgm:prSet presAssocID="{C05878C1-98F7-427C-A09B-37A20D6DB78A}" presName="spaceRect" presStyleCnt="0"/>
      <dgm:spPr/>
    </dgm:pt>
    <dgm:pt modelId="{BB5AC95B-B804-4022-8E72-AF3D2A3776FB}" type="pres">
      <dgm:prSet presAssocID="{C05878C1-98F7-427C-A09B-37A20D6DB78A}" presName="parTx" presStyleLbl="revTx" presStyleIdx="0" presStyleCnt="2">
        <dgm:presLayoutVars>
          <dgm:chMax val="0"/>
          <dgm:chPref val="0"/>
        </dgm:presLayoutVars>
      </dgm:prSet>
      <dgm:spPr/>
    </dgm:pt>
    <dgm:pt modelId="{8C6F0CA7-6A51-4C8A-8ECE-1CB86D4EA690}" type="pres">
      <dgm:prSet presAssocID="{639367BB-95DE-4E90-8D13-5B324BCF18D6}" presName="sibTrans" presStyleCnt="0"/>
      <dgm:spPr/>
    </dgm:pt>
    <dgm:pt modelId="{F3659E84-60EC-4A69-8F4B-B28A2D3A0BAC}" type="pres">
      <dgm:prSet presAssocID="{74AAC7C7-2677-4A72-9132-48304749AAD8}" presName="compNode" presStyleCnt="0"/>
      <dgm:spPr/>
    </dgm:pt>
    <dgm:pt modelId="{63BE7FB4-3FBC-4B51-8D28-4B9EF847035A}" type="pres">
      <dgm:prSet presAssocID="{74AAC7C7-2677-4A72-9132-48304749AAD8}" presName="bgRect" presStyleLbl="bgShp" presStyleIdx="1" presStyleCnt="2"/>
      <dgm:spPr/>
    </dgm:pt>
    <dgm:pt modelId="{38997AF8-EE7E-465E-9EE6-E4D6051DA989}" type="pres">
      <dgm:prSet presAssocID="{74AAC7C7-2677-4A72-9132-48304749AA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3921977C-9800-443E-A57C-DE7053AC7DCA}" type="pres">
      <dgm:prSet presAssocID="{74AAC7C7-2677-4A72-9132-48304749AAD8}" presName="spaceRect" presStyleCnt="0"/>
      <dgm:spPr/>
    </dgm:pt>
    <dgm:pt modelId="{9B26858C-FC27-43D6-8564-32AC41D55535}" type="pres">
      <dgm:prSet presAssocID="{74AAC7C7-2677-4A72-9132-48304749AAD8}" presName="parTx" presStyleLbl="revTx" presStyleIdx="1" presStyleCnt="2">
        <dgm:presLayoutVars>
          <dgm:chMax val="0"/>
          <dgm:chPref val="0"/>
        </dgm:presLayoutVars>
      </dgm:prSet>
      <dgm:spPr/>
    </dgm:pt>
  </dgm:ptLst>
  <dgm:cxnLst>
    <dgm:cxn modelId="{69514826-A870-4CBE-8E73-3EDBC1309129}" type="presOf" srcId="{C05878C1-98F7-427C-A09B-37A20D6DB78A}" destId="{BB5AC95B-B804-4022-8E72-AF3D2A3776FB}" srcOrd="0" destOrd="0" presId="urn:microsoft.com/office/officeart/2018/2/layout/IconVerticalSolidList"/>
    <dgm:cxn modelId="{0F703730-4754-423D-9C73-151E7DDA89C5}" srcId="{EDA67D21-6103-4A59-856E-25ECFE65BC3C}" destId="{C05878C1-98F7-427C-A09B-37A20D6DB78A}" srcOrd="0" destOrd="0" parTransId="{F21D699D-297D-47B3-8DA6-E8A0562E60DC}" sibTransId="{639367BB-95DE-4E90-8D13-5B324BCF18D6}"/>
    <dgm:cxn modelId="{9AF13A8E-5D03-4526-828E-179F713F42EF}" srcId="{EDA67D21-6103-4A59-856E-25ECFE65BC3C}" destId="{74AAC7C7-2677-4A72-9132-48304749AAD8}" srcOrd="1" destOrd="0" parTransId="{AB213384-F160-4F81-8E46-BC29C11310A7}" sibTransId="{B182886D-2B2F-459D-B6B2-842282567C8C}"/>
    <dgm:cxn modelId="{4A03539D-3ABF-460E-9646-44DD6A021B98}" type="presOf" srcId="{74AAC7C7-2677-4A72-9132-48304749AAD8}" destId="{9B26858C-FC27-43D6-8564-32AC41D55535}" srcOrd="0" destOrd="0" presId="urn:microsoft.com/office/officeart/2018/2/layout/IconVerticalSolidList"/>
    <dgm:cxn modelId="{17CD5FF7-C0ED-4F80-8A03-48A50ED4544B}" type="presOf" srcId="{EDA67D21-6103-4A59-856E-25ECFE65BC3C}" destId="{BA67735B-A037-41CB-A22D-1CA1C86DB058}" srcOrd="0" destOrd="0" presId="urn:microsoft.com/office/officeart/2018/2/layout/IconVerticalSolidList"/>
    <dgm:cxn modelId="{EC94FE13-817A-463C-A034-58ED9EB986AF}" type="presParOf" srcId="{BA67735B-A037-41CB-A22D-1CA1C86DB058}" destId="{D6AF6C33-3C06-4638-B155-CF6E2DEBB953}" srcOrd="0" destOrd="0" presId="urn:microsoft.com/office/officeart/2018/2/layout/IconVerticalSolidList"/>
    <dgm:cxn modelId="{D54FB22D-202B-460C-8BA4-11A6ECEE51FC}" type="presParOf" srcId="{D6AF6C33-3C06-4638-B155-CF6E2DEBB953}" destId="{FBB1E3B6-7452-4F62-B544-3FE47307FCAF}" srcOrd="0" destOrd="0" presId="urn:microsoft.com/office/officeart/2018/2/layout/IconVerticalSolidList"/>
    <dgm:cxn modelId="{93414A1E-B7FE-4656-AE52-973A30975CFD}" type="presParOf" srcId="{D6AF6C33-3C06-4638-B155-CF6E2DEBB953}" destId="{7F7A1E85-9EF4-4D39-9529-DAAFA367E451}" srcOrd="1" destOrd="0" presId="urn:microsoft.com/office/officeart/2018/2/layout/IconVerticalSolidList"/>
    <dgm:cxn modelId="{FCAA32C2-4EB5-41EA-ABC5-25E52A8887D9}" type="presParOf" srcId="{D6AF6C33-3C06-4638-B155-CF6E2DEBB953}" destId="{46A6E23D-AA9F-4F4A-B993-CDF42CCA06E1}" srcOrd="2" destOrd="0" presId="urn:microsoft.com/office/officeart/2018/2/layout/IconVerticalSolidList"/>
    <dgm:cxn modelId="{D9771509-4A9E-4958-8B36-80F8B98EE672}" type="presParOf" srcId="{D6AF6C33-3C06-4638-B155-CF6E2DEBB953}" destId="{BB5AC95B-B804-4022-8E72-AF3D2A3776FB}" srcOrd="3" destOrd="0" presId="urn:microsoft.com/office/officeart/2018/2/layout/IconVerticalSolidList"/>
    <dgm:cxn modelId="{15A82E9D-D2A6-4CD7-93FA-A13E5591C18D}" type="presParOf" srcId="{BA67735B-A037-41CB-A22D-1CA1C86DB058}" destId="{8C6F0CA7-6A51-4C8A-8ECE-1CB86D4EA690}" srcOrd="1" destOrd="0" presId="urn:microsoft.com/office/officeart/2018/2/layout/IconVerticalSolidList"/>
    <dgm:cxn modelId="{635AC985-1D35-41D0-96A8-3F9FDBACE705}" type="presParOf" srcId="{BA67735B-A037-41CB-A22D-1CA1C86DB058}" destId="{F3659E84-60EC-4A69-8F4B-B28A2D3A0BAC}" srcOrd="2" destOrd="0" presId="urn:microsoft.com/office/officeart/2018/2/layout/IconVerticalSolidList"/>
    <dgm:cxn modelId="{7A7E6799-0093-4A4F-AAE4-007533618FA1}" type="presParOf" srcId="{F3659E84-60EC-4A69-8F4B-B28A2D3A0BAC}" destId="{63BE7FB4-3FBC-4B51-8D28-4B9EF847035A}" srcOrd="0" destOrd="0" presId="urn:microsoft.com/office/officeart/2018/2/layout/IconVerticalSolidList"/>
    <dgm:cxn modelId="{0B80B34A-F1CD-4216-A4EB-8C46611700A4}" type="presParOf" srcId="{F3659E84-60EC-4A69-8F4B-B28A2D3A0BAC}" destId="{38997AF8-EE7E-465E-9EE6-E4D6051DA989}" srcOrd="1" destOrd="0" presId="urn:microsoft.com/office/officeart/2018/2/layout/IconVerticalSolidList"/>
    <dgm:cxn modelId="{6A418352-DD9D-4395-BFAB-0828E551EFF7}" type="presParOf" srcId="{F3659E84-60EC-4A69-8F4B-B28A2D3A0BAC}" destId="{3921977C-9800-443E-A57C-DE7053AC7DCA}" srcOrd="2" destOrd="0" presId="urn:microsoft.com/office/officeart/2018/2/layout/IconVerticalSolidList"/>
    <dgm:cxn modelId="{6D0897D5-608B-41F1-8007-A231DDFA301F}" type="presParOf" srcId="{F3659E84-60EC-4A69-8F4B-B28A2D3A0BAC}" destId="{9B26858C-FC27-43D6-8564-32AC41D55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57A094-7063-4275-AB16-EEE96666775E}"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1552DF12-23DC-4F96-A172-BEEC2D7133ED}">
      <dgm:prSet/>
      <dgm:spPr/>
      <dgm:t>
        <a:bodyPr/>
        <a:lstStyle/>
        <a:p>
          <a:pPr rtl="0"/>
          <a:r>
            <a:rPr lang="en-US" dirty="0">
              <a:latin typeface="Aptos Display" panose="020F0302020204030204"/>
            </a:rPr>
            <a:t>Display</a:t>
          </a:r>
          <a:r>
            <a:rPr lang="en-US" dirty="0"/>
            <a:t> movie data retrieved from the TMDB API on a dedicated page.</a:t>
          </a:r>
        </a:p>
      </dgm:t>
    </dgm:pt>
    <dgm:pt modelId="{0684F41B-6408-4D52-8663-1D809137698D}" type="parTrans" cxnId="{99007567-B550-4BA4-BDCB-2551402D5C04}">
      <dgm:prSet/>
      <dgm:spPr/>
      <dgm:t>
        <a:bodyPr/>
        <a:lstStyle/>
        <a:p>
          <a:endParaRPr lang="en-US"/>
        </a:p>
      </dgm:t>
    </dgm:pt>
    <dgm:pt modelId="{433CC3A5-ED40-40A1-A9A4-3D2E2F2B83F0}" type="sibTrans" cxnId="{99007567-B550-4BA4-BDCB-2551402D5C04}">
      <dgm:prSet phldrT="2"/>
      <dgm:spPr/>
      <dgm:t>
        <a:bodyPr/>
        <a:lstStyle/>
        <a:p>
          <a:r>
            <a:rPr lang="en-US"/>
            <a:t>2</a:t>
          </a:r>
        </a:p>
      </dgm:t>
    </dgm:pt>
    <dgm:pt modelId="{9F130773-1BBE-4192-8438-F8AF15D0C658}">
      <dgm:prSet/>
      <dgm:spPr/>
      <dgm:t>
        <a:bodyPr/>
        <a:lstStyle/>
        <a:p>
          <a:pPr rtl="0"/>
          <a:r>
            <a:rPr lang="en-US" dirty="0">
              <a:latin typeface="Aptos Display" panose="020F0302020204030204"/>
            </a:rPr>
            <a:t>Provide</a:t>
          </a:r>
          <a:r>
            <a:rPr lang="en-US" dirty="0"/>
            <a:t> users with a comprehensive movie browsing experience.</a:t>
          </a:r>
        </a:p>
      </dgm:t>
    </dgm:pt>
    <dgm:pt modelId="{AB689879-2ABF-4FBF-8035-9A203C0B5A98}" type="parTrans" cxnId="{95A13AFF-FA72-44E5-95FE-C42BC6C527BF}">
      <dgm:prSet/>
      <dgm:spPr/>
      <dgm:t>
        <a:bodyPr/>
        <a:lstStyle/>
        <a:p>
          <a:endParaRPr lang="en-US"/>
        </a:p>
      </dgm:t>
    </dgm:pt>
    <dgm:pt modelId="{16BEAC89-2BB2-4DEE-9DA1-60E960A2AB3D}" type="sibTrans" cxnId="{95A13AFF-FA72-44E5-95FE-C42BC6C527BF}">
      <dgm:prSet phldrT="3"/>
      <dgm:spPr/>
      <dgm:t>
        <a:bodyPr/>
        <a:lstStyle/>
        <a:p>
          <a:r>
            <a:rPr lang="en-US"/>
            <a:t>3</a:t>
          </a:r>
        </a:p>
      </dgm:t>
    </dgm:pt>
    <dgm:pt modelId="{BF7B3384-5A25-4EE0-B179-19009CE2D6E3}">
      <dgm:prSet phldr="0"/>
      <dgm:spPr/>
      <dgm:t>
        <a:bodyPr/>
        <a:lstStyle/>
        <a:p>
          <a:pPr rtl="0"/>
          <a:r>
            <a:rPr lang="en-US" dirty="0">
              <a:latin typeface="Aptos Display" panose="020F0302020204030204"/>
            </a:rPr>
            <a:t>Allow</a:t>
          </a:r>
          <a:r>
            <a:rPr lang="en-US" dirty="0"/>
            <a:t> users to search for movie information directly within our application.</a:t>
          </a:r>
        </a:p>
      </dgm:t>
    </dgm:pt>
    <dgm:pt modelId="{0E23BA89-0DA6-4982-A71F-68830CE81CCE}" type="parTrans" cxnId="{D68035FE-9EE6-44B1-9980-4B25780EDE86}">
      <dgm:prSet/>
      <dgm:spPr/>
    </dgm:pt>
    <dgm:pt modelId="{A0F66FA4-5872-43B1-B7D6-667C46066430}" type="sibTrans" cxnId="{D68035FE-9EE6-44B1-9980-4B25780EDE86}">
      <dgm:prSet phldrT="1"/>
      <dgm:spPr/>
      <dgm:t>
        <a:bodyPr/>
        <a:lstStyle/>
        <a:p>
          <a:r>
            <a:rPr lang="en-US"/>
            <a:t>1</a:t>
          </a:r>
        </a:p>
        <a:p>
          <a:endParaRPr lang="en-US"/>
        </a:p>
      </dgm:t>
    </dgm:pt>
    <dgm:pt modelId="{EA6A427A-1F23-40C0-8326-29E213613C14}" type="pres">
      <dgm:prSet presAssocID="{4157A094-7063-4275-AB16-EEE96666775E}" presName="Name0" presStyleCnt="0">
        <dgm:presLayoutVars>
          <dgm:animLvl val="lvl"/>
          <dgm:resizeHandles val="exact"/>
        </dgm:presLayoutVars>
      </dgm:prSet>
      <dgm:spPr/>
    </dgm:pt>
    <dgm:pt modelId="{B11B2EA4-039F-4B7D-B241-2FACA4DBB91B}" type="pres">
      <dgm:prSet presAssocID="{BF7B3384-5A25-4EE0-B179-19009CE2D6E3}" presName="compositeNode" presStyleCnt="0">
        <dgm:presLayoutVars>
          <dgm:bulletEnabled val="1"/>
        </dgm:presLayoutVars>
      </dgm:prSet>
      <dgm:spPr/>
    </dgm:pt>
    <dgm:pt modelId="{27ABD6FC-2BEC-475E-99D3-1A26D5A2E051}" type="pres">
      <dgm:prSet presAssocID="{BF7B3384-5A25-4EE0-B179-19009CE2D6E3}" presName="bgRect" presStyleLbl="bgAccFollowNode1" presStyleIdx="0" presStyleCnt="3"/>
      <dgm:spPr/>
    </dgm:pt>
    <dgm:pt modelId="{5C4A509D-C0DF-4335-B061-6A67664BCB8D}" type="pres">
      <dgm:prSet presAssocID="{A0F66FA4-5872-43B1-B7D6-667C46066430}" presName="sibTransNodeCircle" presStyleLbl="alignNode1" presStyleIdx="0" presStyleCnt="6">
        <dgm:presLayoutVars>
          <dgm:chMax val="0"/>
          <dgm:bulletEnabled/>
        </dgm:presLayoutVars>
      </dgm:prSet>
      <dgm:spPr/>
    </dgm:pt>
    <dgm:pt modelId="{2F9D1DC5-29F8-4863-A80B-58AFB745F64E}" type="pres">
      <dgm:prSet presAssocID="{BF7B3384-5A25-4EE0-B179-19009CE2D6E3}" presName="bottomLine" presStyleLbl="alignNode1" presStyleIdx="1" presStyleCnt="6">
        <dgm:presLayoutVars/>
      </dgm:prSet>
      <dgm:spPr/>
    </dgm:pt>
    <dgm:pt modelId="{9D458ECF-816E-4686-A6CC-506453A211FD}" type="pres">
      <dgm:prSet presAssocID="{BF7B3384-5A25-4EE0-B179-19009CE2D6E3}" presName="nodeText" presStyleLbl="bgAccFollowNode1" presStyleIdx="0" presStyleCnt="3">
        <dgm:presLayoutVars>
          <dgm:bulletEnabled val="1"/>
        </dgm:presLayoutVars>
      </dgm:prSet>
      <dgm:spPr/>
    </dgm:pt>
    <dgm:pt modelId="{D6BB6157-245C-4CC9-B6C0-056FF8FAA151}" type="pres">
      <dgm:prSet presAssocID="{A0F66FA4-5872-43B1-B7D6-667C46066430}" presName="sibTrans" presStyleCnt="0"/>
      <dgm:spPr/>
    </dgm:pt>
    <dgm:pt modelId="{FBB795C1-4E2C-42D0-A46E-E39C4928768F}" type="pres">
      <dgm:prSet presAssocID="{1552DF12-23DC-4F96-A172-BEEC2D7133ED}" presName="compositeNode" presStyleCnt="0">
        <dgm:presLayoutVars>
          <dgm:bulletEnabled val="1"/>
        </dgm:presLayoutVars>
      </dgm:prSet>
      <dgm:spPr/>
    </dgm:pt>
    <dgm:pt modelId="{A3D949FE-2B30-4D62-9077-2F1910A08C21}" type="pres">
      <dgm:prSet presAssocID="{1552DF12-23DC-4F96-A172-BEEC2D7133ED}" presName="bgRect" presStyleLbl="bgAccFollowNode1" presStyleIdx="1" presStyleCnt="3"/>
      <dgm:spPr/>
    </dgm:pt>
    <dgm:pt modelId="{B60C5067-5211-4CB4-99A2-7C0D1DE0383A}" type="pres">
      <dgm:prSet presAssocID="{433CC3A5-ED40-40A1-A9A4-3D2E2F2B83F0}" presName="sibTransNodeCircle" presStyleLbl="alignNode1" presStyleIdx="2" presStyleCnt="6">
        <dgm:presLayoutVars>
          <dgm:chMax val="0"/>
          <dgm:bulletEnabled/>
        </dgm:presLayoutVars>
      </dgm:prSet>
      <dgm:spPr/>
    </dgm:pt>
    <dgm:pt modelId="{D5DBA551-3DFE-44AC-90A3-25449BE04258}" type="pres">
      <dgm:prSet presAssocID="{1552DF12-23DC-4F96-A172-BEEC2D7133ED}" presName="bottomLine" presStyleLbl="alignNode1" presStyleIdx="3" presStyleCnt="6">
        <dgm:presLayoutVars/>
      </dgm:prSet>
      <dgm:spPr/>
    </dgm:pt>
    <dgm:pt modelId="{C5DFD7CD-99DC-4672-8951-A61A1D9807D9}" type="pres">
      <dgm:prSet presAssocID="{1552DF12-23DC-4F96-A172-BEEC2D7133ED}" presName="nodeText" presStyleLbl="bgAccFollowNode1" presStyleIdx="1" presStyleCnt="3">
        <dgm:presLayoutVars>
          <dgm:bulletEnabled val="1"/>
        </dgm:presLayoutVars>
      </dgm:prSet>
      <dgm:spPr/>
    </dgm:pt>
    <dgm:pt modelId="{95FF6746-0F8F-40A2-93FD-9DC6BF6116BD}" type="pres">
      <dgm:prSet presAssocID="{433CC3A5-ED40-40A1-A9A4-3D2E2F2B83F0}" presName="sibTrans" presStyleCnt="0"/>
      <dgm:spPr/>
    </dgm:pt>
    <dgm:pt modelId="{B66FED0A-CAA9-42ED-B408-84B8918383A5}" type="pres">
      <dgm:prSet presAssocID="{9F130773-1BBE-4192-8438-F8AF15D0C658}" presName="compositeNode" presStyleCnt="0">
        <dgm:presLayoutVars>
          <dgm:bulletEnabled val="1"/>
        </dgm:presLayoutVars>
      </dgm:prSet>
      <dgm:spPr/>
    </dgm:pt>
    <dgm:pt modelId="{1A596212-8DED-4A4E-8DFA-7298A186F8E5}" type="pres">
      <dgm:prSet presAssocID="{9F130773-1BBE-4192-8438-F8AF15D0C658}" presName="bgRect" presStyleLbl="bgAccFollowNode1" presStyleIdx="2" presStyleCnt="3"/>
      <dgm:spPr/>
    </dgm:pt>
    <dgm:pt modelId="{E158DA74-B859-4C78-9BEF-36D3072553C6}" type="pres">
      <dgm:prSet presAssocID="{16BEAC89-2BB2-4DEE-9DA1-60E960A2AB3D}" presName="sibTransNodeCircle" presStyleLbl="alignNode1" presStyleIdx="4" presStyleCnt="6">
        <dgm:presLayoutVars>
          <dgm:chMax val="0"/>
          <dgm:bulletEnabled/>
        </dgm:presLayoutVars>
      </dgm:prSet>
      <dgm:spPr/>
    </dgm:pt>
    <dgm:pt modelId="{7BEA3FE9-7442-444B-A040-87FDEC5B2926}" type="pres">
      <dgm:prSet presAssocID="{9F130773-1BBE-4192-8438-F8AF15D0C658}" presName="bottomLine" presStyleLbl="alignNode1" presStyleIdx="5" presStyleCnt="6">
        <dgm:presLayoutVars/>
      </dgm:prSet>
      <dgm:spPr/>
    </dgm:pt>
    <dgm:pt modelId="{F342BA33-700E-41C9-8BD5-1F1D19541E69}" type="pres">
      <dgm:prSet presAssocID="{9F130773-1BBE-4192-8438-F8AF15D0C658}" presName="nodeText" presStyleLbl="bgAccFollowNode1" presStyleIdx="2" presStyleCnt="3">
        <dgm:presLayoutVars>
          <dgm:bulletEnabled val="1"/>
        </dgm:presLayoutVars>
      </dgm:prSet>
      <dgm:spPr/>
    </dgm:pt>
  </dgm:ptLst>
  <dgm:cxnLst>
    <dgm:cxn modelId="{259E9C33-46E9-48DB-86EC-C9B75FCDA47F}" type="presOf" srcId="{A0F66FA4-5872-43B1-B7D6-667C46066430}" destId="{5C4A509D-C0DF-4335-B061-6A67664BCB8D}" srcOrd="0" destOrd="0" presId="urn:microsoft.com/office/officeart/2016/7/layout/BasicLinearProcessNumbered"/>
    <dgm:cxn modelId="{99007567-B550-4BA4-BDCB-2551402D5C04}" srcId="{4157A094-7063-4275-AB16-EEE96666775E}" destId="{1552DF12-23DC-4F96-A172-BEEC2D7133ED}" srcOrd="1" destOrd="0" parTransId="{0684F41B-6408-4D52-8663-1D809137698D}" sibTransId="{433CC3A5-ED40-40A1-A9A4-3D2E2F2B83F0}"/>
    <dgm:cxn modelId="{76331E78-3818-4870-B803-CC109ACAFEF3}" type="presOf" srcId="{16BEAC89-2BB2-4DEE-9DA1-60E960A2AB3D}" destId="{E158DA74-B859-4C78-9BEF-36D3072553C6}" srcOrd="0" destOrd="0" presId="urn:microsoft.com/office/officeart/2016/7/layout/BasicLinearProcessNumbered"/>
    <dgm:cxn modelId="{BA02B57D-EF27-45A7-8D01-47CD20FF5E2C}" type="presOf" srcId="{1552DF12-23DC-4F96-A172-BEEC2D7133ED}" destId="{C5DFD7CD-99DC-4672-8951-A61A1D9807D9}" srcOrd="1" destOrd="0" presId="urn:microsoft.com/office/officeart/2016/7/layout/BasicLinearProcessNumbered"/>
    <dgm:cxn modelId="{F1A788A7-382E-471F-A500-F64A02D0BB5F}" type="presOf" srcId="{9F130773-1BBE-4192-8438-F8AF15D0C658}" destId="{F342BA33-700E-41C9-8BD5-1F1D19541E69}" srcOrd="1" destOrd="0" presId="urn:microsoft.com/office/officeart/2016/7/layout/BasicLinearProcessNumbered"/>
    <dgm:cxn modelId="{F4CD9DD4-7E41-40C2-8335-08708B36D69D}" type="presOf" srcId="{9F130773-1BBE-4192-8438-F8AF15D0C658}" destId="{1A596212-8DED-4A4E-8DFA-7298A186F8E5}" srcOrd="0" destOrd="0" presId="urn:microsoft.com/office/officeart/2016/7/layout/BasicLinearProcessNumbered"/>
    <dgm:cxn modelId="{D60005D8-9445-4C53-AFE7-7A0DF6A2C017}" type="presOf" srcId="{BF7B3384-5A25-4EE0-B179-19009CE2D6E3}" destId="{27ABD6FC-2BEC-475E-99D3-1A26D5A2E051}" srcOrd="0" destOrd="0" presId="urn:microsoft.com/office/officeart/2016/7/layout/BasicLinearProcessNumbered"/>
    <dgm:cxn modelId="{CC2DD1D8-CABB-4C34-8899-6303B9F89F34}" type="presOf" srcId="{BF7B3384-5A25-4EE0-B179-19009CE2D6E3}" destId="{9D458ECF-816E-4686-A6CC-506453A211FD}" srcOrd="1" destOrd="0" presId="urn:microsoft.com/office/officeart/2016/7/layout/BasicLinearProcessNumbered"/>
    <dgm:cxn modelId="{5AAD45E2-3AB2-4145-AA36-383F980A9C7E}" type="presOf" srcId="{433CC3A5-ED40-40A1-A9A4-3D2E2F2B83F0}" destId="{B60C5067-5211-4CB4-99A2-7C0D1DE0383A}" srcOrd="0" destOrd="0" presId="urn:microsoft.com/office/officeart/2016/7/layout/BasicLinearProcessNumbered"/>
    <dgm:cxn modelId="{001775EA-2F1B-47D4-81DC-BA5D6D14EC39}" type="presOf" srcId="{1552DF12-23DC-4F96-A172-BEEC2D7133ED}" destId="{A3D949FE-2B30-4D62-9077-2F1910A08C21}" srcOrd="0" destOrd="0" presId="urn:microsoft.com/office/officeart/2016/7/layout/BasicLinearProcessNumbered"/>
    <dgm:cxn modelId="{0F0B74F1-9BCC-45F3-94BB-2E7213743D37}" type="presOf" srcId="{4157A094-7063-4275-AB16-EEE96666775E}" destId="{EA6A427A-1F23-40C0-8326-29E213613C14}" srcOrd="0" destOrd="0" presId="urn:microsoft.com/office/officeart/2016/7/layout/BasicLinearProcessNumbered"/>
    <dgm:cxn modelId="{D68035FE-9EE6-44B1-9980-4B25780EDE86}" srcId="{4157A094-7063-4275-AB16-EEE96666775E}" destId="{BF7B3384-5A25-4EE0-B179-19009CE2D6E3}" srcOrd="0" destOrd="0" parTransId="{0E23BA89-0DA6-4982-A71F-68830CE81CCE}" sibTransId="{A0F66FA4-5872-43B1-B7D6-667C46066430}"/>
    <dgm:cxn modelId="{95A13AFF-FA72-44E5-95FE-C42BC6C527BF}" srcId="{4157A094-7063-4275-AB16-EEE96666775E}" destId="{9F130773-1BBE-4192-8438-F8AF15D0C658}" srcOrd="2" destOrd="0" parTransId="{AB689879-2ABF-4FBF-8035-9A203C0B5A98}" sibTransId="{16BEAC89-2BB2-4DEE-9DA1-60E960A2AB3D}"/>
    <dgm:cxn modelId="{7748CD42-71F4-47DA-9F79-14BF1DAF57FC}" type="presParOf" srcId="{EA6A427A-1F23-40C0-8326-29E213613C14}" destId="{B11B2EA4-039F-4B7D-B241-2FACA4DBB91B}" srcOrd="0" destOrd="0" presId="urn:microsoft.com/office/officeart/2016/7/layout/BasicLinearProcessNumbered"/>
    <dgm:cxn modelId="{49CB2C88-67E1-48EB-AFD3-3E5E03E091EA}" type="presParOf" srcId="{B11B2EA4-039F-4B7D-B241-2FACA4DBB91B}" destId="{27ABD6FC-2BEC-475E-99D3-1A26D5A2E051}" srcOrd="0" destOrd="0" presId="urn:microsoft.com/office/officeart/2016/7/layout/BasicLinearProcessNumbered"/>
    <dgm:cxn modelId="{CED933B2-B977-4B4D-9A12-019CD4C12A99}" type="presParOf" srcId="{B11B2EA4-039F-4B7D-B241-2FACA4DBB91B}" destId="{5C4A509D-C0DF-4335-B061-6A67664BCB8D}" srcOrd="1" destOrd="0" presId="urn:microsoft.com/office/officeart/2016/7/layout/BasicLinearProcessNumbered"/>
    <dgm:cxn modelId="{95965833-D182-40E7-9DDB-7DA289E8041D}" type="presParOf" srcId="{B11B2EA4-039F-4B7D-B241-2FACA4DBB91B}" destId="{2F9D1DC5-29F8-4863-A80B-58AFB745F64E}" srcOrd="2" destOrd="0" presId="urn:microsoft.com/office/officeart/2016/7/layout/BasicLinearProcessNumbered"/>
    <dgm:cxn modelId="{3DD4A6CC-3E2E-4E78-B399-22ADCB3797D2}" type="presParOf" srcId="{B11B2EA4-039F-4B7D-B241-2FACA4DBB91B}" destId="{9D458ECF-816E-4686-A6CC-506453A211FD}" srcOrd="3" destOrd="0" presId="urn:microsoft.com/office/officeart/2016/7/layout/BasicLinearProcessNumbered"/>
    <dgm:cxn modelId="{06A129FF-58D4-4F00-B33D-553521886DDC}" type="presParOf" srcId="{EA6A427A-1F23-40C0-8326-29E213613C14}" destId="{D6BB6157-245C-4CC9-B6C0-056FF8FAA151}" srcOrd="1" destOrd="0" presId="urn:microsoft.com/office/officeart/2016/7/layout/BasicLinearProcessNumbered"/>
    <dgm:cxn modelId="{1CD4B250-BDB4-4A8E-AD22-23D495AA41F5}" type="presParOf" srcId="{EA6A427A-1F23-40C0-8326-29E213613C14}" destId="{FBB795C1-4E2C-42D0-A46E-E39C4928768F}" srcOrd="2" destOrd="0" presId="urn:microsoft.com/office/officeart/2016/7/layout/BasicLinearProcessNumbered"/>
    <dgm:cxn modelId="{93F3AA9F-D6FA-4F76-A99B-FBB4DCE99AB8}" type="presParOf" srcId="{FBB795C1-4E2C-42D0-A46E-E39C4928768F}" destId="{A3D949FE-2B30-4D62-9077-2F1910A08C21}" srcOrd="0" destOrd="0" presId="urn:microsoft.com/office/officeart/2016/7/layout/BasicLinearProcessNumbered"/>
    <dgm:cxn modelId="{CDB00DDD-4984-478C-82BD-F799B9225880}" type="presParOf" srcId="{FBB795C1-4E2C-42D0-A46E-E39C4928768F}" destId="{B60C5067-5211-4CB4-99A2-7C0D1DE0383A}" srcOrd="1" destOrd="0" presId="urn:microsoft.com/office/officeart/2016/7/layout/BasicLinearProcessNumbered"/>
    <dgm:cxn modelId="{052713BC-F527-4AC2-AAC9-B42E6784AACC}" type="presParOf" srcId="{FBB795C1-4E2C-42D0-A46E-E39C4928768F}" destId="{D5DBA551-3DFE-44AC-90A3-25449BE04258}" srcOrd="2" destOrd="0" presId="urn:microsoft.com/office/officeart/2016/7/layout/BasicLinearProcessNumbered"/>
    <dgm:cxn modelId="{1232B603-6717-48D4-8034-790969B493A8}" type="presParOf" srcId="{FBB795C1-4E2C-42D0-A46E-E39C4928768F}" destId="{C5DFD7CD-99DC-4672-8951-A61A1D9807D9}" srcOrd="3" destOrd="0" presId="urn:microsoft.com/office/officeart/2016/7/layout/BasicLinearProcessNumbered"/>
    <dgm:cxn modelId="{96A9CACF-3957-460D-88AA-2F957F32CD32}" type="presParOf" srcId="{EA6A427A-1F23-40C0-8326-29E213613C14}" destId="{95FF6746-0F8F-40A2-93FD-9DC6BF6116BD}" srcOrd="3" destOrd="0" presId="urn:microsoft.com/office/officeart/2016/7/layout/BasicLinearProcessNumbered"/>
    <dgm:cxn modelId="{BC4EBD3D-E79C-4F65-B508-E9BBBDC76C65}" type="presParOf" srcId="{EA6A427A-1F23-40C0-8326-29E213613C14}" destId="{B66FED0A-CAA9-42ED-B408-84B8918383A5}" srcOrd="4" destOrd="0" presId="urn:microsoft.com/office/officeart/2016/7/layout/BasicLinearProcessNumbered"/>
    <dgm:cxn modelId="{D7209678-5F56-4912-99B8-4F47863C8374}" type="presParOf" srcId="{B66FED0A-CAA9-42ED-B408-84B8918383A5}" destId="{1A596212-8DED-4A4E-8DFA-7298A186F8E5}" srcOrd="0" destOrd="0" presId="urn:microsoft.com/office/officeart/2016/7/layout/BasicLinearProcessNumbered"/>
    <dgm:cxn modelId="{8EB7CD2B-8F72-4E37-9DA0-A13D1E59579E}" type="presParOf" srcId="{B66FED0A-CAA9-42ED-B408-84B8918383A5}" destId="{E158DA74-B859-4C78-9BEF-36D3072553C6}" srcOrd="1" destOrd="0" presId="urn:microsoft.com/office/officeart/2016/7/layout/BasicLinearProcessNumbered"/>
    <dgm:cxn modelId="{1157E40A-7CA9-4FC6-97BE-005D0589D1A1}" type="presParOf" srcId="{B66FED0A-CAA9-42ED-B408-84B8918383A5}" destId="{7BEA3FE9-7442-444B-A040-87FDEC5B2926}" srcOrd="2" destOrd="0" presId="urn:microsoft.com/office/officeart/2016/7/layout/BasicLinearProcessNumbered"/>
    <dgm:cxn modelId="{4C4C79F6-CE58-4663-A28E-E6A39F52B94C}" type="presParOf" srcId="{B66FED0A-CAA9-42ED-B408-84B8918383A5}" destId="{F342BA33-700E-41C9-8BD5-1F1D19541E69}"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9972C-A96A-4E22-AA6B-E18A4DD09443}" type="doc">
      <dgm:prSet loTypeId="urn:microsoft.com/office/officeart/2005/8/layout/hierarchy3" loCatId="hierarchy" qsTypeId="urn:microsoft.com/office/officeart/2005/8/quickstyle/simple5" qsCatId="simple" csTypeId="urn:microsoft.com/office/officeart/2005/8/colors/colorful5" csCatId="colorful" phldr="1"/>
      <dgm:spPr/>
      <dgm:t>
        <a:bodyPr/>
        <a:lstStyle/>
        <a:p>
          <a:endParaRPr lang="en-US"/>
        </a:p>
      </dgm:t>
    </dgm:pt>
    <dgm:pt modelId="{E27E7268-C815-4C66-B915-E67DD71E6516}">
      <dgm:prSet phldr="0"/>
      <dgm:spPr/>
      <dgm:t>
        <a:bodyPr/>
        <a:lstStyle/>
        <a:p>
          <a:r>
            <a:rPr lang="en-US" dirty="0"/>
            <a:t>About.js</a:t>
          </a:r>
        </a:p>
      </dgm:t>
    </dgm:pt>
    <dgm:pt modelId="{3BC53C16-823C-4AF8-9744-3426191935A0}" type="parTrans" cxnId="{0255F1E6-FFD8-4D38-A811-91B8A3411D85}">
      <dgm:prSet/>
      <dgm:spPr/>
      <dgm:t>
        <a:bodyPr/>
        <a:lstStyle/>
        <a:p>
          <a:endParaRPr lang="en-US"/>
        </a:p>
      </dgm:t>
    </dgm:pt>
    <dgm:pt modelId="{FC903040-2B10-4A1D-BB62-BCED9C3E3F19}" type="sibTrans" cxnId="{0255F1E6-FFD8-4D38-A811-91B8A3411D85}">
      <dgm:prSet/>
      <dgm:spPr/>
      <dgm:t>
        <a:bodyPr/>
        <a:lstStyle/>
        <a:p>
          <a:endParaRPr lang="en-US"/>
        </a:p>
      </dgm:t>
    </dgm:pt>
    <dgm:pt modelId="{9E984526-111E-4D94-B0F2-2010407593F5}">
      <dgm:prSet/>
      <dgm:spPr/>
      <dgm:t>
        <a:bodyPr/>
        <a:lstStyle/>
        <a:p>
          <a:pPr rtl="0"/>
          <a:r>
            <a:rPr lang="en-US" dirty="0"/>
            <a:t>Manages routing between different components like StreamList, Movies, Cart, and About.</a:t>
          </a:r>
        </a:p>
      </dgm:t>
    </dgm:pt>
    <dgm:pt modelId="{7B59376E-B588-4D31-B7CC-A4456FFC024C}" type="parTrans" cxnId="{083AAB13-C320-42C1-A570-1DF724BA9FF5}">
      <dgm:prSet/>
      <dgm:spPr/>
      <dgm:t>
        <a:bodyPr/>
        <a:lstStyle/>
        <a:p>
          <a:endParaRPr lang="en-US"/>
        </a:p>
      </dgm:t>
    </dgm:pt>
    <dgm:pt modelId="{83D54BE9-6C9B-435F-BFBA-1A13CDD4B30E}" type="sibTrans" cxnId="{083AAB13-C320-42C1-A570-1DF724BA9FF5}">
      <dgm:prSet/>
      <dgm:spPr/>
      <dgm:t>
        <a:bodyPr/>
        <a:lstStyle/>
        <a:p>
          <a:endParaRPr lang="en-US"/>
        </a:p>
      </dgm:t>
    </dgm:pt>
    <dgm:pt modelId="{3C05ADD6-513E-4D26-AAF2-44D560CC9267}">
      <dgm:prSet phldr="0"/>
      <dgm:spPr/>
      <dgm:t>
        <a:bodyPr/>
        <a:lstStyle/>
        <a:p>
          <a:r>
            <a:rPr lang="en-US" dirty="0"/>
            <a:t>App.js</a:t>
          </a:r>
        </a:p>
      </dgm:t>
    </dgm:pt>
    <dgm:pt modelId="{CC7CD5B0-BC89-4F32-A155-DB86187BBCA0}" type="parTrans" cxnId="{CEB5A621-BBCD-4918-9460-AB74C59303B5}">
      <dgm:prSet/>
      <dgm:spPr/>
    </dgm:pt>
    <dgm:pt modelId="{84DC1FEB-A22C-4F41-93CB-55E8F46B0EA6}" type="sibTrans" cxnId="{CEB5A621-BBCD-4918-9460-AB74C59303B5}">
      <dgm:prSet/>
      <dgm:spPr/>
    </dgm:pt>
    <dgm:pt modelId="{B589FECD-7432-4E1F-870F-A1B6CD0C6999}">
      <dgm:prSet phldr="0"/>
      <dgm:spPr/>
      <dgm:t>
        <a:bodyPr/>
        <a:lstStyle/>
        <a:p>
          <a:pPr rtl="0"/>
          <a:r>
            <a:rPr lang="en-US" dirty="0"/>
            <a:t>Displays information about the application</a:t>
          </a:r>
        </a:p>
      </dgm:t>
    </dgm:pt>
    <dgm:pt modelId="{A655084D-458F-4B0A-9578-080A1E02AFF0}" type="parTrans" cxnId="{52F175D9-3058-44C0-BD84-8F18B9AFFB17}">
      <dgm:prSet/>
      <dgm:spPr/>
    </dgm:pt>
    <dgm:pt modelId="{AF3202FB-7E16-412E-A58F-2FF8DE3D7CE7}" type="sibTrans" cxnId="{52F175D9-3058-44C0-BD84-8F18B9AFFB17}">
      <dgm:prSet/>
      <dgm:spPr/>
    </dgm:pt>
    <dgm:pt modelId="{F526B442-37C0-4162-A552-538EE07DB2D4}">
      <dgm:prSet phldr="0"/>
      <dgm:spPr/>
      <dgm:t>
        <a:bodyPr/>
        <a:lstStyle/>
        <a:p>
          <a:r>
            <a:rPr lang="en-US" dirty="0">
              <a:latin typeface="Aptos Display" panose="020F0302020204030204"/>
            </a:rPr>
            <a:t>Add</a:t>
          </a:r>
          <a:r>
            <a:rPr lang="en-US" dirty="0"/>
            <a:t> movies </a:t>
          </a:r>
          <a:r>
            <a:rPr lang="en-US" dirty="0">
              <a:latin typeface="Aptos Display" panose="020F0302020204030204"/>
            </a:rPr>
            <a:t>capability</a:t>
          </a:r>
          <a:r>
            <a:rPr lang="en-US" dirty="0"/>
            <a:t> and utilizes localStorage to save data.</a:t>
          </a:r>
        </a:p>
      </dgm:t>
    </dgm:pt>
    <dgm:pt modelId="{C1413EB8-AB55-40C7-8A0C-6C8B1AAD9224}" type="parTrans" cxnId="{457F3B35-E6E9-4EFC-A259-D743142FB81E}">
      <dgm:prSet/>
      <dgm:spPr/>
    </dgm:pt>
    <dgm:pt modelId="{2D625C16-56F6-48D2-8977-2EFA539F07CE}" type="sibTrans" cxnId="{457F3B35-E6E9-4EFC-A259-D743142FB81E}">
      <dgm:prSet/>
      <dgm:spPr/>
    </dgm:pt>
    <dgm:pt modelId="{FFEB7D5F-C556-4CB4-BE6A-76FD755BB0BF}">
      <dgm:prSet phldr="0"/>
      <dgm:spPr/>
      <dgm:t>
        <a:bodyPr/>
        <a:lstStyle/>
        <a:p>
          <a:pPr rtl="0"/>
          <a:r>
            <a:rPr lang="en-US" dirty="0"/>
            <a:t>StreamList.js</a:t>
          </a:r>
          <a:endParaRPr lang="en-US" dirty="0">
            <a:latin typeface="Calibri"/>
            <a:ea typeface="Calibri"/>
            <a:cs typeface="Calibri"/>
          </a:endParaRPr>
        </a:p>
      </dgm:t>
    </dgm:pt>
    <dgm:pt modelId="{423372A3-B2FD-40A4-A926-F03A9033715A}" type="parTrans" cxnId="{0F0ACE7E-2D9D-41E0-AC9E-77AF10781925}">
      <dgm:prSet/>
      <dgm:spPr/>
    </dgm:pt>
    <dgm:pt modelId="{BD3235EE-CEC4-46D8-ABD6-1E14E191664E}" type="sibTrans" cxnId="{0F0ACE7E-2D9D-41E0-AC9E-77AF10781925}">
      <dgm:prSet/>
      <dgm:spPr/>
    </dgm:pt>
    <dgm:pt modelId="{5288991F-8018-4C2D-ABA7-E9992DF26277}" type="pres">
      <dgm:prSet presAssocID="{E8F9972C-A96A-4E22-AA6B-E18A4DD09443}" presName="diagram" presStyleCnt="0">
        <dgm:presLayoutVars>
          <dgm:chPref val="1"/>
          <dgm:dir/>
          <dgm:animOne val="branch"/>
          <dgm:animLvl val="lvl"/>
          <dgm:resizeHandles/>
        </dgm:presLayoutVars>
      </dgm:prSet>
      <dgm:spPr/>
    </dgm:pt>
    <dgm:pt modelId="{F00E4C64-DEA0-4E81-876A-358C24D5EA54}" type="pres">
      <dgm:prSet presAssocID="{E27E7268-C815-4C66-B915-E67DD71E6516}" presName="root" presStyleCnt="0"/>
      <dgm:spPr/>
    </dgm:pt>
    <dgm:pt modelId="{F4ADD202-0779-4573-9A2E-FC8C96D8E504}" type="pres">
      <dgm:prSet presAssocID="{E27E7268-C815-4C66-B915-E67DD71E6516}" presName="rootComposite" presStyleCnt="0"/>
      <dgm:spPr/>
    </dgm:pt>
    <dgm:pt modelId="{64B28E2E-82E8-4351-98E2-C443E57F3E18}" type="pres">
      <dgm:prSet presAssocID="{E27E7268-C815-4C66-B915-E67DD71E6516}" presName="rootText" presStyleLbl="node1" presStyleIdx="0" presStyleCnt="3"/>
      <dgm:spPr/>
    </dgm:pt>
    <dgm:pt modelId="{5146B38F-1158-48D8-A8A8-E54A128B9717}" type="pres">
      <dgm:prSet presAssocID="{E27E7268-C815-4C66-B915-E67DD71E6516}" presName="rootConnector" presStyleLbl="node1" presStyleIdx="0" presStyleCnt="3"/>
      <dgm:spPr/>
    </dgm:pt>
    <dgm:pt modelId="{81808810-5B1C-42F3-B777-82A0EB303D07}" type="pres">
      <dgm:prSet presAssocID="{E27E7268-C815-4C66-B915-E67DD71E6516}" presName="childShape" presStyleCnt="0"/>
      <dgm:spPr/>
    </dgm:pt>
    <dgm:pt modelId="{33004B13-C6F1-44E6-A511-6B83A2ECFEAA}" type="pres">
      <dgm:prSet presAssocID="{A655084D-458F-4B0A-9578-080A1E02AFF0}" presName="Name13" presStyleLbl="parChTrans1D2" presStyleIdx="0" presStyleCnt="3"/>
      <dgm:spPr/>
    </dgm:pt>
    <dgm:pt modelId="{0F3E74E9-36A5-41BF-A4DB-639BF768C32B}" type="pres">
      <dgm:prSet presAssocID="{B589FECD-7432-4E1F-870F-A1B6CD0C6999}" presName="childText" presStyleLbl="bgAcc1" presStyleIdx="0" presStyleCnt="3">
        <dgm:presLayoutVars>
          <dgm:bulletEnabled val="1"/>
        </dgm:presLayoutVars>
      </dgm:prSet>
      <dgm:spPr/>
    </dgm:pt>
    <dgm:pt modelId="{0F416725-CE0F-4BA2-96C4-4CC931397F24}" type="pres">
      <dgm:prSet presAssocID="{3C05ADD6-513E-4D26-AAF2-44D560CC9267}" presName="root" presStyleCnt="0"/>
      <dgm:spPr/>
    </dgm:pt>
    <dgm:pt modelId="{FF184545-A9BA-465F-B56A-D670E6DBB530}" type="pres">
      <dgm:prSet presAssocID="{3C05ADD6-513E-4D26-AAF2-44D560CC9267}" presName="rootComposite" presStyleCnt="0"/>
      <dgm:spPr/>
    </dgm:pt>
    <dgm:pt modelId="{B2A2E622-F29B-4F74-AD04-8A70DAD345E6}" type="pres">
      <dgm:prSet presAssocID="{3C05ADD6-513E-4D26-AAF2-44D560CC9267}" presName="rootText" presStyleLbl="node1" presStyleIdx="1" presStyleCnt="3"/>
      <dgm:spPr/>
    </dgm:pt>
    <dgm:pt modelId="{765D89D6-3AF1-42C7-A50D-B6A25CFF8069}" type="pres">
      <dgm:prSet presAssocID="{3C05ADD6-513E-4D26-AAF2-44D560CC9267}" presName="rootConnector" presStyleLbl="node1" presStyleIdx="1" presStyleCnt="3"/>
      <dgm:spPr/>
    </dgm:pt>
    <dgm:pt modelId="{B8B83DC3-2F1B-4608-A066-779B6299D612}" type="pres">
      <dgm:prSet presAssocID="{3C05ADD6-513E-4D26-AAF2-44D560CC9267}" presName="childShape" presStyleCnt="0"/>
      <dgm:spPr/>
    </dgm:pt>
    <dgm:pt modelId="{9D0A8E24-41A8-40F6-98CF-D16BDE991AD2}" type="pres">
      <dgm:prSet presAssocID="{7B59376E-B588-4D31-B7CC-A4456FFC024C}" presName="Name13" presStyleLbl="parChTrans1D2" presStyleIdx="1" presStyleCnt="3"/>
      <dgm:spPr/>
    </dgm:pt>
    <dgm:pt modelId="{DEE91CEB-277A-4A81-A6F9-935283E887A8}" type="pres">
      <dgm:prSet presAssocID="{9E984526-111E-4D94-B0F2-2010407593F5}" presName="childText" presStyleLbl="bgAcc1" presStyleIdx="1" presStyleCnt="3">
        <dgm:presLayoutVars>
          <dgm:bulletEnabled val="1"/>
        </dgm:presLayoutVars>
      </dgm:prSet>
      <dgm:spPr/>
    </dgm:pt>
    <dgm:pt modelId="{739D7E91-72DB-416C-A20B-0F7CEFFF2023}" type="pres">
      <dgm:prSet presAssocID="{FFEB7D5F-C556-4CB4-BE6A-76FD755BB0BF}" presName="root" presStyleCnt="0"/>
      <dgm:spPr/>
    </dgm:pt>
    <dgm:pt modelId="{EF1E27C2-0E33-41E8-AAB5-2CFA2A74C2B6}" type="pres">
      <dgm:prSet presAssocID="{FFEB7D5F-C556-4CB4-BE6A-76FD755BB0BF}" presName="rootComposite" presStyleCnt="0"/>
      <dgm:spPr/>
    </dgm:pt>
    <dgm:pt modelId="{9CEB2D69-733E-45FE-9587-ABE0964A1513}" type="pres">
      <dgm:prSet presAssocID="{FFEB7D5F-C556-4CB4-BE6A-76FD755BB0BF}" presName="rootText" presStyleLbl="node1" presStyleIdx="2" presStyleCnt="3"/>
      <dgm:spPr/>
    </dgm:pt>
    <dgm:pt modelId="{3B88E26D-759F-4BFA-B299-771D6ACDAA8E}" type="pres">
      <dgm:prSet presAssocID="{FFEB7D5F-C556-4CB4-BE6A-76FD755BB0BF}" presName="rootConnector" presStyleLbl="node1" presStyleIdx="2" presStyleCnt="3"/>
      <dgm:spPr/>
    </dgm:pt>
    <dgm:pt modelId="{DAB1EFC3-C9CF-49D6-AFDC-5B4A74249AF3}" type="pres">
      <dgm:prSet presAssocID="{FFEB7D5F-C556-4CB4-BE6A-76FD755BB0BF}" presName="childShape" presStyleCnt="0"/>
      <dgm:spPr/>
    </dgm:pt>
    <dgm:pt modelId="{6AAB4E3E-310E-4FEA-9625-B4D43C95575A}" type="pres">
      <dgm:prSet presAssocID="{C1413EB8-AB55-40C7-8A0C-6C8B1AAD9224}" presName="Name13" presStyleLbl="parChTrans1D2" presStyleIdx="2" presStyleCnt="3"/>
      <dgm:spPr/>
    </dgm:pt>
    <dgm:pt modelId="{5F6ADD28-0018-494E-8CBB-6B57D9967581}" type="pres">
      <dgm:prSet presAssocID="{F526B442-37C0-4162-A552-538EE07DB2D4}" presName="childText" presStyleLbl="bgAcc1" presStyleIdx="2" presStyleCnt="3">
        <dgm:presLayoutVars>
          <dgm:bulletEnabled val="1"/>
        </dgm:presLayoutVars>
      </dgm:prSet>
      <dgm:spPr/>
    </dgm:pt>
  </dgm:ptLst>
  <dgm:cxnLst>
    <dgm:cxn modelId="{61D4B10A-0577-4D36-A08B-3B92AEB8A9E1}" type="presOf" srcId="{7B59376E-B588-4D31-B7CC-A4456FFC024C}" destId="{9D0A8E24-41A8-40F6-98CF-D16BDE991AD2}" srcOrd="0" destOrd="0" presId="urn:microsoft.com/office/officeart/2005/8/layout/hierarchy3"/>
    <dgm:cxn modelId="{0DB66A0E-2D52-4B82-82F3-5F8C2D74624A}" type="presOf" srcId="{3C05ADD6-513E-4D26-AAF2-44D560CC9267}" destId="{B2A2E622-F29B-4F74-AD04-8A70DAD345E6}" srcOrd="0" destOrd="0" presId="urn:microsoft.com/office/officeart/2005/8/layout/hierarchy3"/>
    <dgm:cxn modelId="{083AAB13-C320-42C1-A570-1DF724BA9FF5}" srcId="{3C05ADD6-513E-4D26-AAF2-44D560CC9267}" destId="{9E984526-111E-4D94-B0F2-2010407593F5}" srcOrd="0" destOrd="0" parTransId="{7B59376E-B588-4D31-B7CC-A4456FFC024C}" sibTransId="{83D54BE9-6C9B-435F-BFBA-1A13CDD4B30E}"/>
    <dgm:cxn modelId="{2ADEFD14-E481-4D7E-A751-9741433558D9}" type="presOf" srcId="{E8F9972C-A96A-4E22-AA6B-E18A4DD09443}" destId="{5288991F-8018-4C2D-ABA7-E9992DF26277}" srcOrd="0" destOrd="0" presId="urn:microsoft.com/office/officeart/2005/8/layout/hierarchy3"/>
    <dgm:cxn modelId="{CEB5A621-BBCD-4918-9460-AB74C59303B5}" srcId="{E8F9972C-A96A-4E22-AA6B-E18A4DD09443}" destId="{3C05ADD6-513E-4D26-AAF2-44D560CC9267}" srcOrd="1" destOrd="0" parTransId="{CC7CD5B0-BC89-4F32-A155-DB86187BBCA0}" sibTransId="{84DC1FEB-A22C-4F41-93CB-55E8F46B0EA6}"/>
    <dgm:cxn modelId="{0E812D30-E964-4CD6-AB5B-78906F71F437}" type="presOf" srcId="{FFEB7D5F-C556-4CB4-BE6A-76FD755BB0BF}" destId="{3B88E26D-759F-4BFA-B299-771D6ACDAA8E}" srcOrd="1" destOrd="0" presId="urn:microsoft.com/office/officeart/2005/8/layout/hierarchy3"/>
    <dgm:cxn modelId="{457F3B35-E6E9-4EFC-A259-D743142FB81E}" srcId="{FFEB7D5F-C556-4CB4-BE6A-76FD755BB0BF}" destId="{F526B442-37C0-4162-A552-538EE07DB2D4}" srcOrd="0" destOrd="0" parTransId="{C1413EB8-AB55-40C7-8A0C-6C8B1AAD9224}" sibTransId="{2D625C16-56F6-48D2-8977-2EFA539F07CE}"/>
    <dgm:cxn modelId="{0465CE3C-08C4-43DA-8C3C-4495F8EDA1D1}" type="presOf" srcId="{9E984526-111E-4D94-B0F2-2010407593F5}" destId="{DEE91CEB-277A-4A81-A6F9-935283E887A8}" srcOrd="0" destOrd="0" presId="urn:microsoft.com/office/officeart/2005/8/layout/hierarchy3"/>
    <dgm:cxn modelId="{879A8964-43BA-4A07-AAE3-BCE48AA40A32}" type="presOf" srcId="{A655084D-458F-4B0A-9578-080A1E02AFF0}" destId="{33004B13-C6F1-44E6-A511-6B83A2ECFEAA}" srcOrd="0" destOrd="0" presId="urn:microsoft.com/office/officeart/2005/8/layout/hierarchy3"/>
    <dgm:cxn modelId="{2A124552-43E6-4C60-B894-4511ABC97DE8}" type="presOf" srcId="{F526B442-37C0-4162-A552-538EE07DB2D4}" destId="{5F6ADD28-0018-494E-8CBB-6B57D9967581}" srcOrd="0" destOrd="0" presId="urn:microsoft.com/office/officeart/2005/8/layout/hierarchy3"/>
    <dgm:cxn modelId="{54BA3F78-E554-4012-A39F-8114A70D04CD}" type="presOf" srcId="{FFEB7D5F-C556-4CB4-BE6A-76FD755BB0BF}" destId="{9CEB2D69-733E-45FE-9587-ABE0964A1513}" srcOrd="0" destOrd="0" presId="urn:microsoft.com/office/officeart/2005/8/layout/hierarchy3"/>
    <dgm:cxn modelId="{97310B5A-9A30-49FF-933C-D0ADD9200B8F}" type="presOf" srcId="{E27E7268-C815-4C66-B915-E67DD71E6516}" destId="{64B28E2E-82E8-4351-98E2-C443E57F3E18}" srcOrd="0" destOrd="0" presId="urn:microsoft.com/office/officeart/2005/8/layout/hierarchy3"/>
    <dgm:cxn modelId="{F9D42B7A-4DE5-4532-8115-506527E15D2C}" type="presOf" srcId="{C1413EB8-AB55-40C7-8A0C-6C8B1AAD9224}" destId="{6AAB4E3E-310E-4FEA-9625-B4D43C95575A}" srcOrd="0" destOrd="0" presId="urn:microsoft.com/office/officeart/2005/8/layout/hierarchy3"/>
    <dgm:cxn modelId="{0F0ACE7E-2D9D-41E0-AC9E-77AF10781925}" srcId="{E8F9972C-A96A-4E22-AA6B-E18A4DD09443}" destId="{FFEB7D5F-C556-4CB4-BE6A-76FD755BB0BF}" srcOrd="2" destOrd="0" parTransId="{423372A3-B2FD-40A4-A926-F03A9033715A}" sibTransId="{BD3235EE-CEC4-46D8-ABD6-1E14E191664E}"/>
    <dgm:cxn modelId="{176AFBA8-A51B-49F5-A5A5-EB78C9CA253D}" type="presOf" srcId="{3C05ADD6-513E-4D26-AAF2-44D560CC9267}" destId="{765D89D6-3AF1-42C7-A50D-B6A25CFF8069}" srcOrd="1" destOrd="0" presId="urn:microsoft.com/office/officeart/2005/8/layout/hierarchy3"/>
    <dgm:cxn modelId="{8FEBCABA-5F0E-4A9A-BE5C-27AB3D9CD8E9}" type="presOf" srcId="{E27E7268-C815-4C66-B915-E67DD71E6516}" destId="{5146B38F-1158-48D8-A8A8-E54A128B9717}" srcOrd="1" destOrd="0" presId="urn:microsoft.com/office/officeart/2005/8/layout/hierarchy3"/>
    <dgm:cxn modelId="{52F175D9-3058-44C0-BD84-8F18B9AFFB17}" srcId="{E27E7268-C815-4C66-B915-E67DD71E6516}" destId="{B589FECD-7432-4E1F-870F-A1B6CD0C6999}" srcOrd="0" destOrd="0" parTransId="{A655084D-458F-4B0A-9578-080A1E02AFF0}" sibTransId="{AF3202FB-7E16-412E-A58F-2FF8DE3D7CE7}"/>
    <dgm:cxn modelId="{0255F1E6-FFD8-4D38-A811-91B8A3411D85}" srcId="{E8F9972C-A96A-4E22-AA6B-E18A4DD09443}" destId="{E27E7268-C815-4C66-B915-E67DD71E6516}" srcOrd="0" destOrd="0" parTransId="{3BC53C16-823C-4AF8-9744-3426191935A0}" sibTransId="{FC903040-2B10-4A1D-BB62-BCED9C3E3F19}"/>
    <dgm:cxn modelId="{BF1F40FD-F372-42DF-B20B-68AAAE6246D7}" type="presOf" srcId="{B589FECD-7432-4E1F-870F-A1B6CD0C6999}" destId="{0F3E74E9-36A5-41BF-A4DB-639BF768C32B}" srcOrd="0" destOrd="0" presId="urn:microsoft.com/office/officeart/2005/8/layout/hierarchy3"/>
    <dgm:cxn modelId="{43B5EEFC-C21C-4B71-8045-886422DB7F7F}" type="presParOf" srcId="{5288991F-8018-4C2D-ABA7-E9992DF26277}" destId="{F00E4C64-DEA0-4E81-876A-358C24D5EA54}" srcOrd="0" destOrd="0" presId="urn:microsoft.com/office/officeart/2005/8/layout/hierarchy3"/>
    <dgm:cxn modelId="{8038EA19-7435-4F43-BCBA-F5CBE630119E}" type="presParOf" srcId="{F00E4C64-DEA0-4E81-876A-358C24D5EA54}" destId="{F4ADD202-0779-4573-9A2E-FC8C96D8E504}" srcOrd="0" destOrd="0" presId="urn:microsoft.com/office/officeart/2005/8/layout/hierarchy3"/>
    <dgm:cxn modelId="{309B9E2A-A896-407E-A076-096B93AEB152}" type="presParOf" srcId="{F4ADD202-0779-4573-9A2E-FC8C96D8E504}" destId="{64B28E2E-82E8-4351-98E2-C443E57F3E18}" srcOrd="0" destOrd="0" presId="urn:microsoft.com/office/officeart/2005/8/layout/hierarchy3"/>
    <dgm:cxn modelId="{4FD62558-5577-4814-BFE9-3A7100A09C0F}" type="presParOf" srcId="{F4ADD202-0779-4573-9A2E-FC8C96D8E504}" destId="{5146B38F-1158-48D8-A8A8-E54A128B9717}" srcOrd="1" destOrd="0" presId="urn:microsoft.com/office/officeart/2005/8/layout/hierarchy3"/>
    <dgm:cxn modelId="{BBBC28B6-01BE-4510-9BC1-6C923A9413A0}" type="presParOf" srcId="{F00E4C64-DEA0-4E81-876A-358C24D5EA54}" destId="{81808810-5B1C-42F3-B777-82A0EB303D07}" srcOrd="1" destOrd="0" presId="urn:microsoft.com/office/officeart/2005/8/layout/hierarchy3"/>
    <dgm:cxn modelId="{A651C9A7-4B7A-49BF-ACDD-F21357B8100B}" type="presParOf" srcId="{81808810-5B1C-42F3-B777-82A0EB303D07}" destId="{33004B13-C6F1-44E6-A511-6B83A2ECFEAA}" srcOrd="0" destOrd="0" presId="urn:microsoft.com/office/officeart/2005/8/layout/hierarchy3"/>
    <dgm:cxn modelId="{2C686F6E-EC2E-4118-982C-0298AFE91063}" type="presParOf" srcId="{81808810-5B1C-42F3-B777-82A0EB303D07}" destId="{0F3E74E9-36A5-41BF-A4DB-639BF768C32B}" srcOrd="1" destOrd="0" presId="urn:microsoft.com/office/officeart/2005/8/layout/hierarchy3"/>
    <dgm:cxn modelId="{A7D3E08B-14AE-4500-9AF9-F88E3B85E319}" type="presParOf" srcId="{5288991F-8018-4C2D-ABA7-E9992DF26277}" destId="{0F416725-CE0F-4BA2-96C4-4CC931397F24}" srcOrd="1" destOrd="0" presId="urn:microsoft.com/office/officeart/2005/8/layout/hierarchy3"/>
    <dgm:cxn modelId="{C30F9C9F-DA27-4C4B-BD87-9A33752BCD80}" type="presParOf" srcId="{0F416725-CE0F-4BA2-96C4-4CC931397F24}" destId="{FF184545-A9BA-465F-B56A-D670E6DBB530}" srcOrd="0" destOrd="0" presId="urn:microsoft.com/office/officeart/2005/8/layout/hierarchy3"/>
    <dgm:cxn modelId="{23B03488-F72E-45D6-B9F9-595E0C7B7DD9}" type="presParOf" srcId="{FF184545-A9BA-465F-B56A-D670E6DBB530}" destId="{B2A2E622-F29B-4F74-AD04-8A70DAD345E6}" srcOrd="0" destOrd="0" presId="urn:microsoft.com/office/officeart/2005/8/layout/hierarchy3"/>
    <dgm:cxn modelId="{15E971AF-8804-423C-BF67-8E8E9C57B272}" type="presParOf" srcId="{FF184545-A9BA-465F-B56A-D670E6DBB530}" destId="{765D89D6-3AF1-42C7-A50D-B6A25CFF8069}" srcOrd="1" destOrd="0" presId="urn:microsoft.com/office/officeart/2005/8/layout/hierarchy3"/>
    <dgm:cxn modelId="{CA629509-DB5E-4AB7-B149-AB22DE8DDD9F}" type="presParOf" srcId="{0F416725-CE0F-4BA2-96C4-4CC931397F24}" destId="{B8B83DC3-2F1B-4608-A066-779B6299D612}" srcOrd="1" destOrd="0" presId="urn:microsoft.com/office/officeart/2005/8/layout/hierarchy3"/>
    <dgm:cxn modelId="{CACC1E1F-53ED-4540-BD03-AA420DE17EF7}" type="presParOf" srcId="{B8B83DC3-2F1B-4608-A066-779B6299D612}" destId="{9D0A8E24-41A8-40F6-98CF-D16BDE991AD2}" srcOrd="0" destOrd="0" presId="urn:microsoft.com/office/officeart/2005/8/layout/hierarchy3"/>
    <dgm:cxn modelId="{78C94E0C-CAE1-4B3C-85AA-B7815458FE0C}" type="presParOf" srcId="{B8B83DC3-2F1B-4608-A066-779B6299D612}" destId="{DEE91CEB-277A-4A81-A6F9-935283E887A8}" srcOrd="1" destOrd="0" presId="urn:microsoft.com/office/officeart/2005/8/layout/hierarchy3"/>
    <dgm:cxn modelId="{5C182CD6-6295-48DD-9FD4-A28540E5A76C}" type="presParOf" srcId="{5288991F-8018-4C2D-ABA7-E9992DF26277}" destId="{739D7E91-72DB-416C-A20B-0F7CEFFF2023}" srcOrd="2" destOrd="0" presId="urn:microsoft.com/office/officeart/2005/8/layout/hierarchy3"/>
    <dgm:cxn modelId="{B089287B-5AC0-48B6-9D01-11A7D3EC5FE0}" type="presParOf" srcId="{739D7E91-72DB-416C-A20B-0F7CEFFF2023}" destId="{EF1E27C2-0E33-41E8-AAB5-2CFA2A74C2B6}" srcOrd="0" destOrd="0" presId="urn:microsoft.com/office/officeart/2005/8/layout/hierarchy3"/>
    <dgm:cxn modelId="{6F85BA2A-15E3-4D3B-AD95-03B652F5DA19}" type="presParOf" srcId="{EF1E27C2-0E33-41E8-AAB5-2CFA2A74C2B6}" destId="{9CEB2D69-733E-45FE-9587-ABE0964A1513}" srcOrd="0" destOrd="0" presId="urn:microsoft.com/office/officeart/2005/8/layout/hierarchy3"/>
    <dgm:cxn modelId="{C15FFAB0-2435-4B2D-B032-D0EAFA96F431}" type="presParOf" srcId="{EF1E27C2-0E33-41E8-AAB5-2CFA2A74C2B6}" destId="{3B88E26D-759F-4BFA-B299-771D6ACDAA8E}" srcOrd="1" destOrd="0" presId="urn:microsoft.com/office/officeart/2005/8/layout/hierarchy3"/>
    <dgm:cxn modelId="{EAAB2BF1-270A-4D28-B699-30DE8DD41AFD}" type="presParOf" srcId="{739D7E91-72DB-416C-A20B-0F7CEFFF2023}" destId="{DAB1EFC3-C9CF-49D6-AFDC-5B4A74249AF3}" srcOrd="1" destOrd="0" presId="urn:microsoft.com/office/officeart/2005/8/layout/hierarchy3"/>
    <dgm:cxn modelId="{10D9B112-1239-41E1-8926-F2028C2722D3}" type="presParOf" srcId="{DAB1EFC3-C9CF-49D6-AFDC-5B4A74249AF3}" destId="{6AAB4E3E-310E-4FEA-9625-B4D43C95575A}" srcOrd="0" destOrd="0" presId="urn:microsoft.com/office/officeart/2005/8/layout/hierarchy3"/>
    <dgm:cxn modelId="{C25E223F-D633-4C00-861F-44043C05A4D9}" type="presParOf" srcId="{DAB1EFC3-C9CF-49D6-AFDC-5B4A74249AF3}" destId="{5F6ADD28-0018-494E-8CBB-6B57D9967581}"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1E3B6-7452-4F62-B544-3FE47307FCAF}">
      <dsp:nvSpPr>
        <dsp:cNvPr id="0" name=""/>
        <dsp:cNvSpPr/>
      </dsp:nvSpPr>
      <dsp:spPr>
        <a:xfrm>
          <a:off x="0" y="707092"/>
          <a:ext cx="10515600" cy="130540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A1E85-9EF4-4D39-9529-DAAFA367E45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5AC95B-B804-4022-8E72-AF3D2A3776F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latin typeface="Aptos Display" panose="020F0302020204030204"/>
            </a:rPr>
            <a:t>Demonstrate</a:t>
          </a:r>
          <a:r>
            <a:rPr lang="en-US" sz="2300" kern="1200"/>
            <a:t> the features and functionalities of the </a:t>
          </a:r>
          <a:r>
            <a:rPr lang="en-US" sz="2300" kern="1200" err="1"/>
            <a:t>StreamList</a:t>
          </a:r>
          <a:r>
            <a:rPr lang="en-US" sz="2300" kern="1200"/>
            <a:t> React application</a:t>
          </a:r>
          <a:r>
            <a:rPr lang="en-US" sz="2300" kern="1200">
              <a:latin typeface="Aptos Display" panose="020F0302020204030204"/>
            </a:rPr>
            <a:t> </a:t>
          </a:r>
          <a:r>
            <a:rPr lang="en-US" sz="2300" kern="1200"/>
            <a:t>that integrates a React application with the TMDB API.</a:t>
          </a:r>
        </a:p>
      </dsp:txBody>
      <dsp:txXfrm>
        <a:off x="1507738" y="707092"/>
        <a:ext cx="9007861" cy="1305401"/>
      </dsp:txXfrm>
    </dsp:sp>
    <dsp:sp modelId="{63BE7FB4-3FBC-4B51-8D28-4B9EF847035A}">
      <dsp:nvSpPr>
        <dsp:cNvPr id="0" name=""/>
        <dsp:cNvSpPr/>
      </dsp:nvSpPr>
      <dsp:spPr>
        <a:xfrm>
          <a:off x="0" y="2338844"/>
          <a:ext cx="10515600" cy="130540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97AF8-EE7E-465E-9EE6-E4D6051DA98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6858C-FC27-43D6-8564-32AC41D5553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err="1">
              <a:latin typeface="Aptos Display" panose="020F0302020204030204"/>
            </a:rPr>
            <a:t>LocalStorage</a:t>
          </a:r>
          <a:r>
            <a:rPr lang="en-US" sz="2300" kern="1200">
              <a:latin typeface="Aptos Display" panose="020F0302020204030204"/>
            </a:rPr>
            <a:t> usage</a:t>
          </a:r>
          <a:r>
            <a:rPr lang="en-US" sz="2300" kern="1200"/>
            <a:t> to enhance user experience by saving data across sessions</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BD6FC-2BEC-475E-99D3-1A26D5A2E051}">
      <dsp:nvSpPr>
        <dsp:cNvPr id="0" name=""/>
        <dsp:cNvSpPr/>
      </dsp:nvSpPr>
      <dsp:spPr>
        <a:xfrm>
          <a:off x="0"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Aptos Display" panose="020F0302020204030204"/>
            </a:rPr>
            <a:t>Allow</a:t>
          </a:r>
          <a:r>
            <a:rPr lang="en-US" sz="2600" kern="1200" dirty="0"/>
            <a:t> users to search for movie information directly within our application.</a:t>
          </a:r>
        </a:p>
      </dsp:txBody>
      <dsp:txXfrm>
        <a:off x="0" y="1653508"/>
        <a:ext cx="3286125" cy="2610802"/>
      </dsp:txXfrm>
    </dsp:sp>
    <dsp:sp modelId="{5C4A509D-C0DF-4335-B061-6A67664BCB8D}">
      <dsp:nvSpPr>
        <dsp:cNvPr id="0" name=""/>
        <dsp:cNvSpPr/>
      </dsp:nvSpPr>
      <dsp:spPr>
        <a:xfrm>
          <a:off x="990361"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a:p>
          <a:pPr marL="0" lvl="0" indent="0" algn="ctr" defTabSz="1155700">
            <a:lnSpc>
              <a:spcPct val="90000"/>
            </a:lnSpc>
            <a:spcBef>
              <a:spcPct val="0"/>
            </a:spcBef>
            <a:spcAft>
              <a:spcPct val="35000"/>
            </a:spcAft>
            <a:buNone/>
          </a:pPr>
          <a:endParaRPr lang="en-US" sz="2600" kern="1200"/>
        </a:p>
      </dsp:txBody>
      <dsp:txXfrm>
        <a:off x="1181533" y="626305"/>
        <a:ext cx="923057" cy="923057"/>
      </dsp:txXfrm>
    </dsp:sp>
    <dsp:sp modelId="{2F9D1DC5-29F8-4863-A80B-58AFB745F64E}">
      <dsp:nvSpPr>
        <dsp:cNvPr id="0" name=""/>
        <dsp:cNvSpPr/>
      </dsp:nvSpPr>
      <dsp:spPr>
        <a:xfrm>
          <a:off x="0"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3D949FE-2B30-4D62-9077-2F1910A08C21}">
      <dsp:nvSpPr>
        <dsp:cNvPr id="0" name=""/>
        <dsp:cNvSpPr/>
      </dsp:nvSpPr>
      <dsp:spPr>
        <a:xfrm>
          <a:off x="3614737"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Aptos Display" panose="020F0302020204030204"/>
            </a:rPr>
            <a:t>Display</a:t>
          </a:r>
          <a:r>
            <a:rPr lang="en-US" sz="2600" kern="1200" dirty="0"/>
            <a:t> movie data retrieved from the TMDB API on a dedicated page.</a:t>
          </a:r>
        </a:p>
      </dsp:txBody>
      <dsp:txXfrm>
        <a:off x="3614737" y="1653508"/>
        <a:ext cx="3286125" cy="2610802"/>
      </dsp:txXfrm>
    </dsp:sp>
    <dsp:sp modelId="{B60C5067-5211-4CB4-99A2-7C0D1DE0383A}">
      <dsp:nvSpPr>
        <dsp:cNvPr id="0" name=""/>
        <dsp:cNvSpPr/>
      </dsp:nvSpPr>
      <dsp:spPr>
        <a:xfrm>
          <a:off x="4605099"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4796271" y="626305"/>
        <a:ext cx="923057" cy="923057"/>
      </dsp:txXfrm>
    </dsp:sp>
    <dsp:sp modelId="{D5DBA551-3DFE-44AC-90A3-25449BE04258}">
      <dsp:nvSpPr>
        <dsp:cNvPr id="0" name=""/>
        <dsp:cNvSpPr/>
      </dsp:nvSpPr>
      <dsp:spPr>
        <a:xfrm>
          <a:off x="3614737"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A596212-8DED-4A4E-8DFA-7298A186F8E5}">
      <dsp:nvSpPr>
        <dsp:cNvPr id="0" name=""/>
        <dsp:cNvSpPr/>
      </dsp:nvSpPr>
      <dsp:spPr>
        <a:xfrm>
          <a:off x="7229475"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Aptos Display" panose="020F0302020204030204"/>
            </a:rPr>
            <a:t>Provide</a:t>
          </a:r>
          <a:r>
            <a:rPr lang="en-US" sz="2600" kern="1200" dirty="0"/>
            <a:t> users with a comprehensive movie browsing experience.</a:t>
          </a:r>
        </a:p>
      </dsp:txBody>
      <dsp:txXfrm>
        <a:off x="7229475" y="1653508"/>
        <a:ext cx="3286125" cy="2610802"/>
      </dsp:txXfrm>
    </dsp:sp>
    <dsp:sp modelId="{E158DA74-B859-4C78-9BEF-36D3072553C6}">
      <dsp:nvSpPr>
        <dsp:cNvPr id="0" name=""/>
        <dsp:cNvSpPr/>
      </dsp:nvSpPr>
      <dsp:spPr>
        <a:xfrm>
          <a:off x="8219836"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8411008" y="626305"/>
        <a:ext cx="923057" cy="923057"/>
      </dsp:txXfrm>
    </dsp:sp>
    <dsp:sp modelId="{7BEA3FE9-7442-444B-A040-87FDEC5B2926}">
      <dsp:nvSpPr>
        <dsp:cNvPr id="0" name=""/>
        <dsp:cNvSpPr/>
      </dsp:nvSpPr>
      <dsp:spPr>
        <a:xfrm>
          <a:off x="7229475"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28E2E-82E8-4351-98E2-C443E57F3E18}">
      <dsp:nvSpPr>
        <dsp:cNvPr id="0" name=""/>
        <dsp:cNvSpPr/>
      </dsp:nvSpPr>
      <dsp:spPr>
        <a:xfrm>
          <a:off x="740" y="909599"/>
          <a:ext cx="1733896" cy="8669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About.js</a:t>
          </a:r>
        </a:p>
      </dsp:txBody>
      <dsp:txXfrm>
        <a:off x="26132" y="934991"/>
        <a:ext cx="1683112" cy="816164"/>
      </dsp:txXfrm>
    </dsp:sp>
    <dsp:sp modelId="{33004B13-C6F1-44E6-A511-6B83A2ECFEAA}">
      <dsp:nvSpPr>
        <dsp:cNvPr id="0" name=""/>
        <dsp:cNvSpPr/>
      </dsp:nvSpPr>
      <dsp:spPr>
        <a:xfrm>
          <a:off x="174130" y="1776547"/>
          <a:ext cx="173389" cy="650211"/>
        </a:xfrm>
        <a:custGeom>
          <a:avLst/>
          <a:gdLst/>
          <a:ahLst/>
          <a:cxnLst/>
          <a:rect l="0" t="0" r="0" b="0"/>
          <a:pathLst>
            <a:path>
              <a:moveTo>
                <a:pt x="0" y="0"/>
              </a:moveTo>
              <a:lnTo>
                <a:pt x="0" y="650211"/>
              </a:lnTo>
              <a:lnTo>
                <a:pt x="173389" y="65021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3E74E9-36A5-41BF-A4DB-639BF768C32B}">
      <dsp:nvSpPr>
        <dsp:cNvPr id="0" name=""/>
        <dsp:cNvSpPr/>
      </dsp:nvSpPr>
      <dsp:spPr>
        <a:xfrm>
          <a:off x="347520" y="1993285"/>
          <a:ext cx="1387117" cy="86694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Displays information about the application</a:t>
          </a:r>
        </a:p>
      </dsp:txBody>
      <dsp:txXfrm>
        <a:off x="372912" y="2018677"/>
        <a:ext cx="1336333" cy="816164"/>
      </dsp:txXfrm>
    </dsp:sp>
    <dsp:sp modelId="{B2A2E622-F29B-4F74-AD04-8A70DAD345E6}">
      <dsp:nvSpPr>
        <dsp:cNvPr id="0" name=""/>
        <dsp:cNvSpPr/>
      </dsp:nvSpPr>
      <dsp:spPr>
        <a:xfrm>
          <a:off x="2168111" y="909599"/>
          <a:ext cx="1733896" cy="866948"/>
        </a:xfrm>
        <a:prstGeom prst="roundRect">
          <a:avLst>
            <a:gd name="adj" fmla="val 10000"/>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App.js</a:t>
          </a:r>
        </a:p>
      </dsp:txBody>
      <dsp:txXfrm>
        <a:off x="2193503" y="934991"/>
        <a:ext cx="1683112" cy="816164"/>
      </dsp:txXfrm>
    </dsp:sp>
    <dsp:sp modelId="{9D0A8E24-41A8-40F6-98CF-D16BDE991AD2}">
      <dsp:nvSpPr>
        <dsp:cNvPr id="0" name=""/>
        <dsp:cNvSpPr/>
      </dsp:nvSpPr>
      <dsp:spPr>
        <a:xfrm>
          <a:off x="2341501" y="1776547"/>
          <a:ext cx="173389" cy="650211"/>
        </a:xfrm>
        <a:custGeom>
          <a:avLst/>
          <a:gdLst/>
          <a:ahLst/>
          <a:cxnLst/>
          <a:rect l="0" t="0" r="0" b="0"/>
          <a:pathLst>
            <a:path>
              <a:moveTo>
                <a:pt x="0" y="0"/>
              </a:moveTo>
              <a:lnTo>
                <a:pt x="0" y="650211"/>
              </a:lnTo>
              <a:lnTo>
                <a:pt x="173389" y="65021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1CEB-277A-4A81-A6F9-935283E887A8}">
      <dsp:nvSpPr>
        <dsp:cNvPr id="0" name=""/>
        <dsp:cNvSpPr/>
      </dsp:nvSpPr>
      <dsp:spPr>
        <a:xfrm>
          <a:off x="2514891" y="1993285"/>
          <a:ext cx="1387117" cy="86694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076075"/>
              <a:satOff val="-413"/>
              <a:lumOff val="98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Manages routing between different components like StreamList, Movies, Cart, and About.</a:t>
          </a:r>
        </a:p>
      </dsp:txBody>
      <dsp:txXfrm>
        <a:off x="2540283" y="2018677"/>
        <a:ext cx="1336333" cy="816164"/>
      </dsp:txXfrm>
    </dsp:sp>
    <dsp:sp modelId="{9CEB2D69-733E-45FE-9587-ABE0964A1513}">
      <dsp:nvSpPr>
        <dsp:cNvPr id="0" name=""/>
        <dsp:cNvSpPr/>
      </dsp:nvSpPr>
      <dsp:spPr>
        <a:xfrm>
          <a:off x="4335482" y="909599"/>
          <a:ext cx="1733896" cy="866948"/>
        </a:xfrm>
        <a:prstGeom prst="roundRect">
          <a:avLst>
            <a:gd name="adj" fmla="val 10000"/>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StreamList.js</a:t>
          </a:r>
          <a:endParaRPr lang="en-US" sz="2200" kern="1200" dirty="0">
            <a:latin typeface="Calibri"/>
            <a:ea typeface="Calibri"/>
            <a:cs typeface="Calibri"/>
          </a:endParaRPr>
        </a:p>
      </dsp:txBody>
      <dsp:txXfrm>
        <a:off x="4360874" y="934991"/>
        <a:ext cx="1683112" cy="816164"/>
      </dsp:txXfrm>
    </dsp:sp>
    <dsp:sp modelId="{6AAB4E3E-310E-4FEA-9625-B4D43C95575A}">
      <dsp:nvSpPr>
        <dsp:cNvPr id="0" name=""/>
        <dsp:cNvSpPr/>
      </dsp:nvSpPr>
      <dsp:spPr>
        <a:xfrm>
          <a:off x="4508872" y="1776547"/>
          <a:ext cx="173389" cy="650211"/>
        </a:xfrm>
        <a:custGeom>
          <a:avLst/>
          <a:gdLst/>
          <a:ahLst/>
          <a:cxnLst/>
          <a:rect l="0" t="0" r="0" b="0"/>
          <a:pathLst>
            <a:path>
              <a:moveTo>
                <a:pt x="0" y="0"/>
              </a:moveTo>
              <a:lnTo>
                <a:pt x="0" y="650211"/>
              </a:lnTo>
              <a:lnTo>
                <a:pt x="173389" y="65021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6ADD28-0018-494E-8CBB-6B57D9967581}">
      <dsp:nvSpPr>
        <dsp:cNvPr id="0" name=""/>
        <dsp:cNvSpPr/>
      </dsp:nvSpPr>
      <dsp:spPr>
        <a:xfrm>
          <a:off x="4682261" y="1993285"/>
          <a:ext cx="1387117" cy="86694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ptos Display" panose="020F0302020204030204"/>
            </a:rPr>
            <a:t>Add</a:t>
          </a:r>
          <a:r>
            <a:rPr lang="en-US" sz="1100" kern="1200" dirty="0"/>
            <a:t> movies </a:t>
          </a:r>
          <a:r>
            <a:rPr lang="en-US" sz="1100" kern="1200" dirty="0">
              <a:latin typeface="Aptos Display" panose="020F0302020204030204"/>
            </a:rPr>
            <a:t>capability</a:t>
          </a:r>
          <a:r>
            <a:rPr lang="en-US" sz="1100" kern="1200" dirty="0"/>
            <a:t> and utilizes localStorage to save data.</a:t>
          </a:r>
        </a:p>
      </dsp:txBody>
      <dsp:txXfrm>
        <a:off x="4707653" y="2018677"/>
        <a:ext cx="1336333" cy="8161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F2AB2-8290-44EA-B681-2EBFB421342E}" type="datetimeFigureOut">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58C4C-C085-4E53-8C70-33FAC01954E9}" type="slidenum">
              <a:t>‹#›</a:t>
            </a:fld>
            <a:endParaRPr lang="en-US"/>
          </a:p>
        </p:txBody>
      </p:sp>
    </p:spTree>
    <p:extLst>
      <p:ext uri="{BB962C8B-B14F-4D97-AF65-F5344CB8AC3E}">
        <p14:creationId xmlns:p14="http://schemas.microsoft.com/office/powerpoint/2010/main" val="11646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Pantea </a:t>
            </a:r>
            <a:r>
              <a:rPr lang="en-US" err="1"/>
              <a:t>Namiranian</a:t>
            </a:r>
            <a:r>
              <a:rPr lang="en-US" dirty="0"/>
              <a:t>. </a:t>
            </a:r>
            <a:endParaRPr lang="en-US"/>
          </a:p>
          <a:p>
            <a:endParaRPr lang="en-US"/>
          </a:p>
          <a:p>
            <a:r>
              <a:rPr lang="en-US" dirty="0"/>
              <a:t>Today, I will be discussing our project that focuses on integrating a React application with the TMDB API and utilizing </a:t>
            </a:r>
            <a:r>
              <a:rPr lang="en-US" dirty="0" err="1"/>
              <a:t>localStorage</a:t>
            </a:r>
            <a:r>
              <a:rPr lang="en-US" dirty="0"/>
              <a:t> for an enhanced user experience.</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9358C4C-C085-4E53-8C70-33FAC01954E9}" type="slidenum">
              <a:rPr lang="en-US"/>
              <a:t>1</a:t>
            </a:fld>
            <a:endParaRPr lang="en-US"/>
          </a:p>
        </p:txBody>
      </p:sp>
    </p:spTree>
    <p:extLst>
      <p:ext uri="{BB962C8B-B14F-4D97-AF65-F5344CB8AC3E}">
        <p14:creationId xmlns:p14="http://schemas.microsoft.com/office/powerpoint/2010/main" val="209546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showcases the </a:t>
            </a:r>
            <a:r>
              <a:rPr lang="en-US" dirty="0" err="1"/>
              <a:t>StreamList</a:t>
            </a:r>
            <a:r>
              <a:rPr lang="en-US" dirty="0"/>
              <a:t> application that integrates a React application with the TMDB API. We’ll also discuss how we use </a:t>
            </a:r>
            <a:r>
              <a:rPr lang="en-US" dirty="0" err="1"/>
              <a:t>localStorage</a:t>
            </a:r>
            <a:r>
              <a:rPr lang="en-US" dirty="0"/>
              <a:t> to enhance user experience by saving data across sessions.</a:t>
            </a:r>
          </a:p>
        </p:txBody>
      </p:sp>
      <p:sp>
        <p:nvSpPr>
          <p:cNvPr id="4" name="Slide Number Placeholder 3"/>
          <p:cNvSpPr>
            <a:spLocks noGrp="1"/>
          </p:cNvSpPr>
          <p:nvPr>
            <p:ph type="sldNum" sz="quarter" idx="5"/>
          </p:nvPr>
        </p:nvSpPr>
        <p:spPr/>
        <p:txBody>
          <a:bodyPr/>
          <a:lstStyle/>
          <a:p>
            <a:fld id="{F9358C4C-C085-4E53-8C70-33FAC01954E9}" type="slidenum">
              <a:t>2</a:t>
            </a:fld>
            <a:endParaRPr lang="en-US"/>
          </a:p>
        </p:txBody>
      </p:sp>
    </p:spTree>
    <p:extLst>
      <p:ext uri="{BB962C8B-B14F-4D97-AF65-F5344CB8AC3E}">
        <p14:creationId xmlns:p14="http://schemas.microsoft.com/office/powerpoint/2010/main" val="65318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objective of this project is to allow users to search for movie information seamlessly within our application. We will display the movie data retrieved from the TMDB API on a dedicated page. By integrating this API, we aim to provide users with a comprehensive and enjoyable movie browsing experience.</a:t>
            </a:r>
          </a:p>
        </p:txBody>
      </p:sp>
      <p:sp>
        <p:nvSpPr>
          <p:cNvPr id="4" name="Slide Number Placeholder 3"/>
          <p:cNvSpPr>
            <a:spLocks noGrp="1"/>
          </p:cNvSpPr>
          <p:nvPr>
            <p:ph type="sldNum" sz="quarter" idx="5"/>
          </p:nvPr>
        </p:nvSpPr>
        <p:spPr/>
        <p:txBody>
          <a:bodyPr/>
          <a:lstStyle/>
          <a:p>
            <a:fld id="{F9358C4C-C085-4E53-8C70-33FAC01954E9}" type="slidenum">
              <a:t>3</a:t>
            </a:fld>
            <a:endParaRPr lang="en-US"/>
          </a:p>
        </p:txBody>
      </p:sp>
    </p:spTree>
    <p:extLst>
      <p:ext uri="{BB962C8B-B14F-4D97-AF65-F5344CB8AC3E}">
        <p14:creationId xmlns:p14="http://schemas.microsoft.com/office/powerpoint/2010/main" val="46345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application, we connect to the TMDB API, which allows us to fetch a wide range of movie data. Users can search for movies, and the results will be displayed on a separate page. This integration empowers users to access detailed information about the movies they are interested in, enhancing their overall experience.</a:t>
            </a:r>
          </a:p>
        </p:txBody>
      </p:sp>
      <p:sp>
        <p:nvSpPr>
          <p:cNvPr id="4" name="Slide Number Placeholder 3"/>
          <p:cNvSpPr>
            <a:spLocks noGrp="1"/>
          </p:cNvSpPr>
          <p:nvPr>
            <p:ph type="sldNum" sz="quarter" idx="5"/>
          </p:nvPr>
        </p:nvSpPr>
        <p:spPr/>
        <p:txBody>
          <a:bodyPr/>
          <a:lstStyle/>
          <a:p>
            <a:fld id="{F9358C4C-C085-4E53-8C70-33FAC01954E9}" type="slidenum">
              <a:t>4</a:t>
            </a:fld>
            <a:endParaRPr lang="en-US"/>
          </a:p>
        </p:txBody>
      </p:sp>
    </p:spTree>
    <p:extLst>
      <p:ext uri="{BB962C8B-B14F-4D97-AF65-F5344CB8AC3E}">
        <p14:creationId xmlns:p14="http://schemas.microsoft.com/office/powerpoint/2010/main" val="284510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improve the user experience, we have implemented </a:t>
            </a:r>
            <a:r>
              <a:rPr lang="en-US" dirty="0" err="1"/>
              <a:t>localStorage</a:t>
            </a:r>
            <a:r>
              <a:rPr lang="en-US" dirty="0"/>
              <a:t> in our application. This feature allows users to keep their input and selections even after they refresh the page. For instance, if a user adds a movie to their list, it will remain visible after the page refreshes. This functionality minimizes frustration and enhances usability, making the application more user-friendly.</a:t>
            </a:r>
          </a:p>
        </p:txBody>
      </p:sp>
      <p:sp>
        <p:nvSpPr>
          <p:cNvPr id="4" name="Slide Number Placeholder 3"/>
          <p:cNvSpPr>
            <a:spLocks noGrp="1"/>
          </p:cNvSpPr>
          <p:nvPr>
            <p:ph type="sldNum" sz="quarter" idx="5"/>
          </p:nvPr>
        </p:nvSpPr>
        <p:spPr/>
        <p:txBody>
          <a:bodyPr/>
          <a:lstStyle/>
          <a:p>
            <a:fld id="{F9358C4C-C085-4E53-8C70-33FAC01954E9}" type="slidenum">
              <a:rPr lang="en-US"/>
              <a:t>5</a:t>
            </a:fld>
            <a:endParaRPr lang="en-US"/>
          </a:p>
        </p:txBody>
      </p:sp>
    </p:spTree>
    <p:extLst>
      <p:ext uri="{BB962C8B-B14F-4D97-AF65-F5344CB8AC3E}">
        <p14:creationId xmlns:p14="http://schemas.microsoft.com/office/powerpoint/2010/main" val="34951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6A7F7-C97B-8505-9BFF-54A1C5F7C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B190A-ADBD-56F1-6033-1E55B87E6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8F09B-2DB3-2AA1-CFCC-3F7D0ABB870E}"/>
              </a:ext>
            </a:extLst>
          </p:cNvPr>
          <p:cNvSpPr>
            <a:spLocks noGrp="1"/>
          </p:cNvSpPr>
          <p:nvPr>
            <p:ph type="body" idx="1"/>
          </p:nvPr>
        </p:nvSpPr>
        <p:spPr/>
        <p:txBody>
          <a:bodyPr/>
          <a:lstStyle/>
          <a:p>
            <a:r>
              <a:rPr lang="en-US" dirty="0"/>
              <a:t>Now, let’s take a brief look at some key components of our application.</a:t>
            </a:r>
          </a:p>
          <a:p>
            <a:pPr marL="171450" indent="-171450">
              <a:buFont typeface="Arial"/>
              <a:buChar char="•"/>
            </a:pPr>
            <a:r>
              <a:rPr lang="en-US"/>
              <a:t>First, we have About.js, which displays information about the application.</a:t>
            </a:r>
            <a:endParaRPr lang="en-US">
              <a:ea typeface="Calibri" panose="020F0502020204030204"/>
              <a:cs typeface="Calibri" panose="020F0502020204030204"/>
            </a:endParaRPr>
          </a:p>
          <a:p>
            <a:pPr marL="171450" indent="-171450">
              <a:buFont typeface="Arial"/>
              <a:buChar char="•"/>
            </a:pPr>
            <a:r>
              <a:rPr lang="en-US"/>
              <a:t>Next, App.js manages routing between different components, such as </a:t>
            </a:r>
            <a:r>
              <a:rPr lang="en-US" err="1"/>
              <a:t>StreamList</a:t>
            </a:r>
            <a:r>
              <a:rPr lang="en-US"/>
              <a:t>, Movies, Cart, and About.</a:t>
            </a:r>
            <a:endParaRPr lang="en-US">
              <a:ea typeface="Calibri" panose="020F0502020204030204"/>
              <a:cs typeface="Calibri" panose="020F0502020204030204"/>
            </a:endParaRPr>
          </a:p>
          <a:p>
            <a:pPr marL="171450" indent="-171450">
              <a:buFont typeface="Arial"/>
              <a:buChar char="•"/>
            </a:pPr>
            <a:r>
              <a:rPr lang="en-US"/>
              <a:t>Finally, StreamList.js allows users to add movies to their list and utilizes </a:t>
            </a:r>
            <a:r>
              <a:rPr lang="en-US" err="1"/>
              <a:t>localStorage</a:t>
            </a:r>
            <a:r>
              <a:rPr lang="en-US"/>
              <a:t> to save their data, ensuring that their selections persist across sessions.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E3253802-6E8C-6BFA-A69C-317E1E5DD603}"/>
              </a:ext>
            </a:extLst>
          </p:cNvPr>
          <p:cNvSpPr>
            <a:spLocks noGrp="1"/>
          </p:cNvSpPr>
          <p:nvPr>
            <p:ph type="sldNum" sz="quarter" idx="5"/>
          </p:nvPr>
        </p:nvSpPr>
        <p:spPr/>
        <p:txBody>
          <a:bodyPr/>
          <a:lstStyle/>
          <a:p>
            <a:fld id="{F9358C4C-C085-4E53-8C70-33FAC01954E9}" type="slidenum">
              <a:t>6</a:t>
            </a:fld>
            <a:endParaRPr lang="en-US"/>
          </a:p>
        </p:txBody>
      </p:sp>
    </p:spTree>
    <p:extLst>
      <p:ext uri="{BB962C8B-B14F-4D97-AF65-F5344CB8AC3E}">
        <p14:creationId xmlns:p14="http://schemas.microsoft.com/office/powerpoint/2010/main" val="32330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The </a:t>
            </a:r>
            <a:r>
              <a:rPr lang="en-US" err="1"/>
              <a:t>StreamList</a:t>
            </a:r>
            <a:r>
              <a:rPr lang="en-US" dirty="0"/>
              <a:t> component is crucial as it allows users to add movies to their list. We handle user input and maintain the list using </a:t>
            </a:r>
            <a:r>
              <a:rPr lang="en-US" err="1"/>
              <a:t>localStorage</a:t>
            </a:r>
            <a:r>
              <a:rPr lang="en-US"/>
              <a:t>, which ensures that users do not lose their data when they refresh the page.</a:t>
            </a:r>
          </a:p>
          <a:p>
            <a:pPr>
              <a:buFont typeface="Arial"/>
              <a:buChar char="•"/>
            </a:pPr>
            <a:r>
              <a:rPr lang="en-US" dirty="0"/>
              <a:t>The code snippet here shows how we set up the component. We use the </a:t>
            </a:r>
            <a:r>
              <a:rPr lang="en-US" dirty="0" err="1"/>
              <a:t>useState</a:t>
            </a:r>
            <a:r>
              <a:rPr lang="en-US" dirty="0"/>
              <a:t> hook to manage input values and the list of streams. Additionally, we retrieve saved streams from </a:t>
            </a:r>
            <a:r>
              <a:rPr lang="en-US" dirty="0" err="1"/>
              <a:t>localStorage</a:t>
            </a:r>
            <a:r>
              <a:rPr lang="en-US" dirty="0"/>
              <a:t> when the component mounts and sync the state with </a:t>
            </a:r>
            <a:r>
              <a:rPr lang="en-US" dirty="0" err="1"/>
              <a:t>localStorage</a:t>
            </a:r>
            <a:r>
              <a:rPr lang="en-US" dirty="0"/>
              <a:t> using the </a:t>
            </a:r>
            <a:r>
              <a:rPr lang="en-US" dirty="0" err="1"/>
              <a:t>useEffect</a:t>
            </a:r>
            <a:r>
              <a:rPr lang="en-US" dirty="0"/>
              <a:t> hook. This approach guarantees that users have a consistent experience</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rPr lang="en-US"/>
              <a:t>7</a:t>
            </a:fld>
            <a:endParaRPr lang="en-US"/>
          </a:p>
        </p:txBody>
      </p:sp>
    </p:spTree>
    <p:extLst>
      <p:ext uri="{BB962C8B-B14F-4D97-AF65-F5344CB8AC3E}">
        <p14:creationId xmlns:p14="http://schemas.microsoft.com/office/powerpoint/2010/main" val="257622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In conclusion, we have successfully integrated the TMDB API into our React application, providing users with easy access to movie information. By implementing </a:t>
            </a:r>
            <a:r>
              <a:rPr lang="en-US" dirty="0" err="1"/>
              <a:t>localStorage</a:t>
            </a:r>
            <a:r>
              <a:rPr lang="en-US" dirty="0"/>
              <a:t>, we ensure that user data is preserved across page refreshes, creating a smoother and more enjoyable experience.</a:t>
            </a:r>
          </a:p>
          <a:p>
            <a:pPr marL="171450" indent="-171450">
              <a:buFont typeface="Arial"/>
              <a:buChar char="•"/>
            </a:pPr>
            <a:r>
              <a:rPr lang="en-US"/>
              <a:t>Thank you for your attention! I am now happy to answer any questions you may have about the project.</a:t>
            </a:r>
          </a:p>
          <a:p>
            <a:pPr marL="171450" indent="-171450">
              <a:buFont typeface="Arial"/>
              <a:buChar char="•"/>
            </a:pPr>
            <a:r>
              <a:rPr lang="en-US" dirty="0"/>
              <a:t>Finally, Its time to see the live webpage and its features.</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rPr lang="en-US"/>
              <a:t>8</a:t>
            </a:fld>
            <a:endParaRPr lang="en-US"/>
          </a:p>
        </p:txBody>
      </p:sp>
    </p:spTree>
    <p:extLst>
      <p:ext uri="{BB962C8B-B14F-4D97-AF65-F5344CB8AC3E}">
        <p14:creationId xmlns:p14="http://schemas.microsoft.com/office/powerpoint/2010/main" val="228808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8.png"/><Relationship Id="rId7" Type="http://schemas.openxmlformats.org/officeDocument/2006/relationships/diagramQuickStyle" Target="../diagrams/quickStyl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10.png"/><Relationship Id="rId4" Type="http://schemas.openxmlformats.org/officeDocument/2006/relationships/image" Target="../media/image9.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panteanam/Pantea-Namiranian-INT499-Week-3-Assignment-Par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7088" y="992641"/>
            <a:ext cx="10667647" cy="5016047"/>
          </a:xfrm>
        </p:spPr>
        <p:txBody>
          <a:bodyPr vert="horz" lIns="91440" tIns="45720" rIns="91440" bIns="45720" rtlCol="0" anchor="t">
            <a:normAutofit/>
          </a:bodyPr>
          <a:lstStyle/>
          <a:p>
            <a:pPr algn="l"/>
            <a:r>
              <a:rPr lang="en-US" sz="4000" kern="1200">
                <a:solidFill>
                  <a:schemeClr val="tx1"/>
                </a:solidFill>
                <a:latin typeface="+mj-lt"/>
                <a:ea typeface="+mj-ea"/>
                <a:cs typeface="+mj-cs"/>
              </a:rPr>
              <a:t>Integrating React with TMDB API and LocalStorage</a:t>
            </a:r>
            <a:br>
              <a:rPr lang="en-US" sz="4000" kern="1200">
                <a:solidFill>
                  <a:schemeClr val="tx1"/>
                </a:solidFill>
                <a:latin typeface="+mj-lt"/>
                <a:ea typeface="+mj-ea"/>
                <a:cs typeface="+mj-cs"/>
              </a:rPr>
            </a:br>
            <a:br>
              <a:rPr lang="en-US" sz="4000" kern="1200">
                <a:solidFill>
                  <a:schemeClr val="tx1"/>
                </a:solidFill>
                <a:latin typeface="+mj-lt"/>
                <a:ea typeface="+mj-ea"/>
                <a:cs typeface="+mj-cs"/>
              </a:rPr>
            </a:br>
            <a:endParaRPr lang="en-US" sz="4000" kern="1200">
              <a:solidFill>
                <a:schemeClr val="tx1"/>
              </a:solidFill>
              <a:latin typeface="+mj-lt"/>
              <a:ea typeface="+mj-ea"/>
              <a:cs typeface="+mj-cs"/>
            </a:endParaRPr>
          </a:p>
          <a:p>
            <a:pPr algn="l"/>
            <a:endParaRPr lang="en-US" sz="4000" kern="1200">
              <a:solidFill>
                <a:schemeClr val="tx1"/>
              </a:solidFill>
              <a:latin typeface="+mj-lt"/>
              <a:ea typeface="+mj-ea"/>
              <a:cs typeface="+mj-cs"/>
            </a:endParaRPr>
          </a:p>
        </p:txBody>
      </p:sp>
      <p:sp>
        <p:nvSpPr>
          <p:cNvPr id="3" name="Subtitle 2"/>
          <p:cNvSpPr>
            <a:spLocks noGrp="1"/>
          </p:cNvSpPr>
          <p:nvPr>
            <p:ph type="subTitle" idx="1"/>
          </p:nvPr>
        </p:nvSpPr>
        <p:spPr>
          <a:xfrm>
            <a:off x="5222081" y="2954085"/>
            <a:ext cx="5260975" cy="2647667"/>
          </a:xfrm>
        </p:spPr>
        <p:txBody>
          <a:bodyPr vert="horz" lIns="91440" tIns="45720" rIns="91440" bIns="45720" rtlCol="0" anchor="t">
            <a:normAutofit fontScale="92500" lnSpcReduction="10000"/>
          </a:bodyPr>
          <a:lstStyle/>
          <a:p>
            <a:r>
              <a:rPr lang="en-US">
                <a:solidFill>
                  <a:schemeClr val="tx1">
                    <a:alpha val="80000"/>
                  </a:schemeClr>
                </a:solidFill>
              </a:rPr>
              <a:t>Pantea </a:t>
            </a:r>
            <a:r>
              <a:rPr lang="en-US" err="1">
                <a:solidFill>
                  <a:schemeClr val="tx1">
                    <a:alpha val="80000"/>
                  </a:schemeClr>
                </a:solidFill>
              </a:rPr>
              <a:t>Namiranian</a:t>
            </a:r>
          </a:p>
          <a:p>
            <a:r>
              <a:rPr lang="en-US">
                <a:solidFill>
                  <a:schemeClr val="tx1">
                    <a:alpha val="80000"/>
                  </a:schemeClr>
                </a:solidFill>
              </a:rPr>
              <a:t>The University of Arizona Global Campus</a:t>
            </a:r>
            <a:endParaRPr lang="en-US">
              <a:solidFill>
                <a:srgbClr val="FFFFFF">
                  <a:alpha val="80000"/>
                </a:srgbClr>
              </a:solidFill>
            </a:endParaRPr>
          </a:p>
          <a:p>
            <a:r>
              <a:rPr lang="en-US">
                <a:solidFill>
                  <a:schemeClr val="tx1">
                    <a:alpha val="80000"/>
                  </a:schemeClr>
                </a:solidFill>
              </a:rPr>
              <a:t>INT499: Capstone for Information Technology (INP2520A)</a:t>
            </a:r>
            <a:endParaRPr lang="en-US">
              <a:solidFill>
                <a:srgbClr val="FFFFFF">
                  <a:alpha val="80000"/>
                </a:srgbClr>
              </a:solidFill>
            </a:endParaRPr>
          </a:p>
          <a:p>
            <a:endParaRPr lang="en-US">
              <a:solidFill>
                <a:srgbClr val="FFFFFF">
                  <a:alpha val="80000"/>
                </a:srgbClr>
              </a:solidFill>
            </a:endParaRPr>
          </a:p>
          <a:p>
            <a:r>
              <a:rPr lang="en-US">
                <a:solidFill>
                  <a:schemeClr val="tx1">
                    <a:alpha val="80000"/>
                  </a:schemeClr>
                </a:solidFill>
              </a:rPr>
              <a:t>John Russell</a:t>
            </a:r>
            <a:endParaRPr lang="en-US">
              <a:solidFill>
                <a:srgbClr val="FFFFFF">
                  <a:alpha val="80000"/>
                </a:srgbClr>
              </a:solidFill>
            </a:endParaRPr>
          </a:p>
          <a:p>
            <a:r>
              <a:rPr lang="en-US">
                <a:solidFill>
                  <a:schemeClr val="tx1">
                    <a:alpha val="80000"/>
                  </a:schemeClr>
                </a:solidFill>
              </a:rPr>
              <a:t>6/1/2025</a:t>
            </a:r>
            <a:endParaRPr lang="en-US">
              <a:solidFill>
                <a:srgbClr val="FFFFFF">
                  <a:alpha val="80000"/>
                </a:srgbClr>
              </a:solidFill>
            </a:endParaRPr>
          </a:p>
        </p:txBody>
      </p:sp>
      <p:grpSp>
        <p:nvGrpSpPr>
          <p:cNvPr id="220" name="Group 21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225" name="Freeform: Shape 224">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Shape 22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7124C649-E197-E4DB-C5A9-D4DFB9FD532D}"/>
              </a:ext>
            </a:extLst>
          </p:cNvPr>
          <p:cNvPicPr>
            <a:picLocks noChangeAspect="1"/>
          </p:cNvPicPr>
          <p:nvPr/>
        </p:nvPicPr>
        <p:blipFill>
          <a:blip r:embed="rId3">
            <a:duotone>
              <a:schemeClr val="bg2">
                <a:shade val="45000"/>
                <a:satMod val="135000"/>
              </a:schemeClr>
              <a:prstClr val="white"/>
            </a:duotone>
          </a:blip>
          <a:srcRect l="6546" t="28481" r="2545"/>
          <a:stretch>
            <a:fillRect/>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08100-5A74-BC56-90DD-519A116CB938}"/>
              </a:ext>
            </a:extLst>
          </p:cNvPr>
          <p:cNvSpPr>
            <a:spLocks noGrp="1"/>
          </p:cNvSpPr>
          <p:nvPr>
            <p:ph type="title"/>
          </p:nvPr>
        </p:nvSpPr>
        <p:spPr>
          <a:xfrm>
            <a:off x="838200" y="365125"/>
            <a:ext cx="10515600" cy="1325563"/>
          </a:xfrm>
        </p:spPr>
        <p:txBody>
          <a:bodyPr>
            <a:normAutofit/>
          </a:bodyPr>
          <a:lstStyle/>
          <a:p>
            <a:r>
              <a:rPr lang="en-US" dirty="0">
                <a:ea typeface="+mj-lt"/>
                <a:cs typeface="+mj-lt"/>
              </a:rPr>
              <a:t>Introduction</a:t>
            </a:r>
            <a:endParaRPr lang="en-US" dirty="0"/>
          </a:p>
        </p:txBody>
      </p:sp>
      <p:graphicFrame>
        <p:nvGraphicFramePr>
          <p:cNvPr id="5" name="Content Placeholder 2">
            <a:extLst>
              <a:ext uri="{FF2B5EF4-FFF2-40B4-BE49-F238E27FC236}">
                <a16:creationId xmlns:a16="http://schemas.microsoft.com/office/drawing/2014/main" id="{3EC490B8-11B0-2E85-6DB6-1B9A1DFAA2D4}"/>
              </a:ext>
            </a:extLst>
          </p:cNvPr>
          <p:cNvGraphicFramePr>
            <a:graphicFrameLocks noGrp="1"/>
          </p:cNvGraphicFramePr>
          <p:nvPr>
            <p:ph idx="1"/>
            <p:extLst>
              <p:ext uri="{D42A27DB-BD31-4B8C-83A1-F6EECF244321}">
                <p14:modId xmlns:p14="http://schemas.microsoft.com/office/powerpoint/2010/main" val="1239140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583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4" name="Picture 173" descr="A screenshot of a computer&#10;&#10;AI-generated content may be incorrect.">
            <a:extLst>
              <a:ext uri="{FF2B5EF4-FFF2-40B4-BE49-F238E27FC236}">
                <a16:creationId xmlns:a16="http://schemas.microsoft.com/office/drawing/2014/main" id="{362098DC-FB49-1474-797B-464576C6A076}"/>
              </a:ext>
            </a:extLst>
          </p:cNvPr>
          <p:cNvPicPr>
            <a:picLocks noChangeAspect="1"/>
          </p:cNvPicPr>
          <p:nvPr/>
        </p:nvPicPr>
        <p:blipFill>
          <a:blip r:embed="rId3">
            <a:duotone>
              <a:prstClr val="black"/>
              <a:schemeClr val="tx2">
                <a:tint val="45000"/>
                <a:satMod val="400000"/>
              </a:schemeClr>
            </a:duotone>
            <a:alphaModFix amt="25000"/>
          </a:blip>
          <a:srcRect t="31184" r="-1" b="24407"/>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54F0CAF-6F5C-0308-480E-F49D06DB6C63}"/>
              </a:ext>
            </a:extLst>
          </p:cNvPr>
          <p:cNvSpPr>
            <a:spLocks noGrp="1"/>
          </p:cNvSpPr>
          <p:nvPr>
            <p:ph type="title"/>
          </p:nvPr>
        </p:nvSpPr>
        <p:spPr>
          <a:xfrm>
            <a:off x="838200" y="365125"/>
            <a:ext cx="10515600" cy="1325563"/>
          </a:xfrm>
        </p:spPr>
        <p:txBody>
          <a:bodyPr>
            <a:normAutofit/>
          </a:bodyPr>
          <a:lstStyle/>
          <a:p>
            <a:r>
              <a:rPr lang="en-US">
                <a:ea typeface="+mj-lt"/>
                <a:cs typeface="+mj-lt"/>
              </a:rPr>
              <a:t>Project Overview</a:t>
            </a:r>
            <a:endParaRPr lang="en-US" dirty="0">
              <a:ea typeface="+mj-lt"/>
              <a:cs typeface="+mj-lt"/>
            </a:endParaRPr>
          </a:p>
        </p:txBody>
      </p:sp>
      <p:graphicFrame>
        <p:nvGraphicFramePr>
          <p:cNvPr id="33" name="Content Placeholder 2">
            <a:extLst>
              <a:ext uri="{FF2B5EF4-FFF2-40B4-BE49-F238E27FC236}">
                <a16:creationId xmlns:a16="http://schemas.microsoft.com/office/drawing/2014/main" id="{98D4976B-75FB-5BED-CFE0-A5BFC0F8D188}"/>
              </a:ext>
            </a:extLst>
          </p:cNvPr>
          <p:cNvGraphicFramePr>
            <a:graphicFrameLocks noGrp="1"/>
          </p:cNvGraphicFramePr>
          <p:nvPr>
            <p:ph idx="1"/>
            <p:extLst>
              <p:ext uri="{D42A27DB-BD31-4B8C-83A1-F6EECF244321}">
                <p14:modId xmlns:p14="http://schemas.microsoft.com/office/powerpoint/2010/main" val="421878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43371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AEB05C-0C8C-6BCE-FF77-2DD538889EDC}"/>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a:ln w="22225">
                  <a:solidFill>
                    <a:srgbClr val="FFFFFF"/>
                  </a:solidFill>
                </a:ln>
                <a:solidFill>
                  <a:srgbClr val="FFFFFF"/>
                </a:solidFill>
              </a:rPr>
              <a:t>Integrating TMDB API</a:t>
            </a:r>
          </a:p>
        </p:txBody>
      </p:sp>
      <p:sp>
        <p:nvSpPr>
          <p:cNvPr id="205" name="Arc 20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8A04B40-D828-80B0-04D1-8B224B8022F2}"/>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a:lnSpc>
                <a:spcPct val="90000"/>
              </a:lnSpc>
              <a:spcAft>
                <a:spcPts val="600"/>
              </a:spcAft>
              <a:buFont typeface="Arial" panose="020B0604020202020204" pitchFamily="34" charset="0"/>
              <a:buChar char="•"/>
            </a:pPr>
            <a:r>
              <a:rPr lang="en-US" sz="3200" b="1" dirty="0">
                <a:solidFill>
                  <a:srgbClr val="FFFFFF"/>
                </a:solidFill>
              </a:rPr>
              <a:t>Connect the React app with the TMDB API to fetch movie data.</a:t>
            </a:r>
            <a:endParaRPr lang="en-US" sz="3200">
              <a:solidFill>
                <a:srgbClr val="FFFFFF"/>
              </a:solidFill>
            </a:endParaRPr>
          </a:p>
          <a:p>
            <a:pPr marL="457200" indent="-228600">
              <a:lnSpc>
                <a:spcPct val="90000"/>
              </a:lnSpc>
              <a:spcAft>
                <a:spcPts val="600"/>
              </a:spcAft>
              <a:buFont typeface="Arial" panose="020B0604020202020204" pitchFamily="34" charset="0"/>
              <a:buChar char="•"/>
            </a:pPr>
            <a:r>
              <a:rPr lang="en-US" sz="3200" b="1" dirty="0">
                <a:solidFill>
                  <a:srgbClr val="FFFFFF"/>
                </a:solidFill>
              </a:rPr>
              <a:t>Users search for movies will be displayed on a separate page.</a:t>
            </a:r>
            <a:endParaRPr lang="en-US" sz="3200">
              <a:solidFill>
                <a:srgbClr val="FFFFFF"/>
              </a:solidFill>
            </a:endParaRPr>
          </a:p>
          <a:p>
            <a:pPr marL="457200" indent="-228600">
              <a:lnSpc>
                <a:spcPct val="90000"/>
              </a:lnSpc>
              <a:spcAft>
                <a:spcPts val="600"/>
              </a:spcAft>
              <a:buFont typeface="Arial" panose="020B0604020202020204" pitchFamily="34" charset="0"/>
              <a:buChar char="•"/>
            </a:pPr>
            <a:r>
              <a:rPr lang="en-US" sz="3200" b="1" dirty="0">
                <a:solidFill>
                  <a:srgbClr val="FFFFFF"/>
                </a:solidFill>
              </a:rPr>
              <a:t>Allows users to access detailed information about movies they are interested in.</a:t>
            </a:r>
            <a:endParaRPr lang="en-US" sz="3200">
              <a:solidFill>
                <a:srgbClr val="FFFFFF"/>
              </a:solidFill>
            </a:endParaRPr>
          </a:p>
        </p:txBody>
      </p:sp>
    </p:spTree>
    <p:extLst>
      <p:ext uri="{BB962C8B-B14F-4D97-AF65-F5344CB8AC3E}">
        <p14:creationId xmlns:p14="http://schemas.microsoft.com/office/powerpoint/2010/main" val="201073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63AA7-E103-4084-8C9C-0F64474A9446}"/>
              </a:ext>
            </a:extLst>
          </p:cNvPr>
          <p:cNvSpPr>
            <a:spLocks noGrp="1"/>
          </p:cNvSpPr>
          <p:nvPr>
            <p:ph type="title"/>
          </p:nvPr>
        </p:nvSpPr>
        <p:spPr>
          <a:xfrm>
            <a:off x="640080" y="853673"/>
            <a:ext cx="4023360" cy="5004794"/>
          </a:xfrm>
        </p:spPr>
        <p:txBody>
          <a:bodyPr>
            <a:normAutofit/>
          </a:bodyPr>
          <a:lstStyle/>
          <a:p>
            <a:r>
              <a:rPr lang="en-US" sz="5400" dirty="0" err="1">
                <a:solidFill>
                  <a:schemeClr val="bg1"/>
                </a:solidFill>
                <a:ea typeface="+mj-lt"/>
                <a:cs typeface="+mj-lt"/>
              </a:rPr>
              <a:t>LocalStorage</a:t>
            </a:r>
            <a:r>
              <a:rPr lang="en-US" sz="5400" dirty="0">
                <a:solidFill>
                  <a:schemeClr val="bg1"/>
                </a:solidFill>
                <a:ea typeface="+mj-lt"/>
                <a:cs typeface="+mj-lt"/>
              </a:rPr>
              <a:t> Implementation</a:t>
            </a:r>
            <a:endParaRPr lang="en-US" dirty="0"/>
          </a:p>
        </p:txBody>
      </p:sp>
      <p:sp>
        <p:nvSpPr>
          <p:cNvPr id="3" name="Content Placeholder 2">
            <a:extLst>
              <a:ext uri="{FF2B5EF4-FFF2-40B4-BE49-F238E27FC236}">
                <a16:creationId xmlns:a16="http://schemas.microsoft.com/office/drawing/2014/main" id="{AC964D01-D508-C4D1-566A-6FED39EC8B20}"/>
              </a:ext>
            </a:extLst>
          </p:cNvPr>
          <p:cNvSpPr>
            <a:spLocks noGrp="1"/>
          </p:cNvSpPr>
          <p:nvPr>
            <p:ph idx="1"/>
          </p:nvPr>
        </p:nvSpPr>
        <p:spPr>
          <a:xfrm>
            <a:off x="5599083" y="853673"/>
            <a:ext cx="5715000" cy="5004794"/>
          </a:xfrm>
        </p:spPr>
        <p:txBody>
          <a:bodyPr vert="horz" lIns="91440" tIns="45720" rIns="91440" bIns="45720" rtlCol="0" anchor="ctr">
            <a:normAutofit lnSpcReduction="10000"/>
          </a:bodyPr>
          <a:lstStyle/>
          <a:p>
            <a:pPr marL="0" indent="0">
              <a:buNone/>
            </a:pPr>
            <a:r>
              <a:rPr lang="en-US" sz="4000" dirty="0">
                <a:solidFill>
                  <a:schemeClr val="bg1"/>
                </a:solidFill>
                <a:ea typeface="+mn-lt"/>
                <a:cs typeface="+mn-lt"/>
              </a:rPr>
              <a:t>Implemented </a:t>
            </a:r>
            <a:r>
              <a:rPr lang="en-US" sz="4000" err="1">
                <a:solidFill>
                  <a:schemeClr val="bg1"/>
                </a:solidFill>
                <a:ea typeface="+mn-lt"/>
                <a:cs typeface="+mn-lt"/>
              </a:rPr>
              <a:t>localStorage</a:t>
            </a:r>
            <a:endParaRPr lang="en-US" err="1">
              <a:solidFill>
                <a:schemeClr val="bg1"/>
              </a:solidFill>
            </a:endParaRPr>
          </a:p>
          <a:p>
            <a:pPr lvl="1">
              <a:buFont typeface="Courier New" panose="020B0604020202020204" pitchFamily="34" charset="0"/>
              <a:buChar char="o"/>
            </a:pPr>
            <a:endParaRPr lang="en-US" sz="3600" dirty="0">
              <a:solidFill>
                <a:schemeClr val="bg1"/>
              </a:solidFill>
              <a:ea typeface="+mn-lt"/>
              <a:cs typeface="+mn-lt"/>
            </a:endParaRPr>
          </a:p>
          <a:p>
            <a:pPr lvl="1">
              <a:buFont typeface="Courier New" panose="020B0604020202020204" pitchFamily="34" charset="0"/>
              <a:buChar char="o"/>
            </a:pPr>
            <a:r>
              <a:rPr lang="en-US" sz="3600" dirty="0">
                <a:solidFill>
                  <a:schemeClr val="bg1"/>
                </a:solidFill>
                <a:ea typeface="+mn-lt"/>
                <a:cs typeface="+mn-lt"/>
              </a:rPr>
              <a:t>Improve user experience</a:t>
            </a:r>
            <a:endParaRPr lang="en-US" dirty="0">
              <a:solidFill>
                <a:schemeClr val="bg1"/>
              </a:solidFill>
              <a:ea typeface="+mn-lt"/>
              <a:cs typeface="+mn-lt"/>
            </a:endParaRPr>
          </a:p>
          <a:p>
            <a:pPr lvl="1">
              <a:buFont typeface="Courier New" panose="020B0604020202020204" pitchFamily="34" charset="0"/>
              <a:buChar char="o"/>
            </a:pPr>
            <a:r>
              <a:rPr lang="en-US" sz="3600" dirty="0">
                <a:solidFill>
                  <a:schemeClr val="bg1"/>
                </a:solidFill>
                <a:ea typeface="+mn-lt"/>
                <a:cs typeface="+mn-lt"/>
              </a:rPr>
              <a:t>Keep user input and selections after refreshing the page</a:t>
            </a:r>
            <a:endParaRPr lang="en-US" dirty="0">
              <a:solidFill>
                <a:schemeClr val="bg1"/>
              </a:solidFill>
            </a:endParaRPr>
          </a:p>
          <a:p>
            <a:pPr lvl="1">
              <a:buFont typeface="Courier New" panose="020B0604020202020204" pitchFamily="34" charset="0"/>
              <a:buChar char="o"/>
            </a:pPr>
            <a:r>
              <a:rPr lang="en-US" sz="3600" dirty="0">
                <a:solidFill>
                  <a:schemeClr val="bg1"/>
                </a:solidFill>
                <a:ea typeface="+mn-lt"/>
                <a:cs typeface="+mn-lt"/>
              </a:rPr>
              <a:t>Minimizes frustration and enhances usability</a:t>
            </a:r>
            <a:endParaRPr lang="en-US" dirty="0">
              <a:solidFill>
                <a:schemeClr val="bg1"/>
              </a:solidFill>
            </a:endParaRPr>
          </a:p>
        </p:txBody>
      </p:sp>
      <p:sp>
        <p:nvSpPr>
          <p:cNvPr id="19"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56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24083-CC27-BDFA-F9FB-C69883FFB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A486-235D-C4C5-8A08-54254360D290}"/>
              </a:ext>
            </a:extLst>
          </p:cNvPr>
          <p:cNvSpPr>
            <a:spLocks noGrp="1"/>
          </p:cNvSpPr>
          <p:nvPr>
            <p:ph type="title"/>
          </p:nvPr>
        </p:nvSpPr>
        <p:spPr>
          <a:xfrm>
            <a:off x="762001" y="762001"/>
            <a:ext cx="6070120" cy="1708243"/>
          </a:xfrm>
        </p:spPr>
        <p:txBody>
          <a:bodyPr vert="horz" lIns="91440" tIns="45720" rIns="91440" bIns="45720" rtlCol="0" anchor="ctr">
            <a:normAutofit/>
          </a:bodyPr>
          <a:lstStyle/>
          <a:p>
            <a:r>
              <a:rPr lang="en-US" sz="4000" dirty="0">
                <a:ea typeface="+mj-lt"/>
                <a:cs typeface="+mj-lt"/>
              </a:rPr>
              <a:t>Code Overview</a:t>
            </a:r>
            <a:endParaRPr lang="en-US" dirty="0"/>
          </a:p>
        </p:txBody>
      </p:sp>
      <p:sp>
        <p:nvSpPr>
          <p:cNvPr id="669" name="Rectangle 668">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7" name="Picture 646" descr="A screenshot of a computer&#10;&#10;AI-generated content may be incorrect.">
            <a:extLst>
              <a:ext uri="{FF2B5EF4-FFF2-40B4-BE49-F238E27FC236}">
                <a16:creationId xmlns:a16="http://schemas.microsoft.com/office/drawing/2014/main" id="{DB552ACD-AF43-59FA-7252-E47D633ECCA0}"/>
              </a:ext>
            </a:extLst>
          </p:cNvPr>
          <p:cNvPicPr>
            <a:picLocks noChangeAspect="1"/>
          </p:cNvPicPr>
          <p:nvPr/>
        </p:nvPicPr>
        <p:blipFill>
          <a:blip r:embed="rId3"/>
          <a:stretch>
            <a:fillRect/>
          </a:stretch>
        </p:blipFill>
        <p:spPr>
          <a:xfrm>
            <a:off x="7666785" y="286161"/>
            <a:ext cx="1861487" cy="1323721"/>
          </a:xfrm>
          <a:prstGeom prst="rect">
            <a:avLst/>
          </a:prstGeom>
        </p:spPr>
      </p:pic>
      <p:pic>
        <p:nvPicPr>
          <p:cNvPr id="636" name="Picture 635" descr="A group of pencils and baskets with check marks&#10;&#10;AI-generated content may be incorrect.">
            <a:extLst>
              <a:ext uri="{FF2B5EF4-FFF2-40B4-BE49-F238E27FC236}">
                <a16:creationId xmlns:a16="http://schemas.microsoft.com/office/drawing/2014/main" id="{B1BDA96B-081A-4864-4135-B605E714000B}"/>
              </a:ext>
            </a:extLst>
          </p:cNvPr>
          <p:cNvPicPr>
            <a:picLocks noChangeAspect="1"/>
          </p:cNvPicPr>
          <p:nvPr/>
        </p:nvPicPr>
        <p:blipFill>
          <a:blip r:embed="rId4"/>
          <a:stretch>
            <a:fillRect/>
          </a:stretch>
        </p:blipFill>
        <p:spPr>
          <a:xfrm>
            <a:off x="9535825" y="432011"/>
            <a:ext cx="1876959" cy="1295500"/>
          </a:xfrm>
          <a:prstGeom prst="rect">
            <a:avLst/>
          </a:prstGeom>
        </p:spPr>
      </p:pic>
      <p:graphicFrame>
        <p:nvGraphicFramePr>
          <p:cNvPr id="126" name="TextBox 2">
            <a:extLst>
              <a:ext uri="{FF2B5EF4-FFF2-40B4-BE49-F238E27FC236}">
                <a16:creationId xmlns:a16="http://schemas.microsoft.com/office/drawing/2014/main" id="{211DFE13-99DE-4B97-E5E4-A33C516DD803}"/>
              </a:ext>
            </a:extLst>
          </p:cNvPr>
          <p:cNvGraphicFramePr/>
          <p:nvPr>
            <p:extLst>
              <p:ext uri="{D42A27DB-BD31-4B8C-83A1-F6EECF244321}">
                <p14:modId xmlns:p14="http://schemas.microsoft.com/office/powerpoint/2010/main" val="715114759"/>
              </p:ext>
            </p:extLst>
          </p:nvPr>
        </p:nvGraphicFramePr>
        <p:xfrm>
          <a:off x="762001" y="2470243"/>
          <a:ext cx="6070120" cy="37698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3" name="Picture 22" descr="A screenshot of a phone&#10;&#10;AI-generated content may be incorrect.">
            <a:extLst>
              <a:ext uri="{FF2B5EF4-FFF2-40B4-BE49-F238E27FC236}">
                <a16:creationId xmlns:a16="http://schemas.microsoft.com/office/drawing/2014/main" id="{9BF395B7-D950-C3CB-1E6A-207DB4DC27BE}"/>
              </a:ext>
            </a:extLst>
          </p:cNvPr>
          <p:cNvPicPr>
            <a:picLocks noChangeAspect="1"/>
          </p:cNvPicPr>
          <p:nvPr/>
        </p:nvPicPr>
        <p:blipFill>
          <a:blip r:embed="rId10"/>
          <a:stretch>
            <a:fillRect/>
          </a:stretch>
        </p:blipFill>
        <p:spPr>
          <a:xfrm>
            <a:off x="8192382" y="1721555"/>
            <a:ext cx="3229680" cy="4699000"/>
          </a:xfrm>
          <a:prstGeom prst="rect">
            <a:avLst/>
          </a:prstGeom>
        </p:spPr>
      </p:pic>
    </p:spTree>
    <p:extLst>
      <p:ext uri="{BB962C8B-B14F-4D97-AF65-F5344CB8AC3E}">
        <p14:creationId xmlns:p14="http://schemas.microsoft.com/office/powerpoint/2010/main" val="16012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80C8-8F0A-5513-2E01-6475B4200740}"/>
              </a:ext>
            </a:extLst>
          </p:cNvPr>
          <p:cNvSpPr>
            <a:spLocks noGrp="1"/>
          </p:cNvSpPr>
          <p:nvPr>
            <p:ph type="title"/>
          </p:nvPr>
        </p:nvSpPr>
        <p:spPr>
          <a:xfrm>
            <a:off x="481013" y="3752849"/>
            <a:ext cx="3290887" cy="2452687"/>
          </a:xfrm>
        </p:spPr>
        <p:txBody>
          <a:bodyPr anchor="ctr">
            <a:normAutofit/>
          </a:bodyPr>
          <a:lstStyle/>
          <a:p>
            <a:r>
              <a:rPr lang="en-US" sz="3600">
                <a:ea typeface="+mj-lt"/>
                <a:cs typeface="+mj-lt"/>
              </a:rPr>
              <a:t>StreamList Component</a:t>
            </a:r>
            <a:endParaRPr lang="en-US" sz="3600"/>
          </a:p>
        </p:txBody>
      </p:sp>
      <p:pic>
        <p:nvPicPr>
          <p:cNvPr id="5" name="Picture 4" descr="A screen shot of a computer program&#10;&#10;AI-generated content may be incorrect.">
            <a:extLst>
              <a:ext uri="{FF2B5EF4-FFF2-40B4-BE49-F238E27FC236}">
                <a16:creationId xmlns:a16="http://schemas.microsoft.com/office/drawing/2014/main" id="{7DA68829-68E1-BFEE-FF36-652E246192BC}"/>
              </a:ext>
            </a:extLst>
          </p:cNvPr>
          <p:cNvPicPr>
            <a:picLocks noChangeAspect="1"/>
          </p:cNvPicPr>
          <p:nvPr/>
        </p:nvPicPr>
        <p:blipFill>
          <a:blip r:embed="rId3"/>
          <a:srcRect t="20418" b="4896"/>
          <a:stretch>
            <a:fillRect/>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F3AC12D-AFAD-3F52-C4D5-7BD2E0EE46FB}"/>
              </a:ext>
            </a:extLst>
          </p:cNvPr>
          <p:cNvSpPr>
            <a:spLocks noGrp="1"/>
          </p:cNvSpPr>
          <p:nvPr>
            <p:ph idx="1"/>
          </p:nvPr>
        </p:nvSpPr>
        <p:spPr>
          <a:xfrm>
            <a:off x="4223982" y="3752850"/>
            <a:ext cx="7485413" cy="2452687"/>
          </a:xfrm>
        </p:spPr>
        <p:txBody>
          <a:bodyPr vert="horz" lIns="91440" tIns="45720" rIns="91440" bIns="45720" rtlCol="0" anchor="ctr">
            <a:normAutofit/>
          </a:bodyPr>
          <a:lstStyle/>
          <a:p>
            <a:r>
              <a:rPr lang="en-US" sz="1800">
                <a:ea typeface="+mn-lt"/>
                <a:cs typeface="+mn-lt"/>
              </a:rPr>
              <a:t>Allows users to add movies to their list.</a:t>
            </a:r>
            <a:endParaRPr lang="en-US" sz="1800"/>
          </a:p>
          <a:p>
            <a:r>
              <a:rPr lang="en-US" sz="1800">
                <a:ea typeface="+mn-lt"/>
                <a:cs typeface="+mn-lt"/>
              </a:rPr>
              <a:t>Handle user input and maintain the list using localStorage.</a:t>
            </a:r>
          </a:p>
          <a:p>
            <a:r>
              <a:rPr lang="en-US" sz="1800">
                <a:ea typeface="+mn-lt"/>
                <a:cs typeface="+mn-lt"/>
              </a:rPr>
              <a:t>Ensures not lose data when refresh the page.</a:t>
            </a:r>
          </a:p>
        </p:txBody>
      </p:sp>
    </p:spTree>
    <p:extLst>
      <p:ext uri="{BB962C8B-B14F-4D97-AF65-F5344CB8AC3E}">
        <p14:creationId xmlns:p14="http://schemas.microsoft.com/office/powerpoint/2010/main" val="315662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41728323-D662-B2B6-BF51-6D414ACEE8FF}"/>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a:t>Conclusion</a:t>
            </a:r>
            <a:endParaRPr lang="en-US" sz="48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Content Placeholder 1" descr="A screenshot of a computer&#10;&#10;AI-generated content may be incorrect.">
            <a:extLst>
              <a:ext uri="{FF2B5EF4-FFF2-40B4-BE49-F238E27FC236}">
                <a16:creationId xmlns:a16="http://schemas.microsoft.com/office/drawing/2014/main" id="{235D5CAE-54DA-C724-CE0D-947F15FF2364}"/>
              </a:ext>
            </a:extLst>
          </p:cNvPr>
          <p:cNvPicPr>
            <a:picLocks noGrp="1" noChangeAspect="1"/>
          </p:cNvPicPr>
          <p:nvPr>
            <p:ph idx="1"/>
          </p:nvPr>
        </p:nvPicPr>
        <p:blipFill>
          <a:blip r:embed="rId3"/>
          <a:stretch>
            <a:fillRect/>
          </a:stretch>
        </p:blipFill>
        <p:spPr>
          <a:xfrm>
            <a:off x="5414356" y="250363"/>
            <a:ext cx="6408836" cy="4945260"/>
          </a:xfrm>
          <a:prstGeom prst="rect">
            <a:avLst/>
          </a:prstGeom>
        </p:spPr>
      </p:pic>
      <p:sp>
        <p:nvSpPr>
          <p:cNvPr id="4" name="Title 1">
            <a:extLst>
              <a:ext uri="{FF2B5EF4-FFF2-40B4-BE49-F238E27FC236}">
                <a16:creationId xmlns:a16="http://schemas.microsoft.com/office/drawing/2014/main" id="{1EF031F1-5CC5-0A32-E260-175744A5BEF3}"/>
              </a:ext>
            </a:extLst>
          </p:cNvPr>
          <p:cNvSpPr txBox="1">
            <a:spLocks/>
          </p:cNvSpPr>
          <p:nvPr/>
        </p:nvSpPr>
        <p:spPr>
          <a:xfrm>
            <a:off x="5424053" y="5209454"/>
            <a:ext cx="5630487" cy="765734"/>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dirty="0"/>
              <a:t>Here is a link to </a:t>
            </a:r>
            <a:r>
              <a:rPr lang="en-US" sz="4800" err="1"/>
              <a:t>GitiHub</a:t>
            </a:r>
            <a:r>
              <a:rPr lang="en-US" sz="4800" dirty="0"/>
              <a:t> and source of code: </a:t>
            </a:r>
            <a:endParaRPr lang="en-US" sz="4800" dirty="0">
              <a:ea typeface="+mj-lt"/>
              <a:cs typeface="+mj-lt"/>
            </a:endParaRPr>
          </a:p>
          <a:p>
            <a:pPr>
              <a:spcAft>
                <a:spcPts val="600"/>
              </a:spcAft>
            </a:pPr>
            <a:r>
              <a:rPr lang="en-US" sz="4800" dirty="0">
                <a:ea typeface="+mj-lt"/>
                <a:cs typeface="+mj-lt"/>
                <a:hlinkClick r:id="rId4"/>
              </a:rPr>
              <a:t>Pantea-Namiranian-INT499-Week-3-Assignment-Part-1</a:t>
            </a:r>
            <a:endParaRPr lang="en-US" sz="4800" kern="1200">
              <a:latin typeface="+mj-lt"/>
            </a:endParaRPr>
          </a:p>
        </p:txBody>
      </p:sp>
    </p:spTree>
    <p:extLst>
      <p:ext uri="{BB962C8B-B14F-4D97-AF65-F5344CB8AC3E}">
        <p14:creationId xmlns:p14="http://schemas.microsoft.com/office/powerpoint/2010/main" val="605771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Integrating React with TMDB API and LocalStorage   </vt:lpstr>
      <vt:lpstr>Introduction</vt:lpstr>
      <vt:lpstr>Project Overview</vt:lpstr>
      <vt:lpstr>Integrating TMDB API</vt:lpstr>
      <vt:lpstr>LocalStorage Implementation</vt:lpstr>
      <vt:lpstr>Code Overview</vt:lpstr>
      <vt:lpstr>StreamList Component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705</cp:revision>
  <dcterms:created xsi:type="dcterms:W3CDTF">2025-05-13T16:24:53Z</dcterms:created>
  <dcterms:modified xsi:type="dcterms:W3CDTF">2025-06-03T03:51:43Z</dcterms:modified>
</cp:coreProperties>
</file>