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2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CB5C-0058-A622-C69A-1082E594D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AE672-9887-9FC2-C594-C2F07C7F4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750AC-7404-9CE5-6868-7C3BAA06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B421-F74B-43A3-B2A9-EF83C5650E1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F6447-7E39-D6AC-36E3-CD89D772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42835-06D5-BAE4-3EF7-C7746750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F940-5B49-4E0C-8334-33BCA089D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7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13FE-0B45-183B-48E8-75CD01E2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B131A-0CFC-24F1-FBAD-A38CE8DA0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BEBE8-52D8-9E7C-6076-63F66F51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B421-F74B-43A3-B2A9-EF83C5650E1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8EB24-AA90-7538-2D01-4337C42A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E550-AEAF-E1B4-7D7B-05C897D8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F940-5B49-4E0C-8334-33BCA089D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02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70274-DA73-3BCD-1C49-E18A1B452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C2ACA-E2DC-3AD1-0C5C-05E18FCBE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BD3EA-633A-E50F-1A0D-14312D2D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B421-F74B-43A3-B2A9-EF83C5650E1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4D417-4006-5D58-AD45-14EF87D7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5543-B234-7461-1B65-8CD127B4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F940-5B49-4E0C-8334-33BCA089D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84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B740-DD43-38EF-5995-C5A4860D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A82E8-36BC-3FC8-C109-B4E63C146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CFEB8-65A3-1AD3-A2FB-3D237AB5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B421-F74B-43A3-B2A9-EF83C5650E1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EEBD9-5525-33FA-9588-88845E05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2EE94-6402-2DCB-E302-9CFF087A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F940-5B49-4E0C-8334-33BCA089D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87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EED5-6890-40B2-07FF-BCF9AD05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7590C-54E1-A983-2317-9346A038E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C74A-E43F-356C-B7C0-8A148857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B421-F74B-43A3-B2A9-EF83C5650E1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E1BFF-FDAE-7D9D-439C-D9CA9060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7005-295F-BF6A-2DAD-DA7E99C5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F940-5B49-4E0C-8334-33BCA089D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707B-27BD-C1FB-E10B-6A01F362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D258-0653-B7D6-2F65-B0C531234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5E20A-B1D8-5FB3-BE50-A0219EA2D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A7C36-F2A1-AD01-3A78-B0FDB1EE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B421-F74B-43A3-B2A9-EF83C5650E1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EB6B-DEFB-29EF-CFE1-1E595BB8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766A-2267-6C00-3B56-15DA7D0B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F940-5B49-4E0C-8334-33BCA089D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10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DEE5-B3B3-E6E9-232A-B054E1B2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CA6A4-E6B5-4923-9754-BCDA2D9D5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B3832-CF95-21BC-6CBF-69DD295E5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75D04-1891-50E4-2E32-294F5D251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9648A-7267-33EB-D078-98C748670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A01D0-BC66-7347-2EE5-0DF8628E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B421-F74B-43A3-B2A9-EF83C5650E1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CC3FA-53AF-DB22-A636-75645B5B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11C69-C324-D191-748C-5297AB44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F940-5B49-4E0C-8334-33BCA089D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29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40EB-23DD-B0F2-2734-B20CB3D6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5FD9-E7BC-1FC0-1269-DF420086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B421-F74B-43A3-B2A9-EF83C5650E1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C1439-BC95-5AD2-A0E2-04E0E841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AF113-F38D-7890-074F-F7345682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F940-5B49-4E0C-8334-33BCA089D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32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ACEDA-A287-E828-4037-6D68A028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B421-F74B-43A3-B2A9-EF83C5650E1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3F7BD-08D3-4C80-A907-AB84D5CF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E8B85-364E-FF24-B034-3E414827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F940-5B49-4E0C-8334-33BCA089D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24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5847-7885-C828-6779-85B70CE7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903F-2722-EB3D-BDDF-7EE78FE35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99491-A565-67D3-5042-630862166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8009C-40BF-60E3-D9AC-CFF0844A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B421-F74B-43A3-B2A9-EF83C5650E1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98CC8-98EB-67DF-A741-AA3900B3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7DDB-58A5-8C81-83BC-1EB9E59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F940-5B49-4E0C-8334-33BCA089D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19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16A5-88B4-7011-FF94-34209E5F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7B866-4F35-C589-AEAC-7C6C2DC96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A8E4D-98A8-F5B0-0075-6B78565F9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63C02-9B8A-1FA1-F732-3489949C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B421-F74B-43A3-B2A9-EF83C5650E1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9445E-F55C-6F32-2EFF-687F835D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95178-40A6-CE2F-A6B2-B50B168E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CF940-5B49-4E0C-8334-33BCA089D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8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26930-F17D-6856-A605-2078E56A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B5779-6688-2A79-B7E6-E7B018BB4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A5F0D-4EA2-46FB-F830-F0DCAD5B5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B421-F74B-43A3-B2A9-EF83C5650E1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8B685-D917-5C0D-3301-7351BF6F5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91933-5DFE-B078-1095-9A347A6F0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F940-5B49-4E0C-8334-33BCA089D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6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DB49C8F-F07B-FF19-500A-11BFC22C3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35249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C4381-2761-461F-DBA4-39A24AF9A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6181437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latin typeface="Nunito" pitchFamily="2" charset="0"/>
              </a:rPr>
              <a:t>		</a:t>
            </a:r>
            <a:r>
              <a:rPr lang="en-US" sz="4400" dirty="0" err="1">
                <a:latin typeface="Nunito" pitchFamily="2" charset="0"/>
              </a:rPr>
              <a:t>Sneasy</a:t>
            </a:r>
            <a:br>
              <a:rPr lang="en-US" sz="4400" dirty="0">
                <a:latin typeface="Nunito" pitchFamily="2" charset="0"/>
              </a:rPr>
            </a:br>
            <a:br>
              <a:rPr lang="en-US" sz="4400" dirty="0">
                <a:latin typeface="Nunito" pitchFamily="2" charset="0"/>
              </a:rPr>
            </a:br>
            <a:r>
              <a:rPr lang="en-US" sz="4400" dirty="0">
                <a:latin typeface="Nunito" pitchFamily="2" charset="0"/>
              </a:rPr>
              <a:t>Your Allergy Management Solution</a:t>
            </a:r>
            <a:endParaRPr lang="en-GB" sz="4400" dirty="0">
              <a:latin typeface="Nunito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21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80887-7631-4441-F604-BB58FE6C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and our solution (data)</a:t>
            </a:r>
          </a:p>
        </p:txBody>
      </p:sp>
      <p:pic>
        <p:nvPicPr>
          <p:cNvPr id="4" name="Picture 3" descr="A diagram of a model&#10;&#10;Description automatically generated">
            <a:extLst>
              <a:ext uri="{FF2B5EF4-FFF2-40B4-BE49-F238E27FC236}">
                <a16:creationId xmlns:a16="http://schemas.microsoft.com/office/drawing/2014/main" id="{7745F95A-C1F2-356A-2482-0C35783BC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7163"/>
            <a:ext cx="10512547" cy="362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0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6421-4093-6BDA-9591-68AFF6E7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Nunito" pitchFamily="2" charset="0"/>
              </a:rPr>
              <a:t>Problem and our solution (data)</a:t>
            </a:r>
            <a:endParaRPr lang="en-GB" dirty="0">
              <a:latin typeface="Nunito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469BE-FF7A-48C2-F23C-6B2CDDAC7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57" y="1297266"/>
            <a:ext cx="9449286" cy="49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958F9-D07D-25DF-1AD9-DB28431E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Nunito" pitchFamily="2" charset="0"/>
              </a:rPr>
              <a:t>Our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1BC55-CA80-0F01-DE58-BBB0303FD769}"/>
              </a:ext>
            </a:extLst>
          </p:cNvPr>
          <p:cNvSpPr txBox="1"/>
          <p:nvPr/>
        </p:nvSpPr>
        <p:spPr>
          <a:xfrm>
            <a:off x="2209996" y="3201813"/>
            <a:ext cx="2643909" cy="1749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 err="1">
                <a:solidFill>
                  <a:srgbClr val="3333FF"/>
                </a:solidFill>
                <a:latin typeface="Nunito" pitchFamily="2" charset="0"/>
              </a:rPr>
              <a:t>Sneasy</a:t>
            </a:r>
            <a:endParaRPr lang="en-US" sz="5400" dirty="0">
              <a:solidFill>
                <a:srgbClr val="3333FF"/>
              </a:solidFill>
              <a:latin typeface="Nunito" pitchFamily="2" charset="0"/>
            </a:endParaRPr>
          </a:p>
        </p:txBody>
      </p:sp>
      <p:pic>
        <p:nvPicPr>
          <p:cNvPr id="5" name="Picture 4" descr="A logo of a mountain with flowers&#10;&#10;Description automatically generated">
            <a:extLst>
              <a:ext uri="{FF2B5EF4-FFF2-40B4-BE49-F238E27FC236}">
                <a16:creationId xmlns:a16="http://schemas.microsoft.com/office/drawing/2014/main" id="{02AEAE5A-35A5-5987-072C-D7E4227259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47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8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96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96795-F481-CBE2-16C6-568A4854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54" y="634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Nunito" pitchFamily="2" charset="0"/>
              </a:rPr>
              <a:t>Mobile</a:t>
            </a:r>
            <a:r>
              <a:rPr lang="en-US" dirty="0"/>
              <a:t> </a:t>
            </a:r>
            <a:r>
              <a:rPr lang="en-US" dirty="0">
                <a:latin typeface="Nunito" pitchFamily="2" charset="0"/>
              </a:rPr>
              <a:t>app</a:t>
            </a:r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56D0FEF7-040C-A678-4BDF-E91B38C90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45" y="703452"/>
            <a:ext cx="2705139" cy="5817504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BBF01F8A-B812-C4FE-8595-908D08F0B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969" y="703452"/>
            <a:ext cx="2705139" cy="5725162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2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9A43-90FA-BCA8-CA69-F03E29DF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" pitchFamily="2" charset="0"/>
              </a:rPr>
              <a:t>Business Model</a:t>
            </a:r>
            <a:endParaRPr lang="en-GB" dirty="0">
              <a:latin typeface="Nunito" pitchFamily="2" charset="0"/>
            </a:endParaRPr>
          </a:p>
        </p:txBody>
      </p:sp>
      <p:pic>
        <p:nvPicPr>
          <p:cNvPr id="4" name="Picture 3" descr="A group of people looking at something&#10;&#10;Description automatically generated">
            <a:extLst>
              <a:ext uri="{FF2B5EF4-FFF2-40B4-BE49-F238E27FC236}">
                <a16:creationId xmlns:a16="http://schemas.microsoft.com/office/drawing/2014/main" id="{54A077E5-A072-3234-EDEF-F61F4ADF3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18753"/>
            <a:ext cx="3225016" cy="2150010"/>
          </a:xfrm>
          <a:prstGeom prst="rect">
            <a:avLst/>
          </a:prstGeom>
        </p:spPr>
      </p:pic>
      <p:pic>
        <p:nvPicPr>
          <p:cNvPr id="5" name="Picture 4" descr="A logo of a mountain with flowers&#10;&#10;Description automatically generated">
            <a:extLst>
              <a:ext uri="{FF2B5EF4-FFF2-40B4-BE49-F238E27FC236}">
                <a16:creationId xmlns:a16="http://schemas.microsoft.com/office/drawing/2014/main" id="{C07C5ED2-31A9-F7BD-236E-371D5F075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18" y="1448186"/>
            <a:ext cx="2575214" cy="2575214"/>
          </a:xfrm>
          <a:prstGeom prst="rect">
            <a:avLst/>
          </a:prstGeom>
        </p:spPr>
      </p:pic>
      <p:pic>
        <p:nvPicPr>
          <p:cNvPr id="6" name="Picture 5" descr="Cartoon of a pharmacy&#10;&#10;Description automatically generated">
            <a:extLst>
              <a:ext uri="{FF2B5EF4-FFF2-40B4-BE49-F238E27FC236}">
                <a16:creationId xmlns:a16="http://schemas.microsoft.com/office/drawing/2014/main" id="{8A3C99B3-4DE6-C6A6-72B1-EB62A2309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422" y="3429000"/>
            <a:ext cx="3132892" cy="2435464"/>
          </a:xfrm>
          <a:prstGeom prst="rect">
            <a:avLst/>
          </a:prstGeom>
        </p:spPr>
      </p:pic>
      <p:pic>
        <p:nvPicPr>
          <p:cNvPr id="7" name="Picture 6" descr="A blue line on a black background&#10;&#10;Description automatically generated">
            <a:extLst>
              <a:ext uri="{FF2B5EF4-FFF2-40B4-BE49-F238E27FC236}">
                <a16:creationId xmlns:a16="http://schemas.microsoft.com/office/drawing/2014/main" id="{A20B481B-BB91-1586-0619-8D924BE76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7147">
            <a:off x="3130870" y="2975227"/>
            <a:ext cx="1815092" cy="907546"/>
          </a:xfrm>
          <a:prstGeom prst="rect">
            <a:avLst/>
          </a:prstGeom>
        </p:spPr>
      </p:pic>
      <p:pic>
        <p:nvPicPr>
          <p:cNvPr id="8" name="Picture 7" descr="A blue line on a black background&#10;&#10;Description automatically generated">
            <a:extLst>
              <a:ext uri="{FF2B5EF4-FFF2-40B4-BE49-F238E27FC236}">
                <a16:creationId xmlns:a16="http://schemas.microsoft.com/office/drawing/2014/main" id="{DF1AE233-32F9-E451-5451-3636D930B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2641">
            <a:off x="7242681" y="2709995"/>
            <a:ext cx="1815092" cy="907546"/>
          </a:xfrm>
          <a:prstGeom prst="rect">
            <a:avLst/>
          </a:prstGeom>
        </p:spPr>
      </p:pic>
      <p:pic>
        <p:nvPicPr>
          <p:cNvPr id="9" name="Picture 8" descr="A blue line on a black background&#10;&#10;Description automatically generated">
            <a:extLst>
              <a:ext uri="{FF2B5EF4-FFF2-40B4-BE49-F238E27FC236}">
                <a16:creationId xmlns:a16="http://schemas.microsoft.com/office/drawing/2014/main" id="{B2C78EF8-2C43-AD65-F0D8-A8B76F407B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0699">
            <a:off x="2939427" y="2655541"/>
            <a:ext cx="1815092" cy="907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7E196E-8BCC-328B-10BD-589DC29AEF42}"/>
              </a:ext>
            </a:extLst>
          </p:cNvPr>
          <p:cNvSpPr txBox="1"/>
          <p:nvPr/>
        </p:nvSpPr>
        <p:spPr>
          <a:xfrm rot="20038800" flipH="1">
            <a:off x="2790983" y="2634563"/>
            <a:ext cx="1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" pitchFamily="2" charset="0"/>
              </a:rPr>
              <a:t>User data</a:t>
            </a:r>
            <a:endParaRPr lang="en-GB" dirty="0">
              <a:latin typeface="Nunito" pitchFamily="2" charset="0"/>
            </a:endParaRPr>
          </a:p>
        </p:txBody>
      </p:sp>
      <p:pic>
        <p:nvPicPr>
          <p:cNvPr id="11" name="Picture 10" descr="A blue line on a black background&#10;&#10;Description automatically generated">
            <a:extLst>
              <a:ext uri="{FF2B5EF4-FFF2-40B4-BE49-F238E27FC236}">
                <a16:creationId xmlns:a16="http://schemas.microsoft.com/office/drawing/2014/main" id="{D3DC3F89-7BAA-43B5-6E8A-331EC24D2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94260">
            <a:off x="7138846" y="3059218"/>
            <a:ext cx="1815092" cy="9075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34CE5A-5274-F496-850E-9B11BF8A9BBB}"/>
              </a:ext>
            </a:extLst>
          </p:cNvPr>
          <p:cNvSpPr txBox="1"/>
          <p:nvPr/>
        </p:nvSpPr>
        <p:spPr>
          <a:xfrm rot="20038800" flipH="1">
            <a:off x="3458861" y="3580175"/>
            <a:ext cx="1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" pitchFamily="2" charset="0"/>
              </a:rPr>
              <a:t>App Services</a:t>
            </a:r>
            <a:endParaRPr lang="en-GB" dirty="0">
              <a:latin typeface="Nunit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989FA-6854-6EB5-C4DB-4234DFB3C7E3}"/>
              </a:ext>
            </a:extLst>
          </p:cNvPr>
          <p:cNvSpPr txBox="1"/>
          <p:nvPr/>
        </p:nvSpPr>
        <p:spPr>
          <a:xfrm rot="1102493" flipH="1">
            <a:off x="6968544" y="3652795"/>
            <a:ext cx="176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" pitchFamily="2" charset="0"/>
              </a:rPr>
              <a:t>Processed data</a:t>
            </a:r>
            <a:endParaRPr lang="en-GB" dirty="0">
              <a:latin typeface="Nuni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43DF9F-B7AF-BFC3-C5BA-DC34876977C4}"/>
              </a:ext>
            </a:extLst>
          </p:cNvPr>
          <p:cNvSpPr txBox="1"/>
          <p:nvPr/>
        </p:nvSpPr>
        <p:spPr>
          <a:xfrm rot="1221481" flipH="1">
            <a:off x="7399100" y="2648975"/>
            <a:ext cx="202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" pitchFamily="2" charset="0"/>
              </a:rPr>
              <a:t>Medicine listing</a:t>
            </a:r>
            <a:endParaRPr lang="en-GB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7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2CE8C-3F46-ACF2-1E79-7C6C6B7E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99" y="438729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Nunito" pitchFamily="2" charset="0"/>
              </a:rPr>
              <a:t>Business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82E3C-91C2-0B07-CBEA-C005DEE2FE09}"/>
              </a:ext>
            </a:extLst>
          </p:cNvPr>
          <p:cNvSpPr txBox="1"/>
          <p:nvPr/>
        </p:nvSpPr>
        <p:spPr>
          <a:xfrm>
            <a:off x="380900" y="2146971"/>
            <a:ext cx="6095996" cy="3769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Nunito" pitchFamily="2" charset="0"/>
              </a:rPr>
              <a:t>App and business development: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Nunito" pitchFamily="2" charset="0"/>
            </a:endParaRPr>
          </a:p>
          <a:p>
            <a:pPr marL="742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Nunito" pitchFamily="2" charset="0"/>
              </a:rPr>
              <a:t>Early stage (gathering users and data)</a:t>
            </a:r>
          </a:p>
          <a:p>
            <a:pPr marL="742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Nunito" pitchFamily="2" charset="0"/>
              </a:rPr>
              <a:t>Later stage (focusing on pharmacies)</a:t>
            </a:r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5CF81ED4-E04F-60B4-5249-4E1833CF9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50" r="3990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708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2E86-FE4C-4F02-B32E-3D6423FC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Nunito" pitchFamily="2" charset="0"/>
              </a:rPr>
              <a:t>Thanks for your attention</a:t>
            </a:r>
            <a:endParaRPr lang="en-GB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62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64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Nunito</vt:lpstr>
      <vt:lpstr>Office Theme</vt:lpstr>
      <vt:lpstr>  Sneasy  Your Allergy Management Solution</vt:lpstr>
      <vt:lpstr>Problem and our solution (data)</vt:lpstr>
      <vt:lpstr>Problem and our solution (data)</vt:lpstr>
      <vt:lpstr>Our solution</vt:lpstr>
      <vt:lpstr>Mobile app</vt:lpstr>
      <vt:lpstr>Business Model</vt:lpstr>
      <vt:lpstr>Business development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Лазар Ковачевић</dc:creator>
  <cp:lastModifiedBy>Матеја Стојковић</cp:lastModifiedBy>
  <cp:revision>7</cp:revision>
  <dcterms:created xsi:type="dcterms:W3CDTF">2023-10-14T22:44:12Z</dcterms:created>
  <dcterms:modified xsi:type="dcterms:W3CDTF">2023-10-15T09:45:47Z</dcterms:modified>
</cp:coreProperties>
</file>