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0"/>
  </p:notesMasterIdLst>
  <p:sldIdLst>
    <p:sldId id="256" r:id="rId6"/>
    <p:sldId id="257" r:id="rId7"/>
    <p:sldId id="258" r:id="rId8"/>
    <p:sldId id="270" r:id="rId9"/>
    <p:sldId id="272" r:id="rId10"/>
    <p:sldId id="267" r:id="rId11"/>
    <p:sldId id="275" r:id="rId12"/>
    <p:sldId id="273" r:id="rId13"/>
    <p:sldId id="274" r:id="rId14"/>
    <p:sldId id="278" r:id="rId15"/>
    <p:sldId id="268" r:id="rId16"/>
    <p:sldId id="277" r:id="rId17"/>
    <p:sldId id="271"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F7E77-B8EB-4E2C-BBB7-5CAD921F4E48}" v="821" dt="2023-07-31T02:47:16.435"/>
    <p1510:client id="{711886CA-32CD-4460-9B36-BBC3AA3EB980}" v="73" dt="2023-07-31T08:17:15.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4B024-8E12-4356-870E-FDB477D591E5}" type="doc">
      <dgm:prSet loTypeId="urn:diagrams.loki3.com/VaryingWidthList" loCatId="list" qsTypeId="urn:microsoft.com/office/officeart/2005/8/quickstyle/3d5" qsCatId="3D" csTypeId="urn:microsoft.com/office/officeart/2005/8/colors/accent1_2" csCatId="accent1" phldr="1"/>
      <dgm:spPr/>
    </dgm:pt>
    <dgm:pt modelId="{0C5FA6EB-E387-4956-A74B-40FA8195DAAB}">
      <dgm:prSet phldrT="[Text]" custT="1"/>
      <dgm:spPr/>
      <dgm:t>
        <a:bodyPr/>
        <a:lstStyle/>
        <a:p>
          <a:r>
            <a:rPr lang="en-GB" sz="1800" dirty="0"/>
            <a:t>epochs=30</a:t>
          </a:r>
        </a:p>
      </dgm:t>
    </dgm:pt>
    <dgm:pt modelId="{0D35790A-6389-4EF0-B660-90A4E39363B8}" type="parTrans" cxnId="{731F2F06-1860-4D65-853F-95B4F073FBE0}">
      <dgm:prSet/>
      <dgm:spPr/>
      <dgm:t>
        <a:bodyPr/>
        <a:lstStyle/>
        <a:p>
          <a:endParaRPr lang="en-GB"/>
        </a:p>
      </dgm:t>
    </dgm:pt>
    <dgm:pt modelId="{A3791C77-679E-4B62-B365-7A47F2F5E726}" type="sibTrans" cxnId="{731F2F06-1860-4D65-853F-95B4F073FBE0}">
      <dgm:prSet/>
      <dgm:spPr/>
      <dgm:t>
        <a:bodyPr/>
        <a:lstStyle/>
        <a:p>
          <a:endParaRPr lang="en-GB"/>
        </a:p>
      </dgm:t>
    </dgm:pt>
    <dgm:pt modelId="{E5CEB919-363A-41CF-979B-BA1265BD70B7}">
      <dgm:prSet phldrT="[Text]" custT="1"/>
      <dgm:spPr/>
      <dgm:t>
        <a:bodyPr/>
        <a:lstStyle/>
        <a:p>
          <a:r>
            <a:rPr lang="en-GB" sz="1800" dirty="0" err="1"/>
            <a:t>learn_rate</a:t>
          </a:r>
          <a:r>
            <a:rPr lang="en-GB" sz="1800" dirty="0"/>
            <a:t>=</a:t>
          </a:r>
          <a:r>
            <a:rPr lang="en-GB" sz="1600" dirty="0"/>
            <a:t>0.00005</a:t>
          </a:r>
        </a:p>
      </dgm:t>
    </dgm:pt>
    <dgm:pt modelId="{E5D18C41-E1DC-4259-94B8-ADB20D1C8C1B}" type="parTrans" cxnId="{07E76C61-27DE-4F3B-84FE-0CE29C405C0D}">
      <dgm:prSet/>
      <dgm:spPr/>
      <dgm:t>
        <a:bodyPr/>
        <a:lstStyle/>
        <a:p>
          <a:endParaRPr lang="en-GB"/>
        </a:p>
      </dgm:t>
    </dgm:pt>
    <dgm:pt modelId="{409C1D33-D8F5-47AA-BE1F-706B5DCCE52A}" type="sibTrans" cxnId="{07E76C61-27DE-4F3B-84FE-0CE29C405C0D}">
      <dgm:prSet/>
      <dgm:spPr/>
      <dgm:t>
        <a:bodyPr/>
        <a:lstStyle/>
        <a:p>
          <a:endParaRPr lang="en-GB"/>
        </a:p>
      </dgm:t>
    </dgm:pt>
    <dgm:pt modelId="{1330F834-E0EB-45E6-A2A5-D5DE89C17197}">
      <dgm:prSet phldrT="[Text]" custT="1"/>
      <dgm:spPr/>
      <dgm:t>
        <a:bodyPr/>
        <a:lstStyle/>
        <a:p>
          <a:r>
            <a:rPr lang="en-GB" sz="1600" dirty="0"/>
            <a:t>Batch=4</a:t>
          </a:r>
        </a:p>
      </dgm:t>
    </dgm:pt>
    <dgm:pt modelId="{D7877E54-14F1-4ECD-A331-F041D8A90BEA}" type="parTrans" cxnId="{F9614447-F2AC-4FA0-813A-BC723A3CD83E}">
      <dgm:prSet/>
      <dgm:spPr/>
      <dgm:t>
        <a:bodyPr/>
        <a:lstStyle/>
        <a:p>
          <a:endParaRPr lang="en-GB"/>
        </a:p>
      </dgm:t>
    </dgm:pt>
    <dgm:pt modelId="{87B0C2A5-BAA3-47D4-BA03-267BECA74E27}" type="sibTrans" cxnId="{F9614447-F2AC-4FA0-813A-BC723A3CD83E}">
      <dgm:prSet/>
      <dgm:spPr/>
      <dgm:t>
        <a:bodyPr/>
        <a:lstStyle/>
        <a:p>
          <a:endParaRPr lang="en-GB"/>
        </a:p>
      </dgm:t>
    </dgm:pt>
    <dgm:pt modelId="{EC4BAA02-D658-4584-A130-080326350957}" type="pres">
      <dgm:prSet presAssocID="{9C44B024-8E12-4356-870E-FDB477D591E5}" presName="Name0" presStyleCnt="0">
        <dgm:presLayoutVars>
          <dgm:resizeHandles/>
        </dgm:presLayoutVars>
      </dgm:prSet>
      <dgm:spPr/>
    </dgm:pt>
    <dgm:pt modelId="{591F76F6-A0FE-49BA-A607-1B341996E8A6}" type="pres">
      <dgm:prSet presAssocID="{0C5FA6EB-E387-4956-A74B-40FA8195DAAB}" presName="text" presStyleLbl="node1" presStyleIdx="0" presStyleCnt="3" custLinFactNeighborY="99466">
        <dgm:presLayoutVars>
          <dgm:bulletEnabled val="1"/>
        </dgm:presLayoutVars>
      </dgm:prSet>
      <dgm:spPr/>
    </dgm:pt>
    <dgm:pt modelId="{31D5978F-39EF-421F-A08C-CA4AA9FD2BE8}" type="pres">
      <dgm:prSet presAssocID="{A3791C77-679E-4B62-B365-7A47F2F5E726}" presName="space" presStyleCnt="0"/>
      <dgm:spPr/>
    </dgm:pt>
    <dgm:pt modelId="{C6590C33-249A-4F88-AE7F-BD6620CE7E93}" type="pres">
      <dgm:prSet presAssocID="{E5CEB919-363A-41CF-979B-BA1265BD70B7}" presName="text" presStyleLbl="node1" presStyleIdx="1" presStyleCnt="3" custLinFactNeighborX="-1873" custLinFactNeighborY="80100">
        <dgm:presLayoutVars>
          <dgm:bulletEnabled val="1"/>
        </dgm:presLayoutVars>
      </dgm:prSet>
      <dgm:spPr/>
    </dgm:pt>
    <dgm:pt modelId="{A4B2C9D6-E798-4B29-822D-52E9E6AB6F50}" type="pres">
      <dgm:prSet presAssocID="{409C1D33-D8F5-47AA-BE1F-706B5DCCE52A}" presName="space" presStyleCnt="0"/>
      <dgm:spPr/>
    </dgm:pt>
    <dgm:pt modelId="{7BF6362E-9B40-4267-A7C4-36D26EACEA4A}" type="pres">
      <dgm:prSet presAssocID="{1330F834-E0EB-45E6-A2A5-D5DE89C17197}" presName="text" presStyleLbl="node1" presStyleIdx="2" presStyleCnt="3">
        <dgm:presLayoutVars>
          <dgm:bulletEnabled val="1"/>
        </dgm:presLayoutVars>
      </dgm:prSet>
      <dgm:spPr/>
    </dgm:pt>
  </dgm:ptLst>
  <dgm:cxnLst>
    <dgm:cxn modelId="{731F2F06-1860-4D65-853F-95B4F073FBE0}" srcId="{9C44B024-8E12-4356-870E-FDB477D591E5}" destId="{0C5FA6EB-E387-4956-A74B-40FA8195DAAB}" srcOrd="0" destOrd="0" parTransId="{0D35790A-6389-4EF0-B660-90A4E39363B8}" sibTransId="{A3791C77-679E-4B62-B365-7A47F2F5E726}"/>
    <dgm:cxn modelId="{07E76C61-27DE-4F3B-84FE-0CE29C405C0D}" srcId="{9C44B024-8E12-4356-870E-FDB477D591E5}" destId="{E5CEB919-363A-41CF-979B-BA1265BD70B7}" srcOrd="1" destOrd="0" parTransId="{E5D18C41-E1DC-4259-94B8-ADB20D1C8C1B}" sibTransId="{409C1D33-D8F5-47AA-BE1F-706B5DCCE52A}"/>
    <dgm:cxn modelId="{F9614447-F2AC-4FA0-813A-BC723A3CD83E}" srcId="{9C44B024-8E12-4356-870E-FDB477D591E5}" destId="{1330F834-E0EB-45E6-A2A5-D5DE89C17197}" srcOrd="2" destOrd="0" parTransId="{D7877E54-14F1-4ECD-A331-F041D8A90BEA}" sibTransId="{87B0C2A5-BAA3-47D4-BA03-267BECA74E27}"/>
    <dgm:cxn modelId="{80BF7B79-0329-453A-8BC3-1B7EE3A217F7}" type="presOf" srcId="{0C5FA6EB-E387-4956-A74B-40FA8195DAAB}" destId="{591F76F6-A0FE-49BA-A607-1B341996E8A6}" srcOrd="0" destOrd="0" presId="urn:diagrams.loki3.com/VaryingWidthList"/>
    <dgm:cxn modelId="{33E9C6D0-6CC2-4BF2-962A-906BB5E9A64D}" type="presOf" srcId="{9C44B024-8E12-4356-870E-FDB477D591E5}" destId="{EC4BAA02-D658-4584-A130-080326350957}" srcOrd="0" destOrd="0" presId="urn:diagrams.loki3.com/VaryingWidthList"/>
    <dgm:cxn modelId="{BAA85BD6-483C-4E11-B74D-574DD09A0C8B}" type="presOf" srcId="{E5CEB919-363A-41CF-979B-BA1265BD70B7}" destId="{C6590C33-249A-4F88-AE7F-BD6620CE7E93}" srcOrd="0" destOrd="0" presId="urn:diagrams.loki3.com/VaryingWidthList"/>
    <dgm:cxn modelId="{075A7CF7-5E98-4409-8E20-535337C7386E}" type="presOf" srcId="{1330F834-E0EB-45E6-A2A5-D5DE89C17197}" destId="{7BF6362E-9B40-4267-A7C4-36D26EACEA4A}" srcOrd="0" destOrd="0" presId="urn:diagrams.loki3.com/VaryingWidthList"/>
    <dgm:cxn modelId="{A2A440BC-8865-4F61-B488-12D661525E94}" type="presParOf" srcId="{EC4BAA02-D658-4584-A130-080326350957}" destId="{591F76F6-A0FE-49BA-A607-1B341996E8A6}" srcOrd="0" destOrd="0" presId="urn:diagrams.loki3.com/VaryingWidthList"/>
    <dgm:cxn modelId="{58245F70-DDB5-478A-AEEF-D1D5603F390F}" type="presParOf" srcId="{EC4BAA02-D658-4584-A130-080326350957}" destId="{31D5978F-39EF-421F-A08C-CA4AA9FD2BE8}" srcOrd="1" destOrd="0" presId="urn:diagrams.loki3.com/VaryingWidthList"/>
    <dgm:cxn modelId="{DECCF217-1FE2-4EB6-9FB2-99F856654C65}" type="presParOf" srcId="{EC4BAA02-D658-4584-A130-080326350957}" destId="{C6590C33-249A-4F88-AE7F-BD6620CE7E93}" srcOrd="2" destOrd="0" presId="urn:diagrams.loki3.com/VaryingWidthList"/>
    <dgm:cxn modelId="{084C4A06-EB3C-4F61-A45F-704D79332749}" type="presParOf" srcId="{EC4BAA02-D658-4584-A130-080326350957}" destId="{A4B2C9D6-E798-4B29-822D-52E9E6AB6F50}" srcOrd="3" destOrd="0" presId="urn:diagrams.loki3.com/VaryingWidthList"/>
    <dgm:cxn modelId="{3962C477-04FF-40D4-A00F-13288035F370}" type="presParOf" srcId="{EC4BAA02-D658-4584-A130-080326350957}" destId="{7BF6362E-9B40-4267-A7C4-36D26EACEA4A}"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F76F6-A0FE-49BA-A607-1B341996E8A6}">
      <dsp:nvSpPr>
        <dsp:cNvPr id="0" name=""/>
        <dsp:cNvSpPr/>
      </dsp:nvSpPr>
      <dsp:spPr>
        <a:xfrm>
          <a:off x="3445250" y="89492"/>
          <a:ext cx="1237500" cy="1746250"/>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epochs=30</a:t>
          </a:r>
        </a:p>
      </dsp:txBody>
      <dsp:txXfrm>
        <a:off x="3445250" y="89492"/>
        <a:ext cx="1237500" cy="1746250"/>
      </dsp:txXfrm>
    </dsp:sp>
    <dsp:sp modelId="{C6590C33-249A-4F88-AE7F-BD6620CE7E93}">
      <dsp:nvSpPr>
        <dsp:cNvPr id="0" name=""/>
        <dsp:cNvSpPr/>
      </dsp:nvSpPr>
      <dsp:spPr>
        <a:xfrm>
          <a:off x="3013571" y="1906145"/>
          <a:ext cx="2025000" cy="1746250"/>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err="1"/>
            <a:t>learn_rate</a:t>
          </a:r>
          <a:r>
            <a:rPr lang="en-GB" sz="1800" kern="1200" dirty="0"/>
            <a:t>=</a:t>
          </a:r>
          <a:r>
            <a:rPr lang="en-GB" sz="1600" kern="1200" dirty="0"/>
            <a:t>0.00005</a:t>
          </a:r>
        </a:p>
      </dsp:txBody>
      <dsp:txXfrm>
        <a:off x="3013571" y="1906145"/>
        <a:ext cx="2025000" cy="1746250"/>
      </dsp:txXfrm>
    </dsp:sp>
    <dsp:sp modelId="{7BF6362E-9B40-4267-A7C4-36D26EACEA4A}">
      <dsp:nvSpPr>
        <dsp:cNvPr id="0" name=""/>
        <dsp:cNvSpPr/>
      </dsp:nvSpPr>
      <dsp:spPr>
        <a:xfrm>
          <a:off x="3636500" y="3669771"/>
          <a:ext cx="855000" cy="1746250"/>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kern="1200" dirty="0"/>
            <a:t>Batch=4</a:t>
          </a:r>
        </a:p>
      </dsp:txBody>
      <dsp:txXfrm>
        <a:off x="3636500" y="3669771"/>
        <a:ext cx="855000" cy="174625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GB" sz="1800" b="0" strike="noStrike" spc="-1">
                <a:solidFill>
                  <a:srgbClr val="000000"/>
                </a:solidFill>
                <a:latin typeface="Franklin Gothic Medium"/>
              </a:rPr>
              <a:t>Click to move the slide</a:t>
            </a:r>
          </a:p>
        </p:txBody>
      </p:sp>
      <p:sp>
        <p:nvSpPr>
          <p:cNvPr id="37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38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381" name="PlaceHolder 4"/>
          <p:cNvSpPr>
            <a:spLocks noGrp="1"/>
          </p:cNvSpPr>
          <p:nvPr>
            <p:ph type="dt" idx="1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382" name="PlaceHolder 5"/>
          <p:cNvSpPr>
            <a:spLocks noGrp="1"/>
          </p:cNvSpPr>
          <p:nvPr>
            <p:ph type="ftr" idx="1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383" name="PlaceHolder 6"/>
          <p:cNvSpPr>
            <a:spLocks noGrp="1"/>
          </p:cNvSpPr>
          <p:nvPr>
            <p:ph type="sldNum" idx="1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845A106A-5394-4591-903F-6A98781C6DE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noRot="1" noChangeAspect="1"/>
          </p:cNvSpPr>
          <p:nvPr>
            <p:ph type="sldImg"/>
          </p:nvPr>
        </p:nvSpPr>
        <p:spPr>
          <a:xfrm>
            <a:off x="685800" y="1143000"/>
            <a:ext cx="5486400" cy="3086100"/>
          </a:xfrm>
          <a:prstGeom prst="rect">
            <a:avLst/>
          </a:prstGeom>
          <a:ln w="0">
            <a:noFill/>
          </a:ln>
        </p:spPr>
      </p:sp>
      <p:sp>
        <p:nvSpPr>
          <p:cNvPr id="41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17"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79D9076E-A6C5-4913-B444-C7FF19523DBD}" type="slidenum">
              <a:rPr lang="en-GB"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685800" y="1143000"/>
            <a:ext cx="5486400" cy="3086100"/>
          </a:xfrm>
          <a:prstGeom prst="rect">
            <a:avLst/>
          </a:prstGeom>
          <a:ln w="0">
            <a:noFill/>
          </a:ln>
        </p:spPr>
      </p:sp>
      <p:sp>
        <p:nvSpPr>
          <p:cNvPr id="41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20"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B66681D0-AF53-4966-BDF1-DB158CBF1419}" type="slidenum">
              <a:rPr lang="en-GB"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noRot="1" noChangeAspect="1"/>
          </p:cNvSpPr>
          <p:nvPr>
            <p:ph type="sldImg"/>
          </p:nvPr>
        </p:nvSpPr>
        <p:spPr>
          <a:xfrm>
            <a:off x="685800" y="1143000"/>
            <a:ext cx="5486400" cy="3086100"/>
          </a:xfrm>
          <a:prstGeom prst="rect">
            <a:avLst/>
          </a:prstGeom>
          <a:ln w="0">
            <a:noFill/>
          </a:ln>
        </p:spPr>
      </p:sp>
      <p:sp>
        <p:nvSpPr>
          <p:cNvPr id="42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23"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BAB13117-B931-4CDB-8F27-DCDDF19F774B}" type="slidenum">
              <a:rPr lang="en-GB"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685800" y="1143000"/>
            <a:ext cx="5486400" cy="3086100"/>
          </a:xfrm>
          <a:prstGeom prst="rect">
            <a:avLst/>
          </a:prstGeom>
          <a:ln w="0">
            <a:noFill/>
          </a:ln>
        </p:spPr>
      </p:sp>
      <p:sp>
        <p:nvSpPr>
          <p:cNvPr id="43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432"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B29D76A0-CA93-46F1-9635-B2FA90B574E8}" type="slidenum">
              <a:rPr lang="en-GB"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26" name="PlaceHolder 2"/>
          <p:cNvSpPr>
            <a:spLocks noGrp="1"/>
          </p:cNvSpPr>
          <p:nvPr>
            <p:ph/>
          </p:nvPr>
        </p:nvSpPr>
        <p:spPr>
          <a:xfrm>
            <a:off x="0" y="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7" name="PlaceHolder 3"/>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29"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0"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1"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2" name="PlaceHolder 5"/>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34" name="PlaceHolder 2"/>
          <p:cNvSpPr>
            <a:spLocks noGrp="1"/>
          </p:cNvSpPr>
          <p:nvPr>
            <p:ph/>
          </p:nvPr>
        </p:nvSpPr>
        <p:spPr>
          <a:xfrm>
            <a:off x="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5" name="PlaceHolder 3"/>
          <p:cNvSpPr>
            <a:spLocks noGrp="1"/>
          </p:cNvSpPr>
          <p:nvPr>
            <p:ph/>
          </p:nvPr>
        </p:nvSpPr>
        <p:spPr>
          <a:xfrm>
            <a:off x="236952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6" name="PlaceHolder 4"/>
          <p:cNvSpPr>
            <a:spLocks noGrp="1"/>
          </p:cNvSpPr>
          <p:nvPr>
            <p:ph/>
          </p:nvPr>
        </p:nvSpPr>
        <p:spPr>
          <a:xfrm>
            <a:off x="473940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7" name="PlaceHolder 5"/>
          <p:cNvSpPr>
            <a:spLocks noGrp="1"/>
          </p:cNvSpPr>
          <p:nvPr>
            <p:ph/>
          </p:nvPr>
        </p:nvSpPr>
        <p:spPr>
          <a:xfrm>
            <a:off x="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8" name="PlaceHolder 6"/>
          <p:cNvSpPr>
            <a:spLocks noGrp="1"/>
          </p:cNvSpPr>
          <p:nvPr>
            <p:ph/>
          </p:nvPr>
        </p:nvSpPr>
        <p:spPr>
          <a:xfrm>
            <a:off x="236952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39" name="PlaceHolder 7"/>
          <p:cNvSpPr>
            <a:spLocks noGrp="1"/>
          </p:cNvSpPr>
          <p:nvPr>
            <p:ph/>
          </p:nvPr>
        </p:nvSpPr>
        <p:spPr>
          <a:xfrm>
            <a:off x="473940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BB2B88E1-36DB-4C52-94B4-371814958E72}"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47" name="PlaceHolder 2"/>
          <p:cNvSpPr>
            <a:spLocks noGrp="1"/>
          </p:cNvSpPr>
          <p:nvPr>
            <p:ph type="subTitle"/>
          </p:nvPr>
        </p:nvSpPr>
        <p:spPr>
          <a:xfrm>
            <a:off x="0" y="0"/>
            <a:ext cx="7008480" cy="6857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9083871B-AB44-47A7-9C17-87CA05DB9289}"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49" name="PlaceHolder 2"/>
          <p:cNvSpPr>
            <a:spLocks noGrp="1"/>
          </p:cNvSpPr>
          <p:nvPr>
            <p:ph/>
          </p:nvPr>
        </p:nvSpPr>
        <p:spPr>
          <a:xfrm>
            <a:off x="0" y="0"/>
            <a:ext cx="700848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3422EF03-F95D-4EC8-B8BB-8008E695B852}"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51"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2"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634219B7-C6C7-445A-8E42-1C6C8641BD2F}"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02C48BD4-D158-45BB-9902-A255CA71D389}"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635240" y="3200400"/>
            <a:ext cx="3931920" cy="8123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C665313C-5552-4897-AEA2-81D9776E2CA7}"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56"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7"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8"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0E48E5BB-2199-4723-8688-9156326EF79F}"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5" name="PlaceHolder 2"/>
          <p:cNvSpPr>
            <a:spLocks noGrp="1"/>
          </p:cNvSpPr>
          <p:nvPr>
            <p:ph type="subTitle"/>
          </p:nvPr>
        </p:nvSpPr>
        <p:spPr>
          <a:xfrm>
            <a:off x="0" y="0"/>
            <a:ext cx="7008480" cy="6857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60"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1"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2" name="PlaceHolder 4"/>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88D0523F-92ED-450F-B65E-2895C9DED657}"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64"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5"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6" name="PlaceHolder 4"/>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C70A1CDB-4B08-4FAB-8699-06BE0CDC0DAD}"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68" name="PlaceHolder 2"/>
          <p:cNvSpPr>
            <a:spLocks noGrp="1"/>
          </p:cNvSpPr>
          <p:nvPr>
            <p:ph/>
          </p:nvPr>
        </p:nvSpPr>
        <p:spPr>
          <a:xfrm>
            <a:off x="0" y="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9" name="PlaceHolder 3"/>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2603086C-71D6-46E1-8279-5D43303C24A3}"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71"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2"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3"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4" name="PlaceHolder 5"/>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5660A44C-9502-4745-A6E7-63B802E8D02E}"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76" name="PlaceHolder 2"/>
          <p:cNvSpPr>
            <a:spLocks noGrp="1"/>
          </p:cNvSpPr>
          <p:nvPr>
            <p:ph/>
          </p:nvPr>
        </p:nvSpPr>
        <p:spPr>
          <a:xfrm>
            <a:off x="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7" name="PlaceHolder 3"/>
          <p:cNvSpPr>
            <a:spLocks noGrp="1"/>
          </p:cNvSpPr>
          <p:nvPr>
            <p:ph/>
          </p:nvPr>
        </p:nvSpPr>
        <p:spPr>
          <a:xfrm>
            <a:off x="236952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8" name="PlaceHolder 4"/>
          <p:cNvSpPr>
            <a:spLocks noGrp="1"/>
          </p:cNvSpPr>
          <p:nvPr>
            <p:ph/>
          </p:nvPr>
        </p:nvSpPr>
        <p:spPr>
          <a:xfrm>
            <a:off x="473940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9" name="PlaceHolder 5"/>
          <p:cNvSpPr>
            <a:spLocks noGrp="1"/>
          </p:cNvSpPr>
          <p:nvPr>
            <p:ph/>
          </p:nvPr>
        </p:nvSpPr>
        <p:spPr>
          <a:xfrm>
            <a:off x="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80" name="PlaceHolder 6"/>
          <p:cNvSpPr>
            <a:spLocks noGrp="1"/>
          </p:cNvSpPr>
          <p:nvPr>
            <p:ph/>
          </p:nvPr>
        </p:nvSpPr>
        <p:spPr>
          <a:xfrm>
            <a:off x="236952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81" name="PlaceHolder 7"/>
          <p:cNvSpPr>
            <a:spLocks noGrp="1"/>
          </p:cNvSpPr>
          <p:nvPr>
            <p:ph/>
          </p:nvPr>
        </p:nvSpPr>
        <p:spPr>
          <a:xfrm>
            <a:off x="473940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FE829321-DE62-48ED-934B-3368D6BA8E61}"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DF8FEF70-CBF6-4290-9972-3674F813872B}"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90" name="PlaceHolder 2"/>
          <p:cNvSpPr>
            <a:spLocks noGrp="1"/>
          </p:cNvSpPr>
          <p:nvPr>
            <p:ph type="subTitle"/>
          </p:nvPr>
        </p:nvSpPr>
        <p:spPr>
          <a:xfrm>
            <a:off x="0" y="0"/>
            <a:ext cx="7008480" cy="6857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DEB9079B-AE00-4CD8-93A0-2747CA5B85C9}"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92" name="PlaceHolder 2"/>
          <p:cNvSpPr>
            <a:spLocks noGrp="1"/>
          </p:cNvSpPr>
          <p:nvPr>
            <p:ph/>
          </p:nvPr>
        </p:nvSpPr>
        <p:spPr>
          <a:xfrm>
            <a:off x="0" y="0"/>
            <a:ext cx="700848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8866887D-C9DC-4213-995B-DF9834AF3FB6}"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94"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95"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13962814-D0E3-44D6-BDB9-4B6ED9558F4E}"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C0E69E0C-C38E-47E2-B0EB-A0EB007CB85D}"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7" name="PlaceHolder 2"/>
          <p:cNvSpPr>
            <a:spLocks noGrp="1"/>
          </p:cNvSpPr>
          <p:nvPr>
            <p:ph/>
          </p:nvPr>
        </p:nvSpPr>
        <p:spPr>
          <a:xfrm>
            <a:off x="0" y="0"/>
            <a:ext cx="700848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7635240" y="3200400"/>
            <a:ext cx="3931920" cy="8123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4C1A2943-FB6F-4ABC-A60F-DFE78BE1EFD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99"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0"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1"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FCB69AE8-95BF-4C1B-B5AE-FB395C7098E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03"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4"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5" name="PlaceHolder 4"/>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C694582B-150D-4DD8-8632-A2976E5779AE}"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07"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8"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9" name="PlaceHolder 4"/>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D555682A-4BE0-43F1-9570-A8ADECAD295C}"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11" name="PlaceHolder 2"/>
          <p:cNvSpPr>
            <a:spLocks noGrp="1"/>
          </p:cNvSpPr>
          <p:nvPr>
            <p:ph/>
          </p:nvPr>
        </p:nvSpPr>
        <p:spPr>
          <a:xfrm>
            <a:off x="0" y="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12" name="PlaceHolder 3"/>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07B6BA97-6AE9-4336-B7C4-0CCCB2C449C0}"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14"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15"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16"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17" name="PlaceHolder 5"/>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DC1B2D6E-767C-4B12-8340-814126B40259}"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19" name="PlaceHolder 2"/>
          <p:cNvSpPr>
            <a:spLocks noGrp="1"/>
          </p:cNvSpPr>
          <p:nvPr>
            <p:ph/>
          </p:nvPr>
        </p:nvSpPr>
        <p:spPr>
          <a:xfrm>
            <a:off x="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20" name="PlaceHolder 3"/>
          <p:cNvSpPr>
            <a:spLocks noGrp="1"/>
          </p:cNvSpPr>
          <p:nvPr>
            <p:ph/>
          </p:nvPr>
        </p:nvSpPr>
        <p:spPr>
          <a:xfrm>
            <a:off x="236952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21" name="PlaceHolder 4"/>
          <p:cNvSpPr>
            <a:spLocks noGrp="1"/>
          </p:cNvSpPr>
          <p:nvPr>
            <p:ph/>
          </p:nvPr>
        </p:nvSpPr>
        <p:spPr>
          <a:xfrm>
            <a:off x="473940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22" name="PlaceHolder 5"/>
          <p:cNvSpPr>
            <a:spLocks noGrp="1"/>
          </p:cNvSpPr>
          <p:nvPr>
            <p:ph/>
          </p:nvPr>
        </p:nvSpPr>
        <p:spPr>
          <a:xfrm>
            <a:off x="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23" name="PlaceHolder 6"/>
          <p:cNvSpPr>
            <a:spLocks noGrp="1"/>
          </p:cNvSpPr>
          <p:nvPr>
            <p:ph/>
          </p:nvPr>
        </p:nvSpPr>
        <p:spPr>
          <a:xfrm>
            <a:off x="236952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24" name="PlaceHolder 7"/>
          <p:cNvSpPr>
            <a:spLocks noGrp="1"/>
          </p:cNvSpPr>
          <p:nvPr>
            <p:ph/>
          </p:nvPr>
        </p:nvSpPr>
        <p:spPr>
          <a:xfrm>
            <a:off x="473940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CB201135-A241-4960-ABFE-8254CA200D20}"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30" name="PlaceHolder 2"/>
          <p:cNvSpPr>
            <a:spLocks noGrp="1"/>
          </p:cNvSpPr>
          <p:nvPr>
            <p:ph type="subTitle"/>
          </p:nvPr>
        </p:nvSpPr>
        <p:spPr>
          <a:xfrm>
            <a:off x="0" y="0"/>
            <a:ext cx="7008480" cy="6857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32" name="PlaceHolder 2"/>
          <p:cNvSpPr>
            <a:spLocks noGrp="1"/>
          </p:cNvSpPr>
          <p:nvPr>
            <p:ph/>
          </p:nvPr>
        </p:nvSpPr>
        <p:spPr>
          <a:xfrm>
            <a:off x="0" y="0"/>
            <a:ext cx="700848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9"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0"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34"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35"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7635240" y="3200400"/>
            <a:ext cx="3931920" cy="8123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39"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0"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1"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43"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4"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5" name="PlaceHolder 4"/>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47"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8"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49" name="PlaceHolder 4"/>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51" name="PlaceHolder 2"/>
          <p:cNvSpPr>
            <a:spLocks noGrp="1"/>
          </p:cNvSpPr>
          <p:nvPr>
            <p:ph/>
          </p:nvPr>
        </p:nvSpPr>
        <p:spPr>
          <a:xfrm>
            <a:off x="0" y="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52" name="PlaceHolder 3"/>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54"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55"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56"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57" name="PlaceHolder 5"/>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59" name="PlaceHolder 2"/>
          <p:cNvSpPr>
            <a:spLocks noGrp="1"/>
          </p:cNvSpPr>
          <p:nvPr>
            <p:ph/>
          </p:nvPr>
        </p:nvSpPr>
        <p:spPr>
          <a:xfrm>
            <a:off x="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0" name="PlaceHolder 3"/>
          <p:cNvSpPr>
            <a:spLocks noGrp="1"/>
          </p:cNvSpPr>
          <p:nvPr>
            <p:ph/>
          </p:nvPr>
        </p:nvSpPr>
        <p:spPr>
          <a:xfrm>
            <a:off x="236952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1" name="PlaceHolder 4"/>
          <p:cNvSpPr>
            <a:spLocks noGrp="1"/>
          </p:cNvSpPr>
          <p:nvPr>
            <p:ph/>
          </p:nvPr>
        </p:nvSpPr>
        <p:spPr>
          <a:xfrm>
            <a:off x="473940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2" name="PlaceHolder 5"/>
          <p:cNvSpPr>
            <a:spLocks noGrp="1"/>
          </p:cNvSpPr>
          <p:nvPr>
            <p:ph/>
          </p:nvPr>
        </p:nvSpPr>
        <p:spPr>
          <a:xfrm>
            <a:off x="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3" name="PlaceHolder 6"/>
          <p:cNvSpPr>
            <a:spLocks noGrp="1"/>
          </p:cNvSpPr>
          <p:nvPr>
            <p:ph/>
          </p:nvPr>
        </p:nvSpPr>
        <p:spPr>
          <a:xfrm>
            <a:off x="236952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4" name="PlaceHolder 7"/>
          <p:cNvSpPr>
            <a:spLocks noGrp="1"/>
          </p:cNvSpPr>
          <p:nvPr>
            <p:ph/>
          </p:nvPr>
        </p:nvSpPr>
        <p:spPr>
          <a:xfrm>
            <a:off x="473940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9"/>
          </p:nvPr>
        </p:nvSpPr>
        <p:spPr/>
        <p:txBody>
          <a:bodyPr/>
          <a:lstStyle/>
          <a:p>
            <a:fld id="{820E7BAB-B53C-436C-8B20-AED9F70E2A00}"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75" name="PlaceHolder 2"/>
          <p:cNvSpPr>
            <a:spLocks noGrp="1"/>
          </p:cNvSpPr>
          <p:nvPr>
            <p:ph type="subTitle"/>
          </p:nvPr>
        </p:nvSpPr>
        <p:spPr>
          <a:xfrm>
            <a:off x="0" y="0"/>
            <a:ext cx="7008480" cy="6857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B904EB9E-955C-4816-94A7-75BEE8636483}"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77" name="PlaceHolder 2"/>
          <p:cNvSpPr>
            <a:spLocks noGrp="1"/>
          </p:cNvSpPr>
          <p:nvPr>
            <p:ph/>
          </p:nvPr>
        </p:nvSpPr>
        <p:spPr>
          <a:xfrm>
            <a:off x="0" y="0"/>
            <a:ext cx="700848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AFAEC3E5-1963-4BCE-A1AE-A43408332FD5}"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79"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80"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D9FD2393-D6B1-4389-B02B-E8DFACDF965B}"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18681CFC-67CC-405B-83DA-132AFEA9F651}"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7635240" y="3200400"/>
            <a:ext cx="3931920" cy="8123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ADB0F216-8EE7-4EED-B759-8CCCD12B2D8B}"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84"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85"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86"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309A3A5E-7AFE-444E-8607-25DA30295B49}"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88"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89"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90" name="PlaceHolder 4"/>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A9D4471B-AD9D-48DA-B43A-9433614DFC92}"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92"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93"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94" name="PlaceHolder 4"/>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58CA217B-91A0-4204-AAC8-8E0EB6795A5C}"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96" name="PlaceHolder 2"/>
          <p:cNvSpPr>
            <a:spLocks noGrp="1"/>
          </p:cNvSpPr>
          <p:nvPr>
            <p:ph/>
          </p:nvPr>
        </p:nvSpPr>
        <p:spPr>
          <a:xfrm>
            <a:off x="0" y="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97" name="PlaceHolder 3"/>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8A6C5723-4481-4FB9-8F46-C55AF19A63C6}"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99"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0"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1"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2" name="PlaceHolder 5"/>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9"/>
          </p:nvPr>
        </p:nvSpPr>
        <p:spPr/>
        <p:txBody>
          <a:bodyPr/>
          <a:lstStyle/>
          <a:p>
            <a:fld id="{720425F1-D585-4301-9C71-3F7DFC4F77F5}" type="slidenum">
              <a:t>‹#›</a:t>
            </a:fld>
            <a:endParaRPr/>
          </a:p>
        </p:txBody>
      </p:sp>
      <p:sp>
        <p:nvSpPr>
          <p:cNvPr id="9" name="PlaceHolder 8"/>
          <p:cNvSpPr>
            <a:spLocks noGrp="1"/>
          </p:cNvSpPr>
          <p:nvPr>
            <p:ph type="dt" idx="8"/>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635240" y="3200400"/>
            <a:ext cx="3931920" cy="8123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204" name="PlaceHolder 2"/>
          <p:cNvSpPr>
            <a:spLocks noGrp="1"/>
          </p:cNvSpPr>
          <p:nvPr>
            <p:ph/>
          </p:nvPr>
        </p:nvSpPr>
        <p:spPr>
          <a:xfrm>
            <a:off x="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5" name="PlaceHolder 3"/>
          <p:cNvSpPr>
            <a:spLocks noGrp="1"/>
          </p:cNvSpPr>
          <p:nvPr>
            <p:ph/>
          </p:nvPr>
        </p:nvSpPr>
        <p:spPr>
          <a:xfrm>
            <a:off x="236952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6" name="PlaceHolder 4"/>
          <p:cNvSpPr>
            <a:spLocks noGrp="1"/>
          </p:cNvSpPr>
          <p:nvPr>
            <p:ph/>
          </p:nvPr>
        </p:nvSpPr>
        <p:spPr>
          <a:xfrm>
            <a:off x="4739400" y="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7" name="PlaceHolder 5"/>
          <p:cNvSpPr>
            <a:spLocks noGrp="1"/>
          </p:cNvSpPr>
          <p:nvPr>
            <p:ph/>
          </p:nvPr>
        </p:nvSpPr>
        <p:spPr>
          <a:xfrm>
            <a:off x="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8" name="PlaceHolder 6"/>
          <p:cNvSpPr>
            <a:spLocks noGrp="1"/>
          </p:cNvSpPr>
          <p:nvPr>
            <p:ph/>
          </p:nvPr>
        </p:nvSpPr>
        <p:spPr>
          <a:xfrm>
            <a:off x="236952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9" name="PlaceHolder 7"/>
          <p:cNvSpPr>
            <a:spLocks noGrp="1"/>
          </p:cNvSpPr>
          <p:nvPr>
            <p:ph/>
          </p:nvPr>
        </p:nvSpPr>
        <p:spPr>
          <a:xfrm>
            <a:off x="4739400" y="3582000"/>
            <a:ext cx="2256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9"/>
          </p:nvPr>
        </p:nvSpPr>
        <p:spPr/>
        <p:txBody>
          <a:bodyPr/>
          <a:lstStyle/>
          <a:p>
            <a:fld id="{4CC05AD1-B1F7-446E-8A7F-49546D910175}" type="slidenum">
              <a:t>‹#›</a:t>
            </a:fld>
            <a:endParaRPr/>
          </a:p>
        </p:txBody>
      </p:sp>
      <p:sp>
        <p:nvSpPr>
          <p:cNvPr id="11" name="PlaceHolder 10"/>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4"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5" name="PlaceHolder 3"/>
          <p:cNvSpPr>
            <a:spLocks noGrp="1"/>
          </p:cNvSpPr>
          <p:nvPr>
            <p:ph/>
          </p:nvPr>
        </p:nvSpPr>
        <p:spPr>
          <a:xfrm>
            <a:off x="359136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6" name="PlaceHolder 4"/>
          <p:cNvSpPr>
            <a:spLocks noGrp="1"/>
          </p:cNvSpPr>
          <p:nvPr>
            <p:ph/>
          </p:nvPr>
        </p:nvSpPr>
        <p:spPr>
          <a:xfrm>
            <a:off x="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18" name="PlaceHolder 2"/>
          <p:cNvSpPr>
            <a:spLocks noGrp="1"/>
          </p:cNvSpPr>
          <p:nvPr>
            <p:ph/>
          </p:nvPr>
        </p:nvSpPr>
        <p:spPr>
          <a:xfrm>
            <a:off x="0" y="0"/>
            <a:ext cx="3420000" cy="685764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19"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0" name="PlaceHolder 4"/>
          <p:cNvSpPr>
            <a:spLocks noGrp="1"/>
          </p:cNvSpPr>
          <p:nvPr>
            <p:ph/>
          </p:nvPr>
        </p:nvSpPr>
        <p:spPr>
          <a:xfrm>
            <a:off x="3591360" y="358200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635240" y="3200400"/>
            <a:ext cx="3931920" cy="1752120"/>
          </a:xfrm>
          <a:prstGeom prst="rect">
            <a:avLst/>
          </a:prstGeom>
          <a:noFill/>
          <a:ln w="0">
            <a:noFill/>
          </a:ln>
        </p:spPr>
        <p:txBody>
          <a:bodyPr lIns="0" tIns="0" rIns="0" bIns="0" anchor="ctr">
            <a:noAutofit/>
          </a:bodyPr>
          <a:lstStyle/>
          <a:p>
            <a:endParaRPr lang="en-GB" sz="1800" b="0" strike="noStrike" spc="-1">
              <a:solidFill>
                <a:srgbClr val="000000"/>
              </a:solidFill>
              <a:latin typeface="Franklin Gothic Medium"/>
            </a:endParaRPr>
          </a:p>
        </p:txBody>
      </p:sp>
      <p:sp>
        <p:nvSpPr>
          <p:cNvPr id="22" name="PlaceHolder 2"/>
          <p:cNvSpPr>
            <a:spLocks noGrp="1"/>
          </p:cNvSpPr>
          <p:nvPr>
            <p:ph/>
          </p:nvPr>
        </p:nvSpPr>
        <p:spPr>
          <a:xfrm>
            <a:off x="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3" name="PlaceHolder 3"/>
          <p:cNvSpPr>
            <a:spLocks noGrp="1"/>
          </p:cNvSpPr>
          <p:nvPr>
            <p:ph/>
          </p:nvPr>
        </p:nvSpPr>
        <p:spPr>
          <a:xfrm>
            <a:off x="3591360" y="0"/>
            <a:ext cx="342000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
        <p:nvSpPr>
          <p:cNvPr id="24" name="PlaceHolder 4"/>
          <p:cNvSpPr>
            <a:spLocks noGrp="1"/>
          </p:cNvSpPr>
          <p:nvPr>
            <p:ph/>
          </p:nvPr>
        </p:nvSpPr>
        <p:spPr>
          <a:xfrm>
            <a:off x="0" y="3582000"/>
            <a:ext cx="7008480" cy="3270960"/>
          </a:xfrm>
          <a:prstGeom prst="rect">
            <a:avLst/>
          </a:prstGeom>
          <a:noFill/>
          <a:ln w="0">
            <a:noFill/>
          </a:ln>
        </p:spPr>
        <p:txBody>
          <a:bodyPr lIns="0" tIns="0" rIns="0" bIns="0" anchor="t">
            <a:normAutofit/>
          </a:bodyPr>
          <a:lstStyle/>
          <a:p>
            <a:pPr>
              <a:lnSpc>
                <a:spcPct val="90000"/>
              </a:lnSpc>
              <a:spcBef>
                <a:spcPts val="1417"/>
              </a:spcBef>
              <a:buNone/>
            </a:pPr>
            <a:endParaRPr lang="en-GB" sz="2400" b="0" strike="noStrike" spc="-1">
              <a:solidFill>
                <a:srgbClr val="404040"/>
              </a:solidFill>
              <a:latin typeface="Franklin Gothic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9D9D9"/>
            </a:gs>
            <a:gs pos="100000">
              <a:srgbClr val="FFFFFF"/>
            </a:gs>
          </a:gsLst>
          <a:lin ang="8100000"/>
        </a:gradFill>
        <a:effectLst/>
      </p:bgPr>
    </p:bg>
    <p:spTree>
      <p:nvGrpSpPr>
        <p:cNvPr id="1" name=""/>
        <p:cNvGrpSpPr/>
        <p:nvPr/>
      </p:nvGrpSpPr>
      <p:grpSpPr>
        <a:xfrm>
          <a:off x="0" y="0"/>
          <a:ext cx="0" cy="0"/>
          <a:chOff x="0" y="0"/>
          <a:chExt cx="0" cy="0"/>
        </a:xfrm>
      </p:grpSpPr>
      <p:sp>
        <p:nvSpPr>
          <p:cNvPr id="4" name="red bar" hidden="1"/>
          <p:cNvSpPr/>
          <p:nvPr/>
        </p:nvSpPr>
        <p:spPr>
          <a:xfrm>
            <a:off x="0" y="0"/>
            <a:ext cx="12188520" cy="1523520"/>
          </a:xfrm>
          <a:prstGeom prst="rect">
            <a:avLst/>
          </a:prstGeom>
          <a:gradFill rotWithShape="0">
            <a:gsLst>
              <a:gs pos="0">
                <a:srgbClr val="B82D2F"/>
              </a:gs>
              <a:gs pos="100000">
                <a:srgbClr val="8A2223"/>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626400" y="1828800"/>
            <a:ext cx="4097880" cy="3177000"/>
          </a:xfrm>
          <a:prstGeom prst="rect">
            <a:avLst/>
          </a:prstGeom>
          <a:noFill/>
          <a:ln w="0">
            <a:noFill/>
          </a:ln>
        </p:spPr>
        <p:txBody>
          <a:bodyPr anchor="b">
            <a:normAutofit/>
          </a:bodyPr>
          <a:lstStyle/>
          <a:p>
            <a:pPr>
              <a:lnSpc>
                <a:spcPct val="80000"/>
              </a:lnSpc>
              <a:buNone/>
            </a:pPr>
            <a:r>
              <a:rPr lang="en-US" sz="5400" b="0" strike="noStrike" spc="-1">
                <a:solidFill>
                  <a:srgbClr val="B82D2F"/>
                </a:solidFill>
                <a:latin typeface="Franklin Gothic Medium"/>
              </a:rPr>
              <a:t>Click to edit Master title style</a:t>
            </a:r>
            <a:endParaRPr lang="en-GB" sz="5400" b="0" strike="noStrike" spc="-1">
              <a:solidFill>
                <a:srgbClr val="000000"/>
              </a:solidFill>
              <a:latin typeface="Franklin Gothic Medium"/>
            </a:endParaRPr>
          </a:p>
        </p:txBody>
      </p:sp>
      <p:pic>
        <p:nvPicPr>
          <p:cNvPr id="2" name="Picture 6" descr="EKG line"/>
          <p:cNvPicPr/>
          <p:nvPr/>
        </p:nvPicPr>
        <p:blipFill>
          <a:blip r:embed="rId14"/>
          <a:stretch/>
        </p:blipFill>
        <p:spPr>
          <a:xfrm>
            <a:off x="5188680" y="0"/>
            <a:ext cx="6999840" cy="6857640"/>
          </a:xfrm>
          <a:prstGeom prst="rect">
            <a:avLst/>
          </a:prstGeom>
          <a:ln w="0">
            <a:noFill/>
          </a:ln>
        </p:spPr>
      </p:pic>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GB" sz="2400" b="0" strike="noStrike" spc="-1">
                <a:solidFill>
                  <a:srgbClr val="404040"/>
                </a:solidFill>
                <a:latin typeface="Franklin Gothic Medium"/>
              </a:rPr>
              <a:t>Click to edit the outline text format</a:t>
            </a:r>
          </a:p>
          <a:p>
            <a:pPr marL="864000" lvl="1" indent="-324000">
              <a:lnSpc>
                <a:spcPct val="90000"/>
              </a:lnSpc>
              <a:spcBef>
                <a:spcPts val="1134"/>
              </a:spcBef>
              <a:buClr>
                <a:srgbClr val="000000"/>
              </a:buClr>
              <a:buSzPct val="75000"/>
              <a:buFont typeface="Symbol" charset="2"/>
              <a:buChar char=""/>
            </a:pPr>
            <a:r>
              <a:rPr lang="en-GB" sz="2000" b="0" strike="noStrike" spc="-1">
                <a:solidFill>
                  <a:srgbClr val="404040"/>
                </a:solidFill>
                <a:latin typeface="Franklin Gothic Medium"/>
              </a:rPr>
              <a:t>Second Outline Level</a:t>
            </a:r>
          </a:p>
          <a:p>
            <a:pPr marL="1296000" lvl="2" indent="-288000">
              <a:lnSpc>
                <a:spcPct val="90000"/>
              </a:lnSpc>
              <a:spcBef>
                <a:spcPts val="850"/>
              </a:spcBef>
              <a:buClr>
                <a:srgbClr val="000000"/>
              </a:buClr>
              <a:buSzPct val="45000"/>
              <a:buFont typeface="Wingdings" charset="2"/>
              <a:buChar char=""/>
            </a:pPr>
            <a:r>
              <a:rPr lang="en-GB" sz="1800" b="0" strike="noStrike" spc="-1">
                <a:solidFill>
                  <a:srgbClr val="404040"/>
                </a:solidFill>
                <a:latin typeface="Franklin Gothic Medium"/>
              </a:rPr>
              <a:t>Third Outline Level</a:t>
            </a:r>
          </a:p>
          <a:p>
            <a:pPr marL="1728000" lvl="3" indent="-216000">
              <a:lnSpc>
                <a:spcPct val="90000"/>
              </a:lnSpc>
              <a:spcBef>
                <a:spcPts val="567"/>
              </a:spcBef>
              <a:buClr>
                <a:srgbClr val="000000"/>
              </a:buClr>
              <a:buSzPct val="75000"/>
              <a:buFont typeface="Symbol" charset="2"/>
              <a:buChar char=""/>
            </a:pPr>
            <a:r>
              <a:rPr lang="en-GB" sz="1600" b="0" strike="noStrike" spc="-1">
                <a:solidFill>
                  <a:srgbClr val="404040"/>
                </a:solidFill>
                <a:latin typeface="Franklin Gothic Medium"/>
              </a:rPr>
              <a:t>Fourth Outline Level</a:t>
            </a:r>
          </a:p>
          <a:p>
            <a:pPr marL="2160000" lvl="4" indent="-216000">
              <a:lnSpc>
                <a:spcPct val="90000"/>
              </a:lnSpc>
              <a:spcBef>
                <a:spcPts val="283"/>
              </a:spcBef>
              <a:buClr>
                <a:srgbClr val="000000"/>
              </a:buClr>
              <a:buSzPct val="45000"/>
              <a:buFont typeface="Wingdings" charset="2"/>
              <a:buChar char=""/>
            </a:pPr>
            <a:r>
              <a:rPr lang="en-GB" sz="2000" b="0" strike="noStrike" spc="-1">
                <a:solidFill>
                  <a:srgbClr val="404040"/>
                </a:solidFill>
                <a:latin typeface="Franklin Gothic Medium"/>
              </a:rPr>
              <a:t>Fifth Outline Level</a:t>
            </a:r>
          </a:p>
          <a:p>
            <a:pPr marL="2592000" lvl="5" indent="-216000">
              <a:lnSpc>
                <a:spcPct val="90000"/>
              </a:lnSpc>
              <a:spcBef>
                <a:spcPts val="283"/>
              </a:spcBef>
              <a:buClr>
                <a:srgbClr val="000000"/>
              </a:buClr>
              <a:buSzPct val="45000"/>
              <a:buFont typeface="Wingdings" charset="2"/>
              <a:buChar char=""/>
            </a:pPr>
            <a:r>
              <a:rPr lang="en-GB" sz="2000" b="0" strike="noStrike" spc="-1">
                <a:solidFill>
                  <a:srgbClr val="404040"/>
                </a:solidFill>
                <a:latin typeface="Franklin Gothic Medium"/>
              </a:rPr>
              <a:t>Sixth Outline Level</a:t>
            </a:r>
          </a:p>
          <a:p>
            <a:pPr marL="3024000" lvl="6" indent="-216000">
              <a:lnSpc>
                <a:spcPct val="90000"/>
              </a:lnSpc>
              <a:spcBef>
                <a:spcPts val="283"/>
              </a:spcBef>
              <a:buClr>
                <a:srgbClr val="000000"/>
              </a:buClr>
              <a:buSzPct val="45000"/>
              <a:buFont typeface="Wingdings" charset="2"/>
              <a:buChar char=""/>
            </a:pPr>
            <a:r>
              <a:rPr lang="en-GB" sz="2000" b="0" strike="noStrike" spc="-1">
                <a:solidFill>
                  <a:srgbClr val="404040"/>
                </a:solidFill>
                <a:latin typeface="Franklin Gothic Medium"/>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9D9D9"/>
            </a:gs>
            <a:gs pos="100000">
              <a:srgbClr val="FFFFFF"/>
            </a:gs>
          </a:gsLst>
          <a:lin ang="16200000"/>
        </a:gradFill>
        <a:effectLst/>
      </p:bgPr>
    </p:bg>
    <p:spTree>
      <p:nvGrpSpPr>
        <p:cNvPr id="1" name=""/>
        <p:cNvGrpSpPr/>
        <p:nvPr/>
      </p:nvGrpSpPr>
      <p:grpSpPr>
        <a:xfrm>
          <a:off x="0" y="0"/>
          <a:ext cx="0" cy="0"/>
          <a:chOff x="0" y="0"/>
          <a:chExt cx="0" cy="0"/>
        </a:xfrm>
      </p:grpSpPr>
      <p:sp>
        <p:nvSpPr>
          <p:cNvPr id="40" name="red bar"/>
          <p:cNvSpPr/>
          <p:nvPr/>
        </p:nvSpPr>
        <p:spPr>
          <a:xfrm>
            <a:off x="0" y="0"/>
            <a:ext cx="12188520" cy="1523520"/>
          </a:xfrm>
          <a:prstGeom prst="rect">
            <a:avLst/>
          </a:prstGeom>
          <a:gradFill rotWithShape="0">
            <a:gsLst>
              <a:gs pos="0">
                <a:srgbClr val="B82D2F"/>
              </a:gs>
              <a:gs pos="100000">
                <a:srgbClr val="8A2223"/>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1" name="PlaceHolder 1"/>
          <p:cNvSpPr>
            <a:spLocks noGrp="1"/>
          </p:cNvSpPr>
          <p:nvPr>
            <p:ph type="title"/>
          </p:nvPr>
        </p:nvSpPr>
        <p:spPr>
          <a:xfrm>
            <a:off x="1066680" y="99360"/>
            <a:ext cx="10058040" cy="1325160"/>
          </a:xfrm>
          <a:prstGeom prst="rect">
            <a:avLst/>
          </a:prstGeom>
          <a:noFill/>
          <a:ln w="0">
            <a:noFill/>
          </a:ln>
        </p:spPr>
        <p:txBody>
          <a:bodyPr anchor="ctr">
            <a:noAutofit/>
          </a:bodyPr>
          <a:lstStyle/>
          <a:p>
            <a:pPr>
              <a:lnSpc>
                <a:spcPct val="90000"/>
              </a:lnSpc>
              <a:buNone/>
            </a:pPr>
            <a:r>
              <a:rPr lang="en-US" sz="3600" b="0" strike="noStrike" spc="-1">
                <a:solidFill>
                  <a:srgbClr val="FFFFFF"/>
                </a:solidFill>
                <a:latin typeface="Franklin Gothic Medium"/>
              </a:rPr>
              <a:t>Click to edit Master title style</a:t>
            </a:r>
            <a:endParaRPr lang="en-GB" sz="3600" b="0" strike="noStrike" spc="-1">
              <a:solidFill>
                <a:srgbClr val="000000"/>
              </a:solidFill>
              <a:latin typeface="Franklin Gothic Medium"/>
            </a:endParaRPr>
          </a:p>
        </p:txBody>
      </p:sp>
      <p:sp>
        <p:nvSpPr>
          <p:cNvPr id="42" name="PlaceHolder 2"/>
          <p:cNvSpPr>
            <a:spLocks noGrp="1"/>
          </p:cNvSpPr>
          <p:nvPr>
            <p:ph type="body"/>
          </p:nvPr>
        </p:nvSpPr>
        <p:spPr>
          <a:xfrm>
            <a:off x="1523880" y="1828800"/>
            <a:ext cx="9143640" cy="4571640"/>
          </a:xfrm>
          <a:prstGeom prst="rect">
            <a:avLst/>
          </a:prstGeom>
          <a:noFill/>
          <a:ln w="0">
            <a:noFill/>
          </a:ln>
        </p:spPr>
        <p:txBody>
          <a:bodyPr anchor="t">
            <a:noAutofit/>
          </a:bodyPr>
          <a:lstStyle/>
          <a:p>
            <a:pPr marL="228600" indent="-228600">
              <a:lnSpc>
                <a:spcPct val="90000"/>
              </a:lnSpc>
              <a:spcBef>
                <a:spcPts val="1800"/>
              </a:spcBef>
              <a:buClr>
                <a:srgbClr val="404040"/>
              </a:buClr>
              <a:buFont typeface="Arial"/>
              <a:buChar char="▪"/>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a:p>
            <a:pPr marL="457200" lvl="1" indent="-228600">
              <a:lnSpc>
                <a:spcPct val="90000"/>
              </a:lnSpc>
              <a:spcBef>
                <a:spcPts val="601"/>
              </a:spcBef>
              <a:buClr>
                <a:srgbClr val="404040"/>
              </a:buClr>
              <a:buFont typeface="Arial"/>
              <a:buChar char="▪"/>
            </a:pPr>
            <a:r>
              <a:rPr lang="en-US" sz="2200" b="0" strike="noStrike" spc="-1">
                <a:solidFill>
                  <a:srgbClr val="404040"/>
                </a:solidFill>
                <a:latin typeface="Franklin Gothic Medium"/>
              </a:rPr>
              <a:t>Second level</a:t>
            </a:r>
            <a:endParaRPr lang="en-GB" sz="2200" b="0" strike="noStrike" spc="-1">
              <a:solidFill>
                <a:srgbClr val="404040"/>
              </a:solidFill>
              <a:latin typeface="Franklin Gothic Medium"/>
            </a:endParaRPr>
          </a:p>
          <a:p>
            <a:pPr marL="685800" lvl="2" indent="-182880">
              <a:lnSpc>
                <a:spcPct val="90000"/>
              </a:lnSpc>
              <a:spcBef>
                <a:spcPts val="601"/>
              </a:spcBef>
              <a:buClr>
                <a:srgbClr val="404040"/>
              </a:buClr>
              <a:buFont typeface="Arial"/>
              <a:buChar char="▪"/>
            </a:pPr>
            <a:r>
              <a:rPr lang="en-US" sz="2000" b="0" strike="noStrike" spc="-1">
                <a:solidFill>
                  <a:srgbClr val="404040"/>
                </a:solidFill>
                <a:latin typeface="Franklin Gothic Medium"/>
              </a:rPr>
              <a:t>Third level</a:t>
            </a:r>
            <a:endParaRPr lang="en-GB" sz="2000" b="0" strike="noStrike" spc="-1">
              <a:solidFill>
                <a:srgbClr val="404040"/>
              </a:solidFill>
              <a:latin typeface="Franklin Gothic Medium"/>
            </a:endParaRPr>
          </a:p>
          <a:p>
            <a:pPr marL="868680" lvl="3" indent="-182520">
              <a:lnSpc>
                <a:spcPct val="90000"/>
              </a:lnSpc>
              <a:spcBef>
                <a:spcPts val="601"/>
              </a:spcBef>
              <a:buClr>
                <a:srgbClr val="404040"/>
              </a:buClr>
              <a:buFont typeface="Arial"/>
              <a:buChar char="▪"/>
            </a:pPr>
            <a:r>
              <a:rPr lang="en-US" sz="1800" b="0" strike="noStrike" spc="-1">
                <a:solidFill>
                  <a:srgbClr val="404040"/>
                </a:solidFill>
                <a:latin typeface="Franklin Gothic Medium"/>
              </a:rPr>
              <a:t>Fourth level</a:t>
            </a:r>
            <a:endParaRPr lang="en-GB" sz="1800" b="0" strike="noStrike" spc="-1">
              <a:solidFill>
                <a:srgbClr val="404040"/>
              </a:solidFill>
              <a:latin typeface="Franklin Gothic Medium"/>
            </a:endParaRPr>
          </a:p>
          <a:p>
            <a:pPr marL="1051560" lvl="4" indent="-182880">
              <a:lnSpc>
                <a:spcPct val="90000"/>
              </a:lnSpc>
              <a:spcBef>
                <a:spcPts val="601"/>
              </a:spcBef>
              <a:buClr>
                <a:srgbClr val="404040"/>
              </a:buClr>
              <a:buFont typeface="Arial"/>
              <a:buChar char="▪"/>
            </a:pPr>
            <a:r>
              <a:rPr lang="en-US" sz="1600" b="0" strike="noStrike" spc="-1">
                <a:solidFill>
                  <a:srgbClr val="404040"/>
                </a:solidFill>
                <a:latin typeface="Franklin Gothic Medium"/>
              </a:rPr>
              <a:t>Fifth level</a:t>
            </a:r>
            <a:endParaRPr lang="en-GB" sz="1600" b="0" strike="noStrike" spc="-1">
              <a:solidFill>
                <a:srgbClr val="404040"/>
              </a:solidFill>
              <a:latin typeface="Franklin Gothic Medium"/>
            </a:endParaRPr>
          </a:p>
        </p:txBody>
      </p:sp>
      <p:sp>
        <p:nvSpPr>
          <p:cNvPr id="43" name="PlaceHolder 3"/>
          <p:cNvSpPr>
            <a:spLocks noGrp="1"/>
          </p:cNvSpPr>
          <p:nvPr>
            <p:ph type="ftr" idx="1"/>
          </p:nvPr>
        </p:nvSpPr>
        <p:spPr>
          <a:xfrm>
            <a:off x="1066680" y="6481800"/>
            <a:ext cx="7848360" cy="23940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4" name="PlaceHolder 4"/>
          <p:cNvSpPr>
            <a:spLocks noGrp="1"/>
          </p:cNvSpPr>
          <p:nvPr>
            <p:ph type="dt" idx="2"/>
          </p:nvPr>
        </p:nvSpPr>
        <p:spPr>
          <a:xfrm>
            <a:off x="9067680" y="6465960"/>
            <a:ext cx="10663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r>
              <a:rPr lang="en-GB" sz="1100" b="0" strike="noStrike" spc="-1">
                <a:solidFill>
                  <a:srgbClr val="000000"/>
                </a:solidFill>
                <a:latin typeface="Franklin Gothic Medium"/>
              </a:rPr>
              <a:t>&lt;date/time&gt;</a:t>
            </a:r>
            <a:endParaRPr lang="en-US" sz="1100" b="0" strike="noStrike" spc="-1">
              <a:latin typeface="Times New Roman"/>
            </a:endParaRPr>
          </a:p>
        </p:txBody>
      </p:sp>
      <p:sp>
        <p:nvSpPr>
          <p:cNvPr id="45" name="PlaceHolder 5"/>
          <p:cNvSpPr>
            <a:spLocks noGrp="1"/>
          </p:cNvSpPr>
          <p:nvPr>
            <p:ph type="sldNum" idx="3"/>
          </p:nvPr>
        </p:nvSpPr>
        <p:spPr>
          <a:xfrm>
            <a:off x="10287000" y="6481800"/>
            <a:ext cx="8377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fld id="{C017EF86-7BFA-4D0A-94C6-A20E881DA041}" type="slidenum">
              <a:rPr lang="en-GB" sz="1100" b="0" strike="noStrike" spc="-1">
                <a:solidFill>
                  <a:srgbClr val="000000"/>
                </a:solidFill>
                <a:latin typeface="Franklin Gothic Medium"/>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9D9D9"/>
            </a:gs>
            <a:gs pos="100000">
              <a:srgbClr val="FFFFFF"/>
            </a:gs>
          </a:gsLst>
          <a:lin ang="16200000"/>
        </a:gradFill>
        <a:effectLst/>
      </p:bgPr>
    </p:bg>
    <p:spTree>
      <p:nvGrpSpPr>
        <p:cNvPr id="1" name=""/>
        <p:cNvGrpSpPr/>
        <p:nvPr/>
      </p:nvGrpSpPr>
      <p:grpSpPr>
        <a:xfrm>
          <a:off x="0" y="0"/>
          <a:ext cx="0" cy="0"/>
          <a:chOff x="0" y="0"/>
          <a:chExt cx="0" cy="0"/>
        </a:xfrm>
      </p:grpSpPr>
      <p:sp>
        <p:nvSpPr>
          <p:cNvPr id="82" name="red bar"/>
          <p:cNvSpPr/>
          <p:nvPr/>
        </p:nvSpPr>
        <p:spPr>
          <a:xfrm>
            <a:off x="0" y="0"/>
            <a:ext cx="12188520" cy="1523520"/>
          </a:xfrm>
          <a:prstGeom prst="rect">
            <a:avLst/>
          </a:prstGeom>
          <a:gradFill rotWithShape="0">
            <a:gsLst>
              <a:gs pos="0">
                <a:srgbClr val="B82D2F"/>
              </a:gs>
              <a:gs pos="100000">
                <a:srgbClr val="8A2223"/>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3" name="PlaceHolder 1"/>
          <p:cNvSpPr>
            <a:spLocks noGrp="1"/>
          </p:cNvSpPr>
          <p:nvPr>
            <p:ph type="title"/>
          </p:nvPr>
        </p:nvSpPr>
        <p:spPr>
          <a:xfrm>
            <a:off x="1066680" y="99360"/>
            <a:ext cx="10058040" cy="1325160"/>
          </a:xfrm>
          <a:prstGeom prst="rect">
            <a:avLst/>
          </a:prstGeom>
          <a:noFill/>
          <a:ln w="0">
            <a:noFill/>
          </a:ln>
        </p:spPr>
        <p:txBody>
          <a:bodyPr anchor="ctr">
            <a:noAutofit/>
          </a:bodyPr>
          <a:lstStyle/>
          <a:p>
            <a:pPr>
              <a:lnSpc>
                <a:spcPct val="90000"/>
              </a:lnSpc>
              <a:buNone/>
            </a:pPr>
            <a:r>
              <a:rPr lang="en-US" sz="3600" b="0" strike="noStrike" spc="-1">
                <a:solidFill>
                  <a:srgbClr val="FFFFFF"/>
                </a:solidFill>
                <a:latin typeface="Franklin Gothic Medium"/>
              </a:rPr>
              <a:t>Click to edit Master title style</a:t>
            </a:r>
            <a:endParaRPr lang="en-GB" sz="3600" b="0" strike="noStrike" spc="-1">
              <a:solidFill>
                <a:srgbClr val="000000"/>
              </a:solidFill>
              <a:latin typeface="Franklin Gothic Medium"/>
            </a:endParaRPr>
          </a:p>
        </p:txBody>
      </p:sp>
      <p:sp>
        <p:nvSpPr>
          <p:cNvPr id="84" name="PlaceHolder 2"/>
          <p:cNvSpPr>
            <a:spLocks noGrp="1"/>
          </p:cNvSpPr>
          <p:nvPr>
            <p:ph type="body"/>
          </p:nvPr>
        </p:nvSpPr>
        <p:spPr>
          <a:xfrm>
            <a:off x="1066680" y="1825560"/>
            <a:ext cx="4800240" cy="4574880"/>
          </a:xfrm>
          <a:prstGeom prst="rect">
            <a:avLst/>
          </a:prstGeom>
          <a:noFill/>
          <a:ln w="0">
            <a:noFill/>
          </a:ln>
        </p:spPr>
        <p:txBody>
          <a:bodyPr anchor="t">
            <a:normAutofit/>
          </a:bodyPr>
          <a:lstStyle/>
          <a:p>
            <a:pPr marL="228600" indent="-228600">
              <a:lnSpc>
                <a:spcPct val="90000"/>
              </a:lnSpc>
              <a:spcBef>
                <a:spcPts val="1800"/>
              </a:spcBef>
              <a:buClr>
                <a:srgbClr val="404040"/>
              </a:buClr>
              <a:buFont typeface="Arial"/>
              <a:buChar char="▪"/>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a:p>
            <a:pPr marL="457200" lvl="1" indent="-228600">
              <a:lnSpc>
                <a:spcPct val="90000"/>
              </a:lnSpc>
              <a:spcBef>
                <a:spcPts val="601"/>
              </a:spcBef>
              <a:buClr>
                <a:srgbClr val="404040"/>
              </a:buClr>
              <a:buFont typeface="Arial"/>
              <a:buChar char="▪"/>
            </a:pPr>
            <a:r>
              <a:rPr lang="en-US" sz="2000" b="0" strike="noStrike" spc="-1">
                <a:solidFill>
                  <a:srgbClr val="404040"/>
                </a:solidFill>
                <a:latin typeface="Franklin Gothic Medium"/>
              </a:rPr>
              <a:t>Second level</a:t>
            </a:r>
            <a:endParaRPr lang="en-GB" sz="2000" b="0" strike="noStrike" spc="-1">
              <a:solidFill>
                <a:srgbClr val="404040"/>
              </a:solidFill>
              <a:latin typeface="Franklin Gothic Medium"/>
            </a:endParaRPr>
          </a:p>
          <a:p>
            <a:pPr marL="685800" lvl="2" indent="-182880">
              <a:lnSpc>
                <a:spcPct val="90000"/>
              </a:lnSpc>
              <a:spcBef>
                <a:spcPts val="601"/>
              </a:spcBef>
              <a:buClr>
                <a:srgbClr val="404040"/>
              </a:buClr>
              <a:buFont typeface="Arial"/>
              <a:buChar char="▪"/>
            </a:pPr>
            <a:r>
              <a:rPr lang="en-US" sz="1800" b="0" strike="noStrike" spc="-1">
                <a:solidFill>
                  <a:srgbClr val="404040"/>
                </a:solidFill>
                <a:latin typeface="Franklin Gothic Medium"/>
              </a:rPr>
              <a:t>Third level</a:t>
            </a:r>
            <a:endParaRPr lang="en-GB" sz="1800" b="0" strike="noStrike" spc="-1">
              <a:solidFill>
                <a:srgbClr val="404040"/>
              </a:solidFill>
              <a:latin typeface="Franklin Gothic Medium"/>
            </a:endParaRPr>
          </a:p>
          <a:p>
            <a:pPr marL="868680" lvl="3" indent="-182520">
              <a:lnSpc>
                <a:spcPct val="90000"/>
              </a:lnSpc>
              <a:spcBef>
                <a:spcPts val="601"/>
              </a:spcBef>
              <a:buClr>
                <a:srgbClr val="404040"/>
              </a:buClr>
              <a:buFont typeface="Arial"/>
              <a:buChar char="▪"/>
            </a:pPr>
            <a:r>
              <a:rPr lang="en-US" sz="1600" b="0" strike="noStrike" spc="-1">
                <a:solidFill>
                  <a:srgbClr val="404040"/>
                </a:solidFill>
                <a:latin typeface="Franklin Gothic Medium"/>
              </a:rPr>
              <a:t>Fourth level</a:t>
            </a:r>
            <a:endParaRPr lang="en-GB" sz="1600" b="0" strike="noStrike" spc="-1">
              <a:solidFill>
                <a:srgbClr val="404040"/>
              </a:solidFill>
              <a:latin typeface="Franklin Gothic Medium"/>
            </a:endParaRPr>
          </a:p>
          <a:p>
            <a:pPr marL="1051560" lvl="4" indent="-182880">
              <a:lnSpc>
                <a:spcPct val="90000"/>
              </a:lnSpc>
              <a:spcBef>
                <a:spcPts val="601"/>
              </a:spcBef>
              <a:buClr>
                <a:srgbClr val="404040"/>
              </a:buClr>
              <a:buFont typeface="Arial"/>
              <a:buChar char="▪"/>
            </a:pPr>
            <a:r>
              <a:rPr lang="en-US" sz="1600" b="0" strike="noStrike" spc="-1">
                <a:solidFill>
                  <a:srgbClr val="404040"/>
                </a:solidFill>
                <a:latin typeface="Franklin Gothic Medium"/>
              </a:rPr>
              <a:t>Fifth level</a:t>
            </a:r>
            <a:endParaRPr lang="en-GB" sz="1600" b="0" strike="noStrike" spc="-1">
              <a:solidFill>
                <a:srgbClr val="404040"/>
              </a:solidFill>
              <a:latin typeface="Franklin Gothic Medium"/>
            </a:endParaRPr>
          </a:p>
        </p:txBody>
      </p:sp>
      <p:sp>
        <p:nvSpPr>
          <p:cNvPr id="85" name="PlaceHolder 3"/>
          <p:cNvSpPr>
            <a:spLocks noGrp="1"/>
          </p:cNvSpPr>
          <p:nvPr>
            <p:ph type="body"/>
          </p:nvPr>
        </p:nvSpPr>
        <p:spPr>
          <a:xfrm>
            <a:off x="6324480" y="1825560"/>
            <a:ext cx="4800240" cy="4574880"/>
          </a:xfrm>
          <a:prstGeom prst="rect">
            <a:avLst/>
          </a:prstGeom>
          <a:noFill/>
          <a:ln w="0">
            <a:noFill/>
          </a:ln>
        </p:spPr>
        <p:txBody>
          <a:bodyPr anchor="t">
            <a:normAutofit/>
          </a:bodyPr>
          <a:lstStyle/>
          <a:p>
            <a:pPr marL="228600" indent="-228600">
              <a:lnSpc>
                <a:spcPct val="90000"/>
              </a:lnSpc>
              <a:spcBef>
                <a:spcPts val="1800"/>
              </a:spcBef>
              <a:buClr>
                <a:srgbClr val="404040"/>
              </a:buClr>
              <a:buFont typeface="Arial"/>
              <a:buChar char="▪"/>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a:p>
            <a:pPr marL="457200" lvl="1" indent="-228600">
              <a:lnSpc>
                <a:spcPct val="90000"/>
              </a:lnSpc>
              <a:spcBef>
                <a:spcPts val="601"/>
              </a:spcBef>
              <a:buClr>
                <a:srgbClr val="404040"/>
              </a:buClr>
              <a:buFont typeface="Arial"/>
              <a:buChar char="▪"/>
            </a:pPr>
            <a:r>
              <a:rPr lang="en-US" sz="2000" b="0" strike="noStrike" spc="-1">
                <a:solidFill>
                  <a:srgbClr val="404040"/>
                </a:solidFill>
                <a:latin typeface="Franklin Gothic Medium"/>
              </a:rPr>
              <a:t>Second level</a:t>
            </a:r>
            <a:endParaRPr lang="en-GB" sz="2000" b="0" strike="noStrike" spc="-1">
              <a:solidFill>
                <a:srgbClr val="404040"/>
              </a:solidFill>
              <a:latin typeface="Franklin Gothic Medium"/>
            </a:endParaRPr>
          </a:p>
          <a:p>
            <a:pPr marL="685800" lvl="2" indent="-182880">
              <a:lnSpc>
                <a:spcPct val="90000"/>
              </a:lnSpc>
              <a:spcBef>
                <a:spcPts val="601"/>
              </a:spcBef>
              <a:buClr>
                <a:srgbClr val="404040"/>
              </a:buClr>
              <a:buFont typeface="Arial"/>
              <a:buChar char="▪"/>
            </a:pPr>
            <a:r>
              <a:rPr lang="en-US" sz="1800" b="0" strike="noStrike" spc="-1">
                <a:solidFill>
                  <a:srgbClr val="404040"/>
                </a:solidFill>
                <a:latin typeface="Franklin Gothic Medium"/>
              </a:rPr>
              <a:t>Third level</a:t>
            </a:r>
            <a:endParaRPr lang="en-GB" sz="1800" b="0" strike="noStrike" spc="-1">
              <a:solidFill>
                <a:srgbClr val="404040"/>
              </a:solidFill>
              <a:latin typeface="Franklin Gothic Medium"/>
            </a:endParaRPr>
          </a:p>
          <a:p>
            <a:pPr marL="868680" lvl="3" indent="-182520">
              <a:lnSpc>
                <a:spcPct val="90000"/>
              </a:lnSpc>
              <a:spcBef>
                <a:spcPts val="601"/>
              </a:spcBef>
              <a:buClr>
                <a:srgbClr val="404040"/>
              </a:buClr>
              <a:buFont typeface="Arial"/>
              <a:buChar char="▪"/>
            </a:pPr>
            <a:r>
              <a:rPr lang="en-US" sz="1600" b="0" strike="noStrike" spc="-1">
                <a:solidFill>
                  <a:srgbClr val="404040"/>
                </a:solidFill>
                <a:latin typeface="Franklin Gothic Medium"/>
              </a:rPr>
              <a:t>Fourth level</a:t>
            </a:r>
            <a:endParaRPr lang="en-GB" sz="1600" b="0" strike="noStrike" spc="-1">
              <a:solidFill>
                <a:srgbClr val="404040"/>
              </a:solidFill>
              <a:latin typeface="Franklin Gothic Medium"/>
            </a:endParaRPr>
          </a:p>
          <a:p>
            <a:pPr marL="1051560" lvl="4" indent="-182880">
              <a:lnSpc>
                <a:spcPct val="90000"/>
              </a:lnSpc>
              <a:spcBef>
                <a:spcPts val="601"/>
              </a:spcBef>
              <a:buClr>
                <a:srgbClr val="404040"/>
              </a:buClr>
              <a:buFont typeface="Arial"/>
              <a:buChar char="▪"/>
            </a:pPr>
            <a:r>
              <a:rPr lang="en-US" sz="1600" b="0" strike="noStrike" spc="-1">
                <a:solidFill>
                  <a:srgbClr val="404040"/>
                </a:solidFill>
                <a:latin typeface="Franklin Gothic Medium"/>
              </a:rPr>
              <a:t>Fifth level</a:t>
            </a:r>
            <a:endParaRPr lang="en-GB" sz="1600" b="0" strike="noStrike" spc="-1">
              <a:solidFill>
                <a:srgbClr val="404040"/>
              </a:solidFill>
              <a:latin typeface="Franklin Gothic Medium"/>
            </a:endParaRPr>
          </a:p>
        </p:txBody>
      </p:sp>
      <p:sp>
        <p:nvSpPr>
          <p:cNvPr id="86" name="PlaceHolder 4"/>
          <p:cNvSpPr>
            <a:spLocks noGrp="1"/>
          </p:cNvSpPr>
          <p:nvPr>
            <p:ph type="ftr" idx="4"/>
          </p:nvPr>
        </p:nvSpPr>
        <p:spPr>
          <a:xfrm>
            <a:off x="1066680" y="6481800"/>
            <a:ext cx="7848360" cy="23940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7" name="PlaceHolder 5"/>
          <p:cNvSpPr>
            <a:spLocks noGrp="1"/>
          </p:cNvSpPr>
          <p:nvPr>
            <p:ph type="dt" idx="5"/>
          </p:nvPr>
        </p:nvSpPr>
        <p:spPr>
          <a:xfrm>
            <a:off x="9067680" y="6465960"/>
            <a:ext cx="10663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r>
              <a:rPr lang="en-GB" sz="1100" b="0" strike="noStrike" spc="-1">
                <a:solidFill>
                  <a:srgbClr val="000000"/>
                </a:solidFill>
                <a:latin typeface="Franklin Gothic Medium"/>
              </a:rPr>
              <a:t>&lt;date/time&gt;</a:t>
            </a:r>
            <a:endParaRPr lang="en-US" sz="1100" b="0" strike="noStrike" spc="-1">
              <a:latin typeface="Times New Roman"/>
            </a:endParaRPr>
          </a:p>
        </p:txBody>
      </p:sp>
      <p:sp>
        <p:nvSpPr>
          <p:cNvPr id="88" name="PlaceHolder 6"/>
          <p:cNvSpPr>
            <a:spLocks noGrp="1"/>
          </p:cNvSpPr>
          <p:nvPr>
            <p:ph type="sldNum" idx="6"/>
          </p:nvPr>
        </p:nvSpPr>
        <p:spPr>
          <a:xfrm>
            <a:off x="10287000" y="6481800"/>
            <a:ext cx="8377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fld id="{C39C10B2-765B-446D-A7A2-4BEA91E7A87B}" type="slidenum">
              <a:rPr lang="en-GB" sz="1100" b="0" strike="noStrike" spc="-1">
                <a:solidFill>
                  <a:srgbClr val="000000"/>
                </a:solidFill>
                <a:latin typeface="Franklin Gothic Medium"/>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82D2F"/>
            </a:gs>
            <a:gs pos="100000">
              <a:srgbClr val="8A2223"/>
            </a:gs>
          </a:gsLst>
          <a:lin ang="5400000"/>
        </a:gradFill>
        <a:effectLst/>
      </p:bgPr>
    </p:bg>
    <p:spTree>
      <p:nvGrpSpPr>
        <p:cNvPr id="1" name=""/>
        <p:cNvGrpSpPr/>
        <p:nvPr/>
      </p:nvGrpSpPr>
      <p:grpSpPr>
        <a:xfrm>
          <a:off x="0" y="0"/>
          <a:ext cx="0" cy="0"/>
          <a:chOff x="0" y="0"/>
          <a:chExt cx="0" cy="0"/>
        </a:xfrm>
      </p:grpSpPr>
      <p:sp>
        <p:nvSpPr>
          <p:cNvPr id="125" name="red bar" hidden="1"/>
          <p:cNvSpPr/>
          <p:nvPr/>
        </p:nvSpPr>
        <p:spPr>
          <a:xfrm>
            <a:off x="0" y="0"/>
            <a:ext cx="12188520" cy="1523520"/>
          </a:xfrm>
          <a:prstGeom prst="rect">
            <a:avLst/>
          </a:prstGeom>
          <a:gradFill rotWithShape="0">
            <a:gsLst>
              <a:gs pos="0">
                <a:srgbClr val="B82D2F"/>
              </a:gs>
              <a:gs pos="100000">
                <a:srgbClr val="8A2223"/>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26" name="Rectangle 6"/>
          <p:cNvSpPr/>
          <p:nvPr/>
        </p:nvSpPr>
        <p:spPr>
          <a:xfrm>
            <a:off x="264960" y="228600"/>
            <a:ext cx="11658240" cy="6400440"/>
          </a:xfrm>
          <a:prstGeom prst="rect">
            <a:avLst/>
          </a:prstGeom>
          <a:noFill/>
          <a:ln w="15875">
            <a:solidFill>
              <a:srgbClr val="BFBFBF"/>
            </a:solidFill>
          </a:ln>
        </p:spPr>
        <p:style>
          <a:lnRef idx="2">
            <a:schemeClr val="accent1">
              <a:shade val="50000"/>
            </a:schemeClr>
          </a:lnRef>
          <a:fillRef idx="1">
            <a:schemeClr val="accent1"/>
          </a:fillRef>
          <a:effectRef idx="0">
            <a:schemeClr val="accent1"/>
          </a:effectRef>
          <a:fontRef idx="minor"/>
        </p:style>
      </p:sp>
      <p:sp>
        <p:nvSpPr>
          <p:cNvPr id="127" name="PlaceHolder 1"/>
          <p:cNvSpPr>
            <a:spLocks noGrp="1"/>
          </p:cNvSpPr>
          <p:nvPr>
            <p:ph type="title"/>
          </p:nvPr>
        </p:nvSpPr>
        <p:spPr>
          <a:xfrm>
            <a:off x="1066680" y="1828800"/>
            <a:ext cx="7772040" cy="3177000"/>
          </a:xfrm>
          <a:prstGeom prst="rect">
            <a:avLst/>
          </a:prstGeom>
          <a:noFill/>
          <a:ln w="0">
            <a:noFill/>
          </a:ln>
        </p:spPr>
        <p:txBody>
          <a:bodyPr anchor="b">
            <a:normAutofit/>
          </a:bodyPr>
          <a:lstStyle/>
          <a:p>
            <a:pPr>
              <a:lnSpc>
                <a:spcPct val="80000"/>
              </a:lnSpc>
              <a:buNone/>
            </a:pPr>
            <a:r>
              <a:rPr lang="en-US" sz="5400" b="0" strike="noStrike" spc="-1">
                <a:solidFill>
                  <a:srgbClr val="FFFFFF"/>
                </a:solidFill>
                <a:latin typeface="Franklin Gothic Medium"/>
              </a:rPr>
              <a:t>Click to edit Master title style</a:t>
            </a:r>
            <a:endParaRPr lang="en-GB" sz="5400" b="0" strike="noStrike" spc="-1">
              <a:solidFill>
                <a:srgbClr val="000000"/>
              </a:solidFill>
              <a:latin typeface="Franklin Gothic Medium"/>
            </a:endParaRPr>
          </a:p>
        </p:txBody>
      </p:sp>
      <p:sp>
        <p:nvSpPr>
          <p:cNvPr id="128" name="PlaceHolder 2"/>
          <p:cNvSpPr>
            <a:spLocks noGrp="1"/>
          </p:cNvSpPr>
          <p:nvPr>
            <p:ph type="body"/>
          </p:nvPr>
        </p:nvSpPr>
        <p:spPr>
          <a:xfrm>
            <a:off x="1066680" y="5181480"/>
            <a:ext cx="7772040" cy="685440"/>
          </a:xfrm>
          <a:prstGeom prst="rect">
            <a:avLst/>
          </a:prstGeom>
          <a:noFill/>
          <a:ln w="0">
            <a:noFill/>
          </a:ln>
        </p:spPr>
        <p:txBody>
          <a:bodyPr anchor="t">
            <a:normAutofit/>
          </a:bodyPr>
          <a:lstStyle/>
          <a:p>
            <a:pPr>
              <a:lnSpc>
                <a:spcPct val="90000"/>
              </a:lnSpc>
              <a:spcBef>
                <a:spcPts val="1800"/>
              </a:spcBef>
              <a:buNone/>
              <a:tabLst>
                <a:tab pos="0" algn="l"/>
              </a:tabLst>
            </a:pPr>
            <a:r>
              <a:rPr lang="en-US" sz="2000" b="0" strike="noStrike" cap="all" spc="-1">
                <a:solidFill>
                  <a:srgbClr val="FFFFFF"/>
                </a:solidFill>
                <a:latin typeface="Franklin Gothic Medium"/>
              </a:rPr>
              <a:t>Click to edit Master text styles</a:t>
            </a:r>
            <a:endParaRPr lang="en-GB" sz="2000" b="0" strike="noStrike" spc="-1">
              <a:solidFill>
                <a:srgbClr val="404040"/>
              </a:solidFill>
              <a:latin typeface="Franklin Gothic Medium"/>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9D9D9"/>
            </a:gs>
            <a:gs pos="100000">
              <a:srgbClr val="FFFFFF"/>
            </a:gs>
          </a:gsLst>
          <a:lin ang="16200000"/>
        </a:gradFill>
        <a:effectLst/>
      </p:bgPr>
    </p:bg>
    <p:spTree>
      <p:nvGrpSpPr>
        <p:cNvPr id="1" name=""/>
        <p:cNvGrpSpPr/>
        <p:nvPr/>
      </p:nvGrpSpPr>
      <p:grpSpPr>
        <a:xfrm>
          <a:off x="0" y="0"/>
          <a:ext cx="0" cy="0"/>
          <a:chOff x="0" y="0"/>
          <a:chExt cx="0" cy="0"/>
        </a:xfrm>
      </p:grpSpPr>
      <p:sp>
        <p:nvSpPr>
          <p:cNvPr id="165" name="red bar"/>
          <p:cNvSpPr/>
          <p:nvPr/>
        </p:nvSpPr>
        <p:spPr>
          <a:xfrm>
            <a:off x="0" y="0"/>
            <a:ext cx="12188520" cy="1523520"/>
          </a:xfrm>
          <a:prstGeom prst="rect">
            <a:avLst/>
          </a:prstGeom>
          <a:gradFill rotWithShape="0">
            <a:gsLst>
              <a:gs pos="0">
                <a:srgbClr val="B82D2F"/>
              </a:gs>
              <a:gs pos="100000">
                <a:srgbClr val="8A2223"/>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66" name="PlaceHolder 1"/>
          <p:cNvSpPr>
            <a:spLocks noGrp="1"/>
          </p:cNvSpPr>
          <p:nvPr>
            <p:ph type="title"/>
          </p:nvPr>
        </p:nvSpPr>
        <p:spPr>
          <a:xfrm>
            <a:off x="1066680" y="99360"/>
            <a:ext cx="10058040" cy="1325160"/>
          </a:xfrm>
          <a:prstGeom prst="rect">
            <a:avLst/>
          </a:prstGeom>
          <a:noFill/>
          <a:ln w="0">
            <a:noFill/>
          </a:ln>
        </p:spPr>
        <p:txBody>
          <a:bodyPr anchor="ctr">
            <a:noAutofit/>
          </a:bodyPr>
          <a:lstStyle/>
          <a:p>
            <a:pPr>
              <a:lnSpc>
                <a:spcPct val="90000"/>
              </a:lnSpc>
              <a:buNone/>
            </a:pPr>
            <a:r>
              <a:rPr lang="en-US" sz="3600" b="0" strike="noStrike" spc="-1">
                <a:solidFill>
                  <a:srgbClr val="FFFFFF"/>
                </a:solidFill>
                <a:latin typeface="Franklin Gothic Medium"/>
              </a:rPr>
              <a:t>Click to edit Master title style</a:t>
            </a:r>
            <a:endParaRPr lang="en-GB" sz="3600" b="0" strike="noStrike" spc="-1">
              <a:solidFill>
                <a:srgbClr val="000000"/>
              </a:solidFill>
              <a:latin typeface="Franklin Gothic Medium"/>
            </a:endParaRPr>
          </a:p>
        </p:txBody>
      </p:sp>
      <p:sp>
        <p:nvSpPr>
          <p:cNvPr id="167" name="PlaceHolder 2"/>
          <p:cNvSpPr>
            <a:spLocks noGrp="1"/>
          </p:cNvSpPr>
          <p:nvPr>
            <p:ph type="body"/>
          </p:nvPr>
        </p:nvSpPr>
        <p:spPr>
          <a:xfrm>
            <a:off x="1066680" y="1828800"/>
            <a:ext cx="4800240" cy="761760"/>
          </a:xfrm>
          <a:prstGeom prst="rect">
            <a:avLst/>
          </a:prstGeom>
          <a:noFill/>
          <a:ln w="0">
            <a:noFill/>
          </a:ln>
        </p:spPr>
        <p:txBody>
          <a:bodyPr anchor="ctr">
            <a:noAutofit/>
          </a:bodyPr>
          <a:lstStyle/>
          <a:p>
            <a:pPr>
              <a:lnSpc>
                <a:spcPct val="90000"/>
              </a:lnSpc>
              <a:spcBef>
                <a:spcPts val="1800"/>
              </a:spcBef>
              <a:buNone/>
              <a:tabLst>
                <a:tab pos="0" algn="l"/>
              </a:tabLst>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p:txBody>
      </p:sp>
      <p:sp>
        <p:nvSpPr>
          <p:cNvPr id="168" name="PlaceHolder 3"/>
          <p:cNvSpPr>
            <a:spLocks noGrp="1"/>
          </p:cNvSpPr>
          <p:nvPr>
            <p:ph type="body"/>
          </p:nvPr>
        </p:nvSpPr>
        <p:spPr>
          <a:xfrm>
            <a:off x="1066680" y="2590920"/>
            <a:ext cx="4800240" cy="3809520"/>
          </a:xfrm>
          <a:prstGeom prst="rect">
            <a:avLst/>
          </a:prstGeom>
          <a:noFill/>
          <a:ln w="0">
            <a:noFill/>
          </a:ln>
        </p:spPr>
        <p:txBody>
          <a:bodyPr anchor="t">
            <a:normAutofit/>
          </a:bodyPr>
          <a:lstStyle/>
          <a:p>
            <a:pPr marL="228600" indent="-228600">
              <a:lnSpc>
                <a:spcPct val="90000"/>
              </a:lnSpc>
              <a:spcBef>
                <a:spcPts val="1800"/>
              </a:spcBef>
              <a:buClr>
                <a:srgbClr val="404040"/>
              </a:buClr>
              <a:buFont typeface="Arial"/>
              <a:buChar char="▪"/>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a:p>
            <a:pPr marL="457200" lvl="1" indent="-228600">
              <a:lnSpc>
                <a:spcPct val="90000"/>
              </a:lnSpc>
              <a:spcBef>
                <a:spcPts val="601"/>
              </a:spcBef>
              <a:buClr>
                <a:srgbClr val="404040"/>
              </a:buClr>
              <a:buFont typeface="Arial"/>
              <a:buChar char="▪"/>
            </a:pPr>
            <a:r>
              <a:rPr lang="en-US" sz="2000" b="0" strike="noStrike" spc="-1">
                <a:solidFill>
                  <a:srgbClr val="404040"/>
                </a:solidFill>
                <a:latin typeface="Franklin Gothic Medium"/>
              </a:rPr>
              <a:t>Second level</a:t>
            </a:r>
            <a:endParaRPr lang="en-GB" sz="2000" b="0" strike="noStrike" spc="-1">
              <a:solidFill>
                <a:srgbClr val="404040"/>
              </a:solidFill>
              <a:latin typeface="Franklin Gothic Medium"/>
            </a:endParaRPr>
          </a:p>
          <a:p>
            <a:pPr marL="685800" lvl="2" indent="-182880">
              <a:lnSpc>
                <a:spcPct val="90000"/>
              </a:lnSpc>
              <a:spcBef>
                <a:spcPts val="601"/>
              </a:spcBef>
              <a:buClr>
                <a:srgbClr val="404040"/>
              </a:buClr>
              <a:buFont typeface="Arial"/>
              <a:buChar char="▪"/>
            </a:pPr>
            <a:r>
              <a:rPr lang="en-US" sz="1800" b="0" strike="noStrike" spc="-1">
                <a:solidFill>
                  <a:srgbClr val="404040"/>
                </a:solidFill>
                <a:latin typeface="Franklin Gothic Medium"/>
              </a:rPr>
              <a:t>Third level</a:t>
            </a:r>
            <a:endParaRPr lang="en-GB" sz="1800" b="0" strike="noStrike" spc="-1">
              <a:solidFill>
                <a:srgbClr val="404040"/>
              </a:solidFill>
              <a:latin typeface="Franklin Gothic Medium"/>
            </a:endParaRPr>
          </a:p>
          <a:p>
            <a:pPr marL="868680" lvl="3" indent="-182520">
              <a:lnSpc>
                <a:spcPct val="90000"/>
              </a:lnSpc>
              <a:spcBef>
                <a:spcPts val="601"/>
              </a:spcBef>
              <a:buClr>
                <a:srgbClr val="404040"/>
              </a:buClr>
              <a:buFont typeface="Arial"/>
              <a:buChar char="▪"/>
            </a:pPr>
            <a:r>
              <a:rPr lang="en-US" sz="1600" b="0" strike="noStrike" spc="-1">
                <a:solidFill>
                  <a:srgbClr val="404040"/>
                </a:solidFill>
                <a:latin typeface="Franklin Gothic Medium"/>
              </a:rPr>
              <a:t>Fourth level</a:t>
            </a:r>
            <a:endParaRPr lang="en-GB" sz="1600" b="0" strike="noStrike" spc="-1">
              <a:solidFill>
                <a:srgbClr val="404040"/>
              </a:solidFill>
              <a:latin typeface="Franklin Gothic Medium"/>
            </a:endParaRPr>
          </a:p>
          <a:p>
            <a:pPr marL="1051560" lvl="4" indent="-182880">
              <a:lnSpc>
                <a:spcPct val="90000"/>
              </a:lnSpc>
              <a:spcBef>
                <a:spcPts val="601"/>
              </a:spcBef>
              <a:buClr>
                <a:srgbClr val="404040"/>
              </a:buClr>
              <a:buFont typeface="Arial"/>
              <a:buChar char="▪"/>
            </a:pPr>
            <a:r>
              <a:rPr lang="en-US" sz="1600" b="0" strike="noStrike" spc="-1">
                <a:solidFill>
                  <a:srgbClr val="404040"/>
                </a:solidFill>
                <a:latin typeface="Franklin Gothic Medium"/>
              </a:rPr>
              <a:t>Fifth level</a:t>
            </a:r>
            <a:endParaRPr lang="en-GB" sz="1600" b="0" strike="noStrike" spc="-1">
              <a:solidFill>
                <a:srgbClr val="404040"/>
              </a:solidFill>
              <a:latin typeface="Franklin Gothic Medium"/>
            </a:endParaRPr>
          </a:p>
        </p:txBody>
      </p:sp>
      <p:sp>
        <p:nvSpPr>
          <p:cNvPr id="169" name="PlaceHolder 4"/>
          <p:cNvSpPr>
            <a:spLocks noGrp="1"/>
          </p:cNvSpPr>
          <p:nvPr>
            <p:ph type="body"/>
          </p:nvPr>
        </p:nvSpPr>
        <p:spPr>
          <a:xfrm>
            <a:off x="6324480" y="1828800"/>
            <a:ext cx="4800240" cy="761760"/>
          </a:xfrm>
          <a:prstGeom prst="rect">
            <a:avLst/>
          </a:prstGeom>
          <a:noFill/>
          <a:ln w="0">
            <a:noFill/>
          </a:ln>
        </p:spPr>
        <p:txBody>
          <a:bodyPr anchor="ctr">
            <a:noAutofit/>
          </a:bodyPr>
          <a:lstStyle/>
          <a:p>
            <a:pPr>
              <a:lnSpc>
                <a:spcPct val="90000"/>
              </a:lnSpc>
              <a:spcBef>
                <a:spcPts val="1800"/>
              </a:spcBef>
              <a:buNone/>
              <a:tabLst>
                <a:tab pos="0" algn="l"/>
              </a:tabLst>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p:txBody>
      </p:sp>
      <p:sp>
        <p:nvSpPr>
          <p:cNvPr id="170" name="PlaceHolder 5"/>
          <p:cNvSpPr>
            <a:spLocks noGrp="1"/>
          </p:cNvSpPr>
          <p:nvPr>
            <p:ph type="body"/>
          </p:nvPr>
        </p:nvSpPr>
        <p:spPr>
          <a:xfrm>
            <a:off x="6324480" y="2590920"/>
            <a:ext cx="4800240" cy="3809520"/>
          </a:xfrm>
          <a:prstGeom prst="rect">
            <a:avLst/>
          </a:prstGeom>
          <a:noFill/>
          <a:ln w="0">
            <a:noFill/>
          </a:ln>
        </p:spPr>
        <p:txBody>
          <a:bodyPr anchor="t">
            <a:normAutofit/>
          </a:bodyPr>
          <a:lstStyle/>
          <a:p>
            <a:pPr marL="228600" indent="-228600">
              <a:lnSpc>
                <a:spcPct val="90000"/>
              </a:lnSpc>
              <a:spcBef>
                <a:spcPts val="1800"/>
              </a:spcBef>
              <a:buClr>
                <a:srgbClr val="404040"/>
              </a:buClr>
              <a:buFont typeface="Arial"/>
              <a:buChar char="▪"/>
            </a:pPr>
            <a:r>
              <a:rPr lang="en-US" sz="2400" b="0" strike="noStrike" spc="-1">
                <a:solidFill>
                  <a:srgbClr val="404040"/>
                </a:solidFill>
                <a:latin typeface="Franklin Gothic Medium"/>
              </a:rPr>
              <a:t>Click to edit Master text styles</a:t>
            </a:r>
            <a:endParaRPr lang="en-GB" sz="2400" b="0" strike="noStrike" spc="-1">
              <a:solidFill>
                <a:srgbClr val="404040"/>
              </a:solidFill>
              <a:latin typeface="Franklin Gothic Medium"/>
            </a:endParaRPr>
          </a:p>
          <a:p>
            <a:pPr marL="457200" lvl="1" indent="-228600">
              <a:lnSpc>
                <a:spcPct val="90000"/>
              </a:lnSpc>
              <a:spcBef>
                <a:spcPts val="601"/>
              </a:spcBef>
              <a:buClr>
                <a:srgbClr val="404040"/>
              </a:buClr>
              <a:buFont typeface="Arial"/>
              <a:buChar char="▪"/>
            </a:pPr>
            <a:r>
              <a:rPr lang="en-US" sz="2000" b="0" strike="noStrike" spc="-1">
                <a:solidFill>
                  <a:srgbClr val="404040"/>
                </a:solidFill>
                <a:latin typeface="Franklin Gothic Medium"/>
              </a:rPr>
              <a:t>Second level</a:t>
            </a:r>
            <a:endParaRPr lang="en-GB" sz="2000" b="0" strike="noStrike" spc="-1">
              <a:solidFill>
                <a:srgbClr val="404040"/>
              </a:solidFill>
              <a:latin typeface="Franklin Gothic Medium"/>
            </a:endParaRPr>
          </a:p>
          <a:p>
            <a:pPr marL="685800" lvl="2" indent="-182880">
              <a:lnSpc>
                <a:spcPct val="90000"/>
              </a:lnSpc>
              <a:spcBef>
                <a:spcPts val="601"/>
              </a:spcBef>
              <a:buClr>
                <a:srgbClr val="404040"/>
              </a:buClr>
              <a:buFont typeface="Arial"/>
              <a:buChar char="▪"/>
            </a:pPr>
            <a:r>
              <a:rPr lang="en-US" sz="1800" b="0" strike="noStrike" spc="-1">
                <a:solidFill>
                  <a:srgbClr val="404040"/>
                </a:solidFill>
                <a:latin typeface="Franklin Gothic Medium"/>
              </a:rPr>
              <a:t>Third level</a:t>
            </a:r>
            <a:endParaRPr lang="en-GB" sz="1800" b="0" strike="noStrike" spc="-1">
              <a:solidFill>
                <a:srgbClr val="404040"/>
              </a:solidFill>
              <a:latin typeface="Franklin Gothic Medium"/>
            </a:endParaRPr>
          </a:p>
          <a:p>
            <a:pPr marL="868680" lvl="3" indent="-182520">
              <a:lnSpc>
                <a:spcPct val="90000"/>
              </a:lnSpc>
              <a:spcBef>
                <a:spcPts val="601"/>
              </a:spcBef>
              <a:buClr>
                <a:srgbClr val="404040"/>
              </a:buClr>
              <a:buFont typeface="Arial"/>
              <a:buChar char="▪"/>
            </a:pPr>
            <a:r>
              <a:rPr lang="en-US" sz="1600" b="0" strike="noStrike" spc="-1">
                <a:solidFill>
                  <a:srgbClr val="404040"/>
                </a:solidFill>
                <a:latin typeface="Franklin Gothic Medium"/>
              </a:rPr>
              <a:t>Fourth level</a:t>
            </a:r>
            <a:endParaRPr lang="en-GB" sz="1600" b="0" strike="noStrike" spc="-1">
              <a:solidFill>
                <a:srgbClr val="404040"/>
              </a:solidFill>
              <a:latin typeface="Franklin Gothic Medium"/>
            </a:endParaRPr>
          </a:p>
          <a:p>
            <a:pPr marL="1051560" lvl="4" indent="-182880">
              <a:lnSpc>
                <a:spcPct val="90000"/>
              </a:lnSpc>
              <a:spcBef>
                <a:spcPts val="601"/>
              </a:spcBef>
              <a:buClr>
                <a:srgbClr val="404040"/>
              </a:buClr>
              <a:buFont typeface="Arial"/>
              <a:buChar char="▪"/>
            </a:pPr>
            <a:r>
              <a:rPr lang="en-US" sz="1600" b="0" strike="noStrike" spc="-1">
                <a:solidFill>
                  <a:srgbClr val="404040"/>
                </a:solidFill>
                <a:latin typeface="Franklin Gothic Medium"/>
              </a:rPr>
              <a:t>Fifth level</a:t>
            </a:r>
            <a:endParaRPr lang="en-GB" sz="1600" b="0" strike="noStrike" spc="-1">
              <a:solidFill>
                <a:srgbClr val="404040"/>
              </a:solidFill>
              <a:latin typeface="Franklin Gothic Medium"/>
            </a:endParaRPr>
          </a:p>
        </p:txBody>
      </p:sp>
      <p:sp>
        <p:nvSpPr>
          <p:cNvPr id="171" name="PlaceHolder 6"/>
          <p:cNvSpPr>
            <a:spLocks noGrp="1"/>
          </p:cNvSpPr>
          <p:nvPr>
            <p:ph type="ftr" idx="7"/>
          </p:nvPr>
        </p:nvSpPr>
        <p:spPr>
          <a:xfrm>
            <a:off x="1066680" y="6481800"/>
            <a:ext cx="7848360" cy="23940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72" name="PlaceHolder 7"/>
          <p:cNvSpPr>
            <a:spLocks noGrp="1"/>
          </p:cNvSpPr>
          <p:nvPr>
            <p:ph type="dt" idx="8"/>
          </p:nvPr>
        </p:nvSpPr>
        <p:spPr>
          <a:xfrm>
            <a:off x="9067680" y="6465960"/>
            <a:ext cx="10663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r>
              <a:rPr lang="en-GB" sz="1100" b="0" strike="noStrike" spc="-1">
                <a:solidFill>
                  <a:srgbClr val="000000"/>
                </a:solidFill>
                <a:latin typeface="Franklin Gothic Medium"/>
              </a:rPr>
              <a:t>&lt;date/time&gt;</a:t>
            </a:r>
            <a:endParaRPr lang="en-US" sz="1100" b="0" strike="noStrike" spc="-1">
              <a:latin typeface="Times New Roman"/>
            </a:endParaRPr>
          </a:p>
        </p:txBody>
      </p:sp>
      <p:sp>
        <p:nvSpPr>
          <p:cNvPr id="173" name="PlaceHolder 8"/>
          <p:cNvSpPr>
            <a:spLocks noGrp="1"/>
          </p:cNvSpPr>
          <p:nvPr>
            <p:ph type="sldNum" idx="9"/>
          </p:nvPr>
        </p:nvSpPr>
        <p:spPr>
          <a:xfrm>
            <a:off x="10287000" y="6481800"/>
            <a:ext cx="837720" cy="239400"/>
          </a:xfrm>
          <a:prstGeom prst="rect">
            <a:avLst/>
          </a:prstGeom>
          <a:noFill/>
          <a:ln w="0">
            <a:noFill/>
          </a:ln>
        </p:spPr>
        <p:txBody>
          <a:bodyPr anchor="ctr">
            <a:noAutofit/>
          </a:bodyPr>
          <a:lstStyle>
            <a:lvl1pPr algn="r">
              <a:lnSpc>
                <a:spcPct val="100000"/>
              </a:lnSpc>
              <a:buNone/>
              <a:defRPr lang="en-GB" sz="1100" b="0" strike="noStrike" spc="-1">
                <a:solidFill>
                  <a:srgbClr val="000000"/>
                </a:solidFill>
                <a:latin typeface="Franklin Gothic Medium"/>
              </a:defRPr>
            </a:lvl1pPr>
          </a:lstStyle>
          <a:p>
            <a:pPr algn="r">
              <a:lnSpc>
                <a:spcPct val="100000"/>
              </a:lnSpc>
              <a:buNone/>
            </a:pPr>
            <a:fld id="{2D563C05-0B1B-453B-B206-7E96B16EB387}" type="slidenum">
              <a:rPr lang="en-GB" sz="1100" b="0" strike="noStrike" spc="-1">
                <a:solidFill>
                  <a:srgbClr val="000000"/>
                </a:solidFill>
                <a:latin typeface="Franklin Gothic Medium"/>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5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626400" y="1556640"/>
            <a:ext cx="4461480" cy="3449160"/>
          </a:xfrm>
          <a:prstGeom prst="rect">
            <a:avLst/>
          </a:prstGeom>
          <a:noFill/>
          <a:ln w="0">
            <a:noFill/>
          </a:ln>
        </p:spPr>
        <p:txBody>
          <a:bodyPr anchor="b">
            <a:noAutofit/>
          </a:bodyPr>
          <a:lstStyle/>
          <a:p>
            <a:pPr>
              <a:lnSpc>
                <a:spcPct val="80000"/>
              </a:lnSpc>
              <a:buNone/>
            </a:pPr>
            <a:r>
              <a:rPr lang="en-GB" sz="5400" b="0" strike="noStrike" spc="-1" dirty="0">
                <a:solidFill>
                  <a:srgbClr val="B82D2F"/>
                </a:solidFill>
                <a:latin typeface="Franklin Gothic Medium"/>
              </a:rPr>
              <a:t>ECG Classification with ML</a:t>
            </a:r>
            <a:endParaRPr lang="en-GB" sz="5400" b="0" strike="noStrike" spc="-1" dirty="0">
              <a:solidFill>
                <a:srgbClr val="000000"/>
              </a:solidFill>
              <a:latin typeface="Franklin Gothic Medium"/>
            </a:endParaRPr>
          </a:p>
        </p:txBody>
      </p:sp>
      <p:sp>
        <p:nvSpPr>
          <p:cNvPr id="2" name="PlaceHolder 2">
            <a:extLst>
              <a:ext uri="{FF2B5EF4-FFF2-40B4-BE49-F238E27FC236}">
                <a16:creationId xmlns:a16="http://schemas.microsoft.com/office/drawing/2014/main" id="{5D3C7B22-A239-7193-0DD8-CBD39FD9CA06}"/>
              </a:ext>
            </a:extLst>
          </p:cNvPr>
          <p:cNvSpPr>
            <a:spLocks noGrp="1"/>
          </p:cNvSpPr>
          <p:nvPr>
            <p:ph type="subTitle"/>
          </p:nvPr>
        </p:nvSpPr>
        <p:spPr>
          <a:xfrm>
            <a:off x="3439397" y="5731164"/>
            <a:ext cx="4097880" cy="685440"/>
          </a:xfrm>
          <a:prstGeom prst="rect">
            <a:avLst/>
          </a:prstGeom>
          <a:noFill/>
          <a:ln w="0">
            <a:noFill/>
          </a:ln>
        </p:spPr>
        <p:txBody>
          <a:bodyPr anchor="t">
            <a:normAutofit fontScale="92500" lnSpcReduction="20000"/>
          </a:bodyPr>
          <a:lstStyle/>
          <a:p>
            <a:pPr>
              <a:lnSpc>
                <a:spcPct val="90000"/>
              </a:lnSpc>
              <a:spcBef>
                <a:spcPts val="1800"/>
              </a:spcBef>
              <a:buNone/>
              <a:tabLst>
                <a:tab pos="0" algn="l"/>
              </a:tabLst>
            </a:pPr>
            <a:r>
              <a:rPr lang="sr-Latn-RS" sz="2000" cap="all" spc="-1" dirty="0">
                <a:solidFill>
                  <a:srgbClr val="808080"/>
                </a:solidFill>
                <a:latin typeface="Franklin Gothic Medium"/>
              </a:rPr>
              <a:t>		</a:t>
            </a:r>
          </a:p>
          <a:p>
            <a:pPr>
              <a:lnSpc>
                <a:spcPct val="90000"/>
              </a:lnSpc>
              <a:spcBef>
                <a:spcPts val="1800"/>
              </a:spcBef>
              <a:buNone/>
              <a:tabLst>
                <a:tab pos="0" algn="l"/>
              </a:tabLst>
            </a:pPr>
            <a:r>
              <a:rPr lang="sr-Latn-RS" sz="2000" b="0" strike="noStrike" cap="all" spc="-1" dirty="0">
                <a:solidFill>
                  <a:srgbClr val="808080"/>
                </a:solidFill>
                <a:latin typeface="Franklin Gothic Medium"/>
              </a:rPr>
              <a:t>31. JULY 2023.</a:t>
            </a:r>
            <a:endParaRPr lang="en-US" sz="2000" b="0" strike="noStrike" spc="-1" dirty="0">
              <a:latin typeface="Arial"/>
            </a:endParaRPr>
          </a:p>
        </p:txBody>
      </p:sp>
      <p:sp>
        <p:nvSpPr>
          <p:cNvPr id="8" name="PlaceHolder 2">
            <a:extLst>
              <a:ext uri="{FF2B5EF4-FFF2-40B4-BE49-F238E27FC236}">
                <a16:creationId xmlns:a16="http://schemas.microsoft.com/office/drawing/2014/main" id="{76CAE215-2A70-0C07-F41C-9376157480F6}"/>
              </a:ext>
            </a:extLst>
          </p:cNvPr>
          <p:cNvSpPr>
            <a:spLocks noGrp="1"/>
          </p:cNvSpPr>
          <p:nvPr>
            <p:ph type="subTitle" idx="4294967295"/>
          </p:nvPr>
        </p:nvSpPr>
        <p:spPr>
          <a:xfrm>
            <a:off x="1950097" y="5757726"/>
            <a:ext cx="4097880" cy="685440"/>
          </a:xfrm>
          <a:prstGeom prst="rect">
            <a:avLst/>
          </a:prstGeom>
          <a:noFill/>
          <a:ln w="0">
            <a:noFill/>
          </a:ln>
        </p:spPr>
        <p:txBody>
          <a:bodyPr anchor="t">
            <a:normAutofit/>
          </a:bodyPr>
          <a:lstStyle/>
          <a:p>
            <a:pPr>
              <a:lnSpc>
                <a:spcPct val="90000"/>
              </a:lnSpc>
              <a:spcBef>
                <a:spcPts val="1800"/>
              </a:spcBef>
              <a:buNone/>
              <a:tabLst>
                <a:tab pos="0" algn="l"/>
              </a:tabLst>
            </a:pPr>
            <a:r>
              <a:rPr lang="en-GB" sz="1800" cap="all" spc="-1" dirty="0">
                <a:solidFill>
                  <a:srgbClr val="808080"/>
                </a:solidFill>
                <a:latin typeface="Franklin Gothic Medium"/>
              </a:rPr>
              <a:t>Uro</a:t>
            </a:r>
            <a:r>
              <a:rPr lang="sr-Latn-RS" sz="1800" cap="all" spc="-1" dirty="0">
                <a:solidFill>
                  <a:srgbClr val="808080"/>
                </a:solidFill>
                <a:latin typeface="Franklin Gothic Medium"/>
              </a:rPr>
              <a:t>š</a:t>
            </a:r>
            <a:r>
              <a:rPr lang="en-GB" sz="1800" cap="all" spc="-1" dirty="0">
                <a:solidFill>
                  <a:srgbClr val="808080"/>
                </a:solidFill>
                <a:latin typeface="Franklin Gothic Medium"/>
              </a:rPr>
              <a:t> </a:t>
            </a:r>
            <a:r>
              <a:rPr lang="en-GB" sz="1800" cap="all" spc="-1" dirty="0" err="1">
                <a:solidFill>
                  <a:srgbClr val="808080"/>
                </a:solidFill>
                <a:latin typeface="Franklin Gothic Medium"/>
              </a:rPr>
              <a:t>Panteli</a:t>
            </a:r>
            <a:r>
              <a:rPr lang="sr-Latn-RS" sz="1800" cap="all" spc="-1" dirty="0">
                <a:solidFill>
                  <a:srgbClr val="808080"/>
                </a:solidFill>
                <a:latin typeface="Franklin Gothic Medium"/>
              </a:rPr>
              <a:t>ć i maša Đurić</a:t>
            </a:r>
          </a:p>
          <a:p>
            <a:pPr>
              <a:lnSpc>
                <a:spcPct val="90000"/>
              </a:lnSpc>
              <a:spcBef>
                <a:spcPts val="1800"/>
              </a:spcBef>
              <a:buNone/>
              <a:tabLst>
                <a:tab pos="0" algn="l"/>
              </a:tabLst>
            </a:pPr>
            <a:endParaRPr lang="en-US" sz="2000" b="0" strike="noStrike" spc="-1" dirty="0">
              <a:latin typeface="Arial"/>
            </a:endParaRPr>
          </a:p>
        </p:txBody>
      </p:sp>
      <p:pic>
        <p:nvPicPr>
          <p:cNvPr id="10" name="Picture 9" descr="A yellow and orange cartoon character&#10;&#10;Description automatically generated">
            <a:extLst>
              <a:ext uri="{FF2B5EF4-FFF2-40B4-BE49-F238E27FC236}">
                <a16:creationId xmlns:a16="http://schemas.microsoft.com/office/drawing/2014/main" id="{3E512BCD-5B8A-855F-9CC1-DC503395C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97" y="680648"/>
            <a:ext cx="1662223" cy="16622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622004" y="1711842"/>
            <a:ext cx="1093912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Oversampling </a:t>
            </a:r>
            <a:endParaRPr lang="en-US"/>
          </a:p>
          <a:p>
            <a:pPr marL="285750" indent="-285750">
              <a:buFont typeface="Arial"/>
              <a:buChar char="•"/>
            </a:pPr>
            <a:r>
              <a:rPr lang="en-US" dirty="0">
                <a:ea typeface="+mn-lt"/>
                <a:cs typeface="+mn-lt"/>
              </a:rPr>
              <a:t>Oversampling is a technique used to address class imbalance in a dataset, where one or more classes have significantly fewer samples compared to other classes.</a:t>
            </a:r>
          </a:p>
          <a:p>
            <a:pPr marL="285750" indent="-285750">
              <a:buFont typeface="Arial"/>
              <a:buChar char="•"/>
            </a:pPr>
            <a:endParaRPr lang="en-US" dirty="0">
              <a:ea typeface="+mn-lt"/>
              <a:cs typeface="+mn-lt"/>
            </a:endParaRPr>
          </a:p>
          <a:p>
            <a:r>
              <a:rPr lang="en-US" b="1" dirty="0">
                <a:ea typeface="+mn-lt"/>
                <a:cs typeface="+mn-lt"/>
              </a:rPr>
              <a:t>Class Weighting</a:t>
            </a:r>
            <a:endParaRPr lang="en-US">
              <a:ea typeface="+mn-lt"/>
              <a:cs typeface="+mn-lt"/>
            </a:endParaRPr>
          </a:p>
          <a:p>
            <a:pPr marL="285750" indent="-285750">
              <a:buFont typeface="Arial"/>
              <a:buChar char="•"/>
            </a:pPr>
            <a:r>
              <a:rPr lang="en-US" dirty="0">
                <a:ea typeface="+mn-lt"/>
                <a:cs typeface="+mn-lt"/>
              </a:rPr>
              <a:t>Class weighting is a technique used to modify the learning process of a classifier by assigning different weights to different classes. The purpose is to give higher importance to the minority class (less frequent class) and lower importance to the majority class (more frequent class) during the model's training phase</a:t>
            </a:r>
          </a:p>
        </p:txBody>
      </p:sp>
      <p:pic>
        <p:nvPicPr>
          <p:cNvPr id="4" name="Picture 3" descr="A black background with a black square&#10;&#10;Description automatically generated">
            <a:extLst>
              <a:ext uri="{FF2B5EF4-FFF2-40B4-BE49-F238E27FC236}">
                <a16:creationId xmlns:a16="http://schemas.microsoft.com/office/drawing/2014/main" id="{866D6AEA-F5F1-1F9A-50B5-8D4715E6C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3586" y="4258304"/>
            <a:ext cx="2720789" cy="2505475"/>
          </a:xfrm>
          <a:prstGeom prst="rect">
            <a:avLst/>
          </a:prstGeom>
        </p:spPr>
      </p:pic>
    </p:spTree>
    <p:extLst>
      <p:ext uri="{BB962C8B-B14F-4D97-AF65-F5344CB8AC3E}">
        <p14:creationId xmlns:p14="http://schemas.microsoft.com/office/powerpoint/2010/main" val="22176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95A22-896F-5621-FA2A-72416DC0EDFB}"/>
              </a:ext>
            </a:extLst>
          </p:cNvPr>
          <p:cNvSpPr>
            <a:spLocks noGrp="1"/>
          </p:cNvSpPr>
          <p:nvPr>
            <p:ph type="title"/>
          </p:nvPr>
        </p:nvSpPr>
        <p:spPr>
          <a:xfrm>
            <a:off x="543361" y="2542094"/>
            <a:ext cx="11237222" cy="3288889"/>
          </a:xfrm>
        </p:spPr>
        <p:txBody>
          <a:bodyPr anchor="t">
            <a:normAutofit/>
          </a:bodyPr>
          <a:lstStyle/>
          <a:p>
            <a:pPr marL="285750" indent="-285750"/>
            <a:r>
              <a:rPr lang="en-US" sz="1900" dirty="0">
                <a:solidFill>
                  <a:srgbClr val="404040"/>
                </a:solidFill>
              </a:rPr>
              <a:t>CNN1D: The 1D Convolutional Neural Network (CNN1D)</a:t>
            </a:r>
          </a:p>
          <a:p>
            <a:pPr marL="285750" indent="-285750"/>
            <a:endParaRPr lang="en-US" sz="1900">
              <a:solidFill>
                <a:srgbClr val="404040"/>
              </a:solidFill>
            </a:endParaRPr>
          </a:p>
          <a:p>
            <a:pPr marL="285750" indent="-285750"/>
            <a:r>
              <a:rPr lang="en-US" sz="1900" dirty="0">
                <a:solidFill>
                  <a:srgbClr val="404040"/>
                </a:solidFill>
              </a:rPr>
              <a:t>CNN2D: The 2D Convolutional Neural Network (CNN2D)</a:t>
            </a:r>
          </a:p>
          <a:p>
            <a:pPr marL="285750" indent="-285750"/>
            <a:endParaRPr lang="en-US" sz="1900">
              <a:solidFill>
                <a:srgbClr val="404040"/>
              </a:solidFill>
            </a:endParaRPr>
          </a:p>
          <a:p>
            <a:pPr marL="285750" indent="-285750"/>
            <a:r>
              <a:rPr lang="en-US" sz="1900" dirty="0">
                <a:solidFill>
                  <a:srgbClr val="404040"/>
                </a:solidFill>
              </a:rPr>
              <a:t>RNN with LSTM: The Recurrent Neural Network (RNN) model with Long Short-Term Memory (LSTM)</a:t>
            </a:r>
          </a:p>
          <a:p>
            <a:pPr marL="285750" indent="-285750"/>
            <a:endParaRPr lang="en-US" sz="1900">
              <a:solidFill>
                <a:srgbClr val="404040"/>
              </a:solidFill>
            </a:endParaRPr>
          </a:p>
        </p:txBody>
      </p:sp>
      <p:sp>
        <p:nvSpPr>
          <p:cNvPr id="5" name="Title 1">
            <a:extLst>
              <a:ext uri="{FF2B5EF4-FFF2-40B4-BE49-F238E27FC236}">
                <a16:creationId xmlns:a16="http://schemas.microsoft.com/office/drawing/2014/main" id="{F3A220CB-A3E2-88E8-A363-08E13E31AB37}"/>
              </a:ext>
            </a:extLst>
          </p:cNvPr>
          <p:cNvSpPr txBox="1">
            <a:spLocks/>
          </p:cNvSpPr>
          <p:nvPr/>
        </p:nvSpPr>
        <p:spPr>
          <a:xfrm>
            <a:off x="2377859" y="206293"/>
            <a:ext cx="7563563" cy="1337971"/>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cs typeface="Arial"/>
              </a:rPr>
              <a:t>Model Architecture -</a:t>
            </a:r>
            <a:r>
              <a:rPr lang="en-US" sz="3600" dirty="0">
                <a:solidFill>
                  <a:srgbClr val="000000"/>
                </a:solidFill>
                <a:cs typeface="Arial"/>
              </a:rPr>
              <a:t> </a:t>
            </a:r>
            <a:r>
              <a:rPr lang="en-US" sz="3600" dirty="0" err="1">
                <a:solidFill>
                  <a:schemeClr val="bg1"/>
                </a:solidFill>
                <a:cs typeface="Arial"/>
              </a:rPr>
              <a:t>SimpleCNN</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dirty="0">
              <a:solidFill>
                <a:srgbClr val="FFFFFF"/>
              </a:solidFill>
              <a:cs typeface="Arial"/>
            </a:endParaRPr>
          </a:p>
        </p:txBody>
      </p:sp>
      <p:pic>
        <p:nvPicPr>
          <p:cNvPr id="7" name="Picture 6" descr="A computer network with many colored dots&#10;&#10;Description automatically generated">
            <a:extLst>
              <a:ext uri="{FF2B5EF4-FFF2-40B4-BE49-F238E27FC236}">
                <a16:creationId xmlns:a16="http://schemas.microsoft.com/office/drawing/2014/main" id="{8C34705A-0FE3-D1C7-6671-C140565AB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0634" y="4222414"/>
            <a:ext cx="4188695" cy="2350760"/>
          </a:xfrm>
          <a:prstGeom prst="rect">
            <a:avLst/>
          </a:prstGeom>
        </p:spPr>
      </p:pic>
    </p:spTree>
    <p:extLst>
      <p:ext uri="{BB962C8B-B14F-4D97-AF65-F5344CB8AC3E}">
        <p14:creationId xmlns:p14="http://schemas.microsoft.com/office/powerpoint/2010/main" val="241002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F1747-10A1-D6BD-5A57-C012711FB09E}"/>
              </a:ext>
            </a:extLst>
          </p:cNvPr>
          <p:cNvSpPr txBox="1"/>
          <p:nvPr/>
        </p:nvSpPr>
        <p:spPr>
          <a:xfrm>
            <a:off x="2544095" y="0"/>
            <a:ext cx="7632291" cy="1323439"/>
          </a:xfrm>
          <a:prstGeom prst="rect">
            <a:avLst/>
          </a:prstGeom>
          <a:noFill/>
        </p:spPr>
        <p:txBody>
          <a:bodyPr wrap="square">
            <a:spAutoFit/>
          </a:bodyPr>
          <a:lstStyle/>
          <a:p>
            <a:r>
              <a:rPr lang="en-US" sz="4400" dirty="0">
                <a:solidFill>
                  <a:schemeClr val="bg1"/>
                </a:solidFill>
                <a:cs typeface="Arial"/>
              </a:rPr>
              <a:t>Model Architecture –</a:t>
            </a:r>
            <a:r>
              <a:rPr lang="en-US" sz="4400" dirty="0">
                <a:solidFill>
                  <a:srgbClr val="000000"/>
                </a:solidFill>
                <a:cs typeface="Arial"/>
              </a:rPr>
              <a:t> </a:t>
            </a:r>
            <a:r>
              <a:rPr lang="en-US" sz="4400" dirty="0">
                <a:solidFill>
                  <a:schemeClr val="bg1"/>
                </a:solidFill>
                <a:cs typeface="Arial"/>
              </a:rPr>
              <a:t>Results</a:t>
            </a:r>
            <a:br>
              <a:rPr lang="en-US" dirty="0">
                <a:solidFill>
                  <a:schemeClr val="bg1"/>
                </a:solidFill>
              </a:rPr>
            </a:br>
            <a:r>
              <a:rPr lang="en-US" sz="1800" dirty="0">
                <a:solidFill>
                  <a:srgbClr val="FFFFFF"/>
                </a:solidFill>
                <a:ea typeface="+mj-lt"/>
                <a:cs typeface="+mj-lt"/>
              </a:rPr>
              <a:t>ECG Signal Classification using Deep Learning</a:t>
            </a:r>
            <a:br>
              <a:rPr lang="en-US" dirty="0"/>
            </a:br>
            <a:endParaRPr lang="en-US" sz="1800" dirty="0">
              <a:solidFill>
                <a:srgbClr val="FFFFFF"/>
              </a:solidFill>
              <a:cs typeface="Arial"/>
            </a:endParaRPr>
          </a:p>
        </p:txBody>
      </p:sp>
      <p:sp>
        <p:nvSpPr>
          <p:cNvPr id="10" name="TextBox 9">
            <a:extLst>
              <a:ext uri="{FF2B5EF4-FFF2-40B4-BE49-F238E27FC236}">
                <a16:creationId xmlns:a16="http://schemas.microsoft.com/office/drawing/2014/main" id="{A6DB297B-07C6-FE6C-F7F9-D85254E93B22}"/>
              </a:ext>
            </a:extLst>
          </p:cNvPr>
          <p:cNvSpPr txBox="1"/>
          <p:nvPr/>
        </p:nvSpPr>
        <p:spPr>
          <a:xfrm>
            <a:off x="1384006" y="2332075"/>
            <a:ext cx="888350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Arial"/>
              </a:rPr>
              <a:t>Conv1D,Conv2D,LSTM, five classes at once </a:t>
            </a:r>
            <a:r>
              <a:rPr lang="en-GB" sz="2000">
                <a:latin typeface="Calibri"/>
                <a:cs typeface="Arial"/>
              </a:rPr>
              <a:t>​</a:t>
            </a:r>
            <a:endParaRPr lang="en-GB">
              <a:latin typeface="Arial"/>
              <a:cs typeface="Arial"/>
            </a:endParaRPr>
          </a:p>
          <a:p>
            <a:pPr marL="342900" indent="-342900">
              <a:buFont typeface="Arial"/>
              <a:buChar char="•"/>
            </a:pPr>
            <a:r>
              <a:rPr lang="en-US" sz="2000" dirty="0">
                <a:latin typeface="Calibri"/>
                <a:cs typeface="Arial"/>
              </a:rPr>
              <a:t>68%training</a:t>
            </a:r>
            <a:endParaRPr lang="en-GB" dirty="0">
              <a:latin typeface="Arial"/>
              <a:cs typeface="Arial"/>
            </a:endParaRPr>
          </a:p>
          <a:p>
            <a:pPr marL="342900" indent="-342900">
              <a:buFont typeface="Arial"/>
              <a:buChar char="•"/>
            </a:pPr>
            <a:r>
              <a:rPr lang="en-US" sz="2000" dirty="0">
                <a:latin typeface="Calibri"/>
                <a:cs typeface="Arial"/>
              </a:rPr>
              <a:t>60% validation</a:t>
            </a:r>
            <a:r>
              <a:rPr lang="en-GB" sz="2000" dirty="0">
                <a:latin typeface="Calibri"/>
                <a:cs typeface="Arial"/>
              </a:rPr>
              <a:t>​</a:t>
            </a:r>
            <a:endParaRPr lang="en-GB"/>
          </a:p>
          <a:p>
            <a:pPr>
              <a:buChar char="•"/>
            </a:pPr>
            <a:endParaRPr lang="en-GB" sz="2000" dirty="0">
              <a:latin typeface="Calibri"/>
              <a:ea typeface="+mn-lt"/>
              <a:cs typeface="+mn-lt"/>
            </a:endParaRPr>
          </a:p>
          <a:p>
            <a:r>
              <a:rPr lang="en-GB" sz="2000" dirty="0">
                <a:ea typeface="+mn-lt"/>
                <a:cs typeface="+mn-lt"/>
              </a:rPr>
              <a:t>Best: Conv1D, one class at the time </a:t>
            </a:r>
            <a:endParaRPr lang="en-GB" sz="2000" dirty="0">
              <a:latin typeface="Calibri"/>
              <a:ea typeface="+mn-lt"/>
              <a:cs typeface="+mn-lt"/>
            </a:endParaRPr>
          </a:p>
          <a:p>
            <a:pPr marL="342900" indent="-342900">
              <a:buFont typeface="Arial"/>
              <a:buChar char="•"/>
            </a:pPr>
            <a:r>
              <a:rPr lang="en-GB" sz="2000">
                <a:ea typeface="+mn-lt"/>
                <a:cs typeface="+mn-lt"/>
              </a:rPr>
              <a:t>85% accuracy on test</a:t>
            </a:r>
            <a:endParaRPr lang="en-GB" sz="2000">
              <a:latin typeface="Calibri"/>
              <a:cs typeface="Arial"/>
            </a:endParaRPr>
          </a:p>
        </p:txBody>
      </p:sp>
    </p:spTree>
    <p:extLst>
      <p:ext uri="{BB962C8B-B14F-4D97-AF65-F5344CB8AC3E}">
        <p14:creationId xmlns:p14="http://schemas.microsoft.com/office/powerpoint/2010/main" val="96632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2CDA11-4248-3D35-335D-BCEAB3A14B3C}"/>
              </a:ext>
            </a:extLst>
          </p:cNvPr>
          <p:cNvSpPr>
            <a:spLocks noGrp="1"/>
          </p:cNvSpPr>
          <p:nvPr>
            <p:ph type="title"/>
          </p:nvPr>
        </p:nvSpPr>
        <p:spPr>
          <a:xfrm>
            <a:off x="651140" y="2073264"/>
            <a:ext cx="3161892" cy="1248324"/>
          </a:xfrm>
        </p:spPr>
        <p:txBody>
          <a:bodyPr/>
          <a:lstStyle/>
          <a:p>
            <a:endParaRPr lang="en-US" dirty="0"/>
          </a:p>
        </p:txBody>
      </p:sp>
      <p:pic>
        <p:nvPicPr>
          <p:cNvPr id="6" name="Picture 6" descr="A blue squares with white text&#10;&#10;Description automatically generated">
            <a:extLst>
              <a:ext uri="{FF2B5EF4-FFF2-40B4-BE49-F238E27FC236}">
                <a16:creationId xmlns:a16="http://schemas.microsoft.com/office/drawing/2014/main" id="{7ECF859F-AC78-0F3E-DA46-70336717EFBA}"/>
              </a:ext>
            </a:extLst>
          </p:cNvPr>
          <p:cNvPicPr>
            <a:picLocks noChangeAspect="1"/>
          </p:cNvPicPr>
          <p:nvPr/>
        </p:nvPicPr>
        <p:blipFill>
          <a:blip r:embed="rId2"/>
          <a:stretch>
            <a:fillRect/>
          </a:stretch>
        </p:blipFill>
        <p:spPr>
          <a:xfrm>
            <a:off x="3236259" y="1998248"/>
            <a:ext cx="4159623" cy="4331716"/>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299432A8-B93F-AF9D-1FEB-3899E5AECA15}"/>
              </a:ext>
            </a:extLst>
          </p:cNvPr>
          <p:cNvSpPr txBox="1">
            <a:spLocks/>
          </p:cNvSpPr>
          <p:nvPr/>
        </p:nvSpPr>
        <p:spPr>
          <a:xfrm>
            <a:off x="2377859" y="206293"/>
            <a:ext cx="8152489" cy="1337971"/>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cs typeface="Arial"/>
              </a:rPr>
              <a:t>Model Architecture –</a:t>
            </a:r>
            <a:r>
              <a:rPr lang="en-US" sz="3600" dirty="0">
                <a:solidFill>
                  <a:srgbClr val="000000"/>
                </a:solidFill>
                <a:cs typeface="Arial"/>
              </a:rPr>
              <a:t> </a:t>
            </a:r>
            <a:r>
              <a:rPr lang="en-US" sz="3600" dirty="0">
                <a:solidFill>
                  <a:schemeClr val="bg1"/>
                </a:solidFill>
                <a:cs typeface="Arial"/>
              </a:rPr>
              <a:t>Confusion Matrix</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dirty="0">
              <a:solidFill>
                <a:srgbClr val="FFFFFF"/>
              </a:solidFill>
              <a:cs typeface="Arial"/>
            </a:endParaRPr>
          </a:p>
        </p:txBody>
      </p:sp>
      <p:graphicFrame>
        <p:nvGraphicFramePr>
          <p:cNvPr id="4" name="Diagram 3">
            <a:extLst>
              <a:ext uri="{FF2B5EF4-FFF2-40B4-BE49-F238E27FC236}">
                <a16:creationId xmlns:a16="http://schemas.microsoft.com/office/drawing/2014/main" id="{FA0CA9C2-3686-BC34-9125-D6AF93E21D40}"/>
              </a:ext>
            </a:extLst>
          </p:cNvPr>
          <p:cNvGraphicFramePr/>
          <p:nvPr>
            <p:extLst>
              <p:ext uri="{D42A27DB-BD31-4B8C-83A1-F6EECF244321}">
                <p14:modId xmlns:p14="http://schemas.microsoft.com/office/powerpoint/2010/main" val="821482788"/>
              </p:ext>
            </p:extLst>
          </p:nvPr>
        </p:nvGraphicFramePr>
        <p:xfrm>
          <a:off x="5581445" y="145477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140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6494698" y="2118852"/>
            <a:ext cx="3931920" cy="1752120"/>
          </a:xfrm>
        </p:spPr>
        <p:txBody>
          <a:bodyPr anchor="ctr">
            <a:normAutofit/>
          </a:bodyPr>
          <a:lstStyle/>
          <a:p>
            <a:r>
              <a:rPr lang="sr-Latn-RS" sz="4000" b="0" strike="noStrike" spc="-1" dirty="0" err="1">
                <a:solidFill>
                  <a:schemeClr val="bg1">
                    <a:lumMod val="95000"/>
                  </a:schemeClr>
                </a:solidFill>
              </a:rPr>
              <a:t>Questions</a:t>
            </a:r>
            <a:r>
              <a:rPr lang="en-GB" sz="4000" spc="-1" dirty="0">
                <a:solidFill>
                  <a:schemeClr val="bg1">
                    <a:lumMod val="95000"/>
                  </a:schemeClr>
                </a:solidFill>
              </a:rPr>
              <a:t>?</a:t>
            </a:r>
            <a:endParaRPr lang="en-GB" sz="4000" b="0" strike="noStrike" spc="-1" dirty="0">
              <a:solidFill>
                <a:schemeClr val="bg1">
                  <a:lumMod val="95000"/>
                </a:schemeClr>
              </a:solidFill>
            </a:endParaRPr>
          </a:p>
        </p:txBody>
      </p:sp>
      <p:pic>
        <p:nvPicPr>
          <p:cNvPr id="406" name="Picture 403" descr="Many question marks on black background">
            <a:extLst>
              <a:ext uri="{FF2B5EF4-FFF2-40B4-BE49-F238E27FC236}">
                <a16:creationId xmlns:a16="http://schemas.microsoft.com/office/drawing/2014/main" id="{5B352F3D-F7FB-87E4-B42F-963B723F54D1}"/>
              </a:ext>
            </a:extLst>
          </p:cNvPr>
          <p:cNvPicPr>
            <a:picLocks noChangeAspect="1"/>
          </p:cNvPicPr>
          <p:nvPr/>
        </p:nvPicPr>
        <p:blipFill rotWithShape="1">
          <a:blip r:embed="rId3"/>
          <a:srcRect l="65958" r="3621"/>
          <a:stretch/>
        </p:blipFill>
        <p:spPr>
          <a:xfrm>
            <a:off x="20" y="10"/>
            <a:ext cx="3419980" cy="685763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066680" y="99360"/>
            <a:ext cx="10058040" cy="1325160"/>
          </a:xfrm>
          <a:prstGeom prst="rect">
            <a:avLst/>
          </a:prstGeom>
          <a:noFill/>
          <a:ln w="0">
            <a:noFill/>
          </a:ln>
        </p:spPr>
        <p:txBody>
          <a:bodyPr anchor="ctr">
            <a:noAutofit/>
          </a:bodyPr>
          <a:lstStyle/>
          <a:p>
            <a:pPr>
              <a:lnSpc>
                <a:spcPct val="90000"/>
              </a:lnSpc>
              <a:buNone/>
            </a:pPr>
            <a:r>
              <a:rPr lang="en-US" sz="4800" b="0" strike="noStrike" spc="-1">
                <a:solidFill>
                  <a:srgbClr val="FFFFFF"/>
                </a:solidFill>
                <a:latin typeface="Franklin Gothic Medium"/>
              </a:rPr>
              <a:t>Introduction</a:t>
            </a:r>
            <a:endParaRPr lang="en-GB" sz="4800" b="0" strike="noStrike" spc="-1">
              <a:solidFill>
                <a:srgbClr val="000000"/>
              </a:solidFill>
              <a:latin typeface="Franklin Gothic Medium"/>
            </a:endParaRPr>
          </a:p>
          <a:p>
            <a:pPr>
              <a:lnSpc>
                <a:spcPct val="90000"/>
              </a:lnSpc>
              <a:buNone/>
            </a:pPr>
            <a:r>
              <a:rPr lang="en-US" sz="1400" b="0" strike="noStrike" spc="-1">
                <a:solidFill>
                  <a:srgbClr val="FFFFFF"/>
                </a:solidFill>
                <a:latin typeface="Franklin Gothic Medium"/>
                <a:ea typeface="Franklin Gothic Medium"/>
              </a:rPr>
              <a:t>ECG Signal Classification using Deep Learning</a:t>
            </a:r>
            <a:endParaRPr lang="en-GB" sz="1400" b="0" strike="noStrike" spc="-1">
              <a:solidFill>
                <a:srgbClr val="000000"/>
              </a:solidFill>
              <a:latin typeface="Franklin Gothic Medium"/>
            </a:endParaRPr>
          </a:p>
        </p:txBody>
      </p:sp>
      <p:sp>
        <p:nvSpPr>
          <p:cNvPr id="387" name="PlaceHolder 2"/>
          <p:cNvSpPr>
            <a:spLocks noGrp="1"/>
          </p:cNvSpPr>
          <p:nvPr>
            <p:ph/>
          </p:nvPr>
        </p:nvSpPr>
        <p:spPr>
          <a:xfrm>
            <a:off x="1523880" y="2794591"/>
            <a:ext cx="9143640" cy="840239"/>
          </a:xfrm>
          <a:prstGeom prst="rect">
            <a:avLst/>
          </a:prstGeom>
          <a:noFill/>
          <a:ln w="0">
            <a:noFill/>
          </a:ln>
        </p:spPr>
        <p:txBody>
          <a:bodyPr lIns="91440" tIns="45720" rIns="91440" bIns="45720" anchor="t">
            <a:normAutofit/>
          </a:bodyPr>
          <a:lstStyle/>
          <a:p>
            <a:pPr marL="228600" indent="-228600">
              <a:lnSpc>
                <a:spcPct val="90000"/>
              </a:lnSpc>
              <a:spcBef>
                <a:spcPts val="1800"/>
              </a:spcBef>
              <a:buClr>
                <a:srgbClr val="404040"/>
              </a:buClr>
              <a:buFont typeface="Arial"/>
              <a:buChar char="▪"/>
            </a:pPr>
            <a:r>
              <a:rPr lang="en-GB" sz="2000" b="1" strike="noStrike" spc="-1" dirty="0">
                <a:solidFill>
                  <a:srgbClr val="404040"/>
                </a:solidFill>
                <a:latin typeface="Franklin Gothic Medium"/>
                <a:ea typeface="Franklin Gothic Medium"/>
              </a:rPr>
              <a:t>The main goal of this project is to develop a deep learning model that can classify ECG signals into different diagnostic categories.</a:t>
            </a:r>
            <a:endParaRPr lang="en-GB" sz="2000" b="0" strike="noStrike" spc="-1" dirty="0">
              <a:solidFill>
                <a:srgbClr val="404040"/>
              </a:solidFill>
              <a:latin typeface="Franklin Gothic Medium"/>
            </a:endParaRPr>
          </a:p>
          <a:p>
            <a:pPr marL="228600" indent="-228600">
              <a:lnSpc>
                <a:spcPct val="90000"/>
              </a:lnSpc>
              <a:spcBef>
                <a:spcPts val="1800"/>
              </a:spcBef>
              <a:buNone/>
            </a:pPr>
            <a:endParaRPr lang="en-GB" sz="1100" strike="noStrike" spc="-1">
              <a:solidFill>
                <a:srgbClr val="404040"/>
              </a:solidFill>
              <a:latin typeface="Franklin Gothic Medium"/>
            </a:endParaRPr>
          </a:p>
        </p:txBody>
      </p:sp>
      <p:pic>
        <p:nvPicPr>
          <p:cNvPr id="3" name="Picture 2" descr="A red heart with a heartbeat line&#10;&#10;Description automatically generated">
            <a:extLst>
              <a:ext uri="{FF2B5EF4-FFF2-40B4-BE49-F238E27FC236}">
                <a16:creationId xmlns:a16="http://schemas.microsoft.com/office/drawing/2014/main" id="{792908BE-A50D-03DC-C960-D5E35034FC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3999" y="3634830"/>
            <a:ext cx="3260064" cy="2972262"/>
          </a:xfrm>
          <a:prstGeom prst="rect">
            <a:avLst/>
          </a:prstGeom>
        </p:spPr>
      </p:pic>
      <p:pic>
        <p:nvPicPr>
          <p:cNvPr id="4" name="EKG Heartrate Graph_preview">
            <a:hlinkClick r:id="" action="ppaction://media"/>
            <a:extLst>
              <a:ext uri="{FF2B5EF4-FFF2-40B4-BE49-F238E27FC236}">
                <a16:creationId xmlns:a16="http://schemas.microsoft.com/office/drawing/2014/main" id="{1D2921ED-AF91-D688-9D30-29273478956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405372" y="3808873"/>
            <a:ext cx="4700160" cy="2643840"/>
          </a:xfrm>
          <a:prstGeom prst="rect">
            <a:avLst/>
          </a:prstGeom>
          <a:ln w="107950" cap="rnd">
            <a:solidFill>
              <a:srgbClr val="C8C6BD"/>
            </a:solidFill>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171450" prst="hardEdge"/>
            <a:extrusionClr>
              <a:srgbClr val="FFFFFF"/>
            </a:extrusion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4096959" y="241127"/>
            <a:ext cx="3988622" cy="1068207"/>
          </a:xfrm>
          <a:prstGeom prst="rect">
            <a:avLst/>
          </a:prstGeom>
          <a:noFill/>
          <a:ln w="0">
            <a:noFill/>
          </a:ln>
        </p:spPr>
        <p:txBody>
          <a:bodyPr anchor="ctr">
            <a:noAutofit/>
          </a:bodyPr>
          <a:lstStyle/>
          <a:p>
            <a:pPr>
              <a:lnSpc>
                <a:spcPct val="90000"/>
              </a:lnSpc>
              <a:buNone/>
            </a:pPr>
            <a:r>
              <a:rPr lang="en-GB" sz="3600" b="0" strike="noStrike" spc="-1">
                <a:solidFill>
                  <a:srgbClr val="FFFFFF"/>
                </a:solidFill>
                <a:latin typeface="Franklin Gothic Medium"/>
              </a:rPr>
              <a:t>Dataset Overview</a:t>
            </a:r>
            <a:br>
              <a:rPr sz="3600"/>
            </a:br>
            <a:r>
              <a:rPr lang="en-US" sz="1400" b="0" strike="noStrike" spc="-1">
                <a:solidFill>
                  <a:srgbClr val="FFFFFF"/>
                </a:solidFill>
                <a:latin typeface="Franklin Gothic Medium"/>
                <a:ea typeface="Franklin Gothic Medium"/>
              </a:rPr>
              <a:t>ECG Signal Classification using Deep Learning</a:t>
            </a:r>
            <a:endParaRPr lang="en-GB" sz="1400" b="0" strike="noStrike" spc="-1">
              <a:solidFill>
                <a:srgbClr val="000000"/>
              </a:solidFill>
              <a:latin typeface="Franklin Gothic Medium"/>
            </a:endParaRPr>
          </a:p>
        </p:txBody>
      </p:sp>
      <p:sp>
        <p:nvSpPr>
          <p:cNvPr id="389" name="PlaceHolder 2"/>
          <p:cNvSpPr>
            <a:spLocks noGrp="1"/>
          </p:cNvSpPr>
          <p:nvPr>
            <p:ph/>
          </p:nvPr>
        </p:nvSpPr>
        <p:spPr>
          <a:xfrm>
            <a:off x="163083" y="2540935"/>
            <a:ext cx="7250440" cy="4571640"/>
          </a:xfrm>
          <a:prstGeom prst="rect">
            <a:avLst/>
          </a:prstGeom>
          <a:noFill/>
          <a:ln w="0">
            <a:noFill/>
          </a:ln>
        </p:spPr>
        <p:txBody>
          <a:bodyPr anchor="t">
            <a:normAutofit/>
          </a:bodyPr>
          <a:lstStyle/>
          <a:p>
            <a:pPr marL="228600" indent="-228600">
              <a:lnSpc>
                <a:spcPct val="90000"/>
              </a:lnSpc>
              <a:spcBef>
                <a:spcPts val="1800"/>
              </a:spcBef>
              <a:buClr>
                <a:srgbClr val="404040"/>
              </a:buClr>
              <a:buFont typeface="Arial"/>
              <a:buChar char="▪"/>
            </a:pPr>
            <a:r>
              <a:rPr lang="en-US" sz="2400" b="0" strike="noStrike" spc="-1" dirty="0">
                <a:solidFill>
                  <a:srgbClr val="404040"/>
                </a:solidFill>
                <a:latin typeface="Franklin Gothic Medium"/>
                <a:ea typeface="Franklin Gothic Medium"/>
              </a:rPr>
              <a:t>PTB-XL ECG dataset</a:t>
            </a:r>
            <a:endParaRPr lang="sr-Latn-RS" sz="2400" spc="-1" dirty="0">
              <a:solidFill>
                <a:srgbClr val="404040"/>
              </a:solidFill>
              <a:latin typeface="Franklin Gothic Medium"/>
              <a:ea typeface="Franklin Gothic Medium"/>
            </a:endParaRPr>
          </a:p>
          <a:p>
            <a:pPr marL="228600" indent="-228600">
              <a:lnSpc>
                <a:spcPct val="90000"/>
              </a:lnSpc>
              <a:spcBef>
                <a:spcPts val="1800"/>
              </a:spcBef>
              <a:buClr>
                <a:srgbClr val="404040"/>
              </a:buClr>
              <a:buFont typeface="Arial"/>
              <a:buChar char="▪"/>
            </a:pPr>
            <a:r>
              <a:rPr lang="sr-Latn-RS" sz="2400" spc="-1" dirty="0">
                <a:solidFill>
                  <a:srgbClr val="404040"/>
                </a:solidFill>
                <a:latin typeface="Franklin Gothic Medium"/>
              </a:rPr>
              <a:t>D</a:t>
            </a:r>
            <a:r>
              <a:rPr lang="en-GB" sz="2400" spc="-1" dirty="0" err="1">
                <a:solidFill>
                  <a:srgbClr val="404040"/>
                </a:solidFill>
                <a:latin typeface="Franklin Gothic Medium"/>
              </a:rPr>
              <a:t>ataset</a:t>
            </a:r>
            <a:r>
              <a:rPr lang="en-GB" sz="2400" spc="-1" dirty="0">
                <a:solidFill>
                  <a:srgbClr val="404040"/>
                </a:solidFill>
                <a:latin typeface="Franklin Gothic Medium"/>
              </a:rPr>
              <a:t> contains ECG data from 18,869 patients</a:t>
            </a:r>
            <a:endParaRPr lang="sr-Latn-RS" sz="2400" spc="-1" dirty="0">
              <a:solidFill>
                <a:srgbClr val="404040"/>
              </a:solidFill>
              <a:latin typeface="Franklin Gothic Medium"/>
            </a:endParaRPr>
          </a:p>
          <a:p>
            <a:pPr marL="228600" indent="-228600">
              <a:lnSpc>
                <a:spcPct val="90000"/>
              </a:lnSpc>
              <a:spcBef>
                <a:spcPts val="1800"/>
              </a:spcBef>
              <a:buClr>
                <a:srgbClr val="404040"/>
              </a:buClr>
              <a:buFont typeface="Arial"/>
              <a:buChar char="▪"/>
            </a:pPr>
            <a:r>
              <a:rPr lang="en-GB" sz="2400" spc="-1" dirty="0">
                <a:solidFill>
                  <a:srgbClr val="404040"/>
                </a:solidFill>
                <a:latin typeface="Franklin Gothic Medium"/>
              </a:rPr>
              <a:t>Each patient's ECG recording includes 12 leads, providing a wealth of cardiac electrical activity information.</a:t>
            </a:r>
          </a:p>
          <a:p>
            <a:pPr marL="228600" indent="-228600">
              <a:lnSpc>
                <a:spcPct val="90000"/>
              </a:lnSpc>
              <a:spcBef>
                <a:spcPts val="1800"/>
              </a:spcBef>
              <a:buClr>
                <a:srgbClr val="404040"/>
              </a:buClr>
              <a:buFont typeface="Arial"/>
              <a:buChar char="▪"/>
            </a:pPr>
            <a:endParaRPr lang="en-GB" sz="2400" b="0" strike="noStrike" spc="-1" dirty="0">
              <a:solidFill>
                <a:srgbClr val="404040"/>
              </a:solidFill>
              <a:latin typeface="Franklin Gothic Medium"/>
            </a:endParaRPr>
          </a:p>
          <a:p>
            <a:pPr>
              <a:lnSpc>
                <a:spcPct val="90000"/>
              </a:lnSpc>
              <a:spcBef>
                <a:spcPts val="1800"/>
              </a:spcBef>
              <a:buNone/>
            </a:pPr>
            <a:endParaRPr lang="en-GB" sz="2400" b="0" strike="noStrike" spc="-1" dirty="0">
              <a:solidFill>
                <a:srgbClr val="404040"/>
              </a:solidFill>
              <a:latin typeface="Franklin Gothic Medium"/>
            </a:endParaRPr>
          </a:p>
          <a:p>
            <a:pPr>
              <a:lnSpc>
                <a:spcPct val="90000"/>
              </a:lnSpc>
              <a:spcBef>
                <a:spcPts val="1800"/>
              </a:spcBef>
              <a:buNone/>
            </a:pPr>
            <a:endParaRPr lang="en-GB" sz="2400" b="0" strike="noStrike" spc="-1" dirty="0">
              <a:solidFill>
                <a:srgbClr val="404040"/>
              </a:solidFill>
              <a:latin typeface="Franklin Gothic Medium"/>
            </a:endParaRPr>
          </a:p>
        </p:txBody>
      </p:sp>
      <p:pic>
        <p:nvPicPr>
          <p:cNvPr id="3" name="Picture 2" descr="A diagram of a heart rate&#10;&#10;Description automatically generated">
            <a:extLst>
              <a:ext uri="{FF2B5EF4-FFF2-40B4-BE49-F238E27FC236}">
                <a16:creationId xmlns:a16="http://schemas.microsoft.com/office/drawing/2014/main" id="{4F5C6C74-3E23-04C0-F2BA-1C438A939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227" y="2402021"/>
            <a:ext cx="4432294" cy="29065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A9FEBA3-ED4E-9405-ABFF-763B8254A666}"/>
              </a:ext>
            </a:extLst>
          </p:cNvPr>
          <p:cNvGraphicFramePr/>
          <p:nvPr>
            <p:extLst>
              <p:ext uri="{D42A27DB-BD31-4B8C-83A1-F6EECF244321}">
                <p14:modId xmlns:p14="http://schemas.microsoft.com/office/powerpoint/2010/main" val="3436700441"/>
              </p:ext>
            </p:extLst>
          </p:nvPr>
        </p:nvGraphicFramePr>
        <p:xfrm>
          <a:off x="507675" y="1858297"/>
          <a:ext cx="7205161" cy="4143730"/>
        </p:xfrm>
        <a:graphic>
          <a:graphicData uri="http://schemas.openxmlformats.org/drawingml/2006/table">
            <a:tbl>
              <a:tblPr/>
              <a:tblGrid>
                <a:gridCol w="2402140">
                  <a:extLst>
                    <a:ext uri="{9D8B030D-6E8A-4147-A177-3AD203B41FA5}">
                      <a16:colId xmlns:a16="http://schemas.microsoft.com/office/drawing/2014/main" val="20000"/>
                    </a:ext>
                  </a:extLst>
                </a:gridCol>
                <a:gridCol w="2409437">
                  <a:extLst>
                    <a:ext uri="{9D8B030D-6E8A-4147-A177-3AD203B41FA5}">
                      <a16:colId xmlns:a16="http://schemas.microsoft.com/office/drawing/2014/main" val="20001"/>
                    </a:ext>
                  </a:extLst>
                </a:gridCol>
                <a:gridCol w="2393584">
                  <a:extLst>
                    <a:ext uri="{9D8B030D-6E8A-4147-A177-3AD203B41FA5}">
                      <a16:colId xmlns:a16="http://schemas.microsoft.com/office/drawing/2014/main" val="20002"/>
                    </a:ext>
                  </a:extLst>
                </a:gridCol>
              </a:tblGrid>
              <a:tr h="1152489">
                <a:tc>
                  <a:txBody>
                    <a:bodyPr/>
                    <a:lstStyle/>
                    <a:p>
                      <a:pPr>
                        <a:lnSpc>
                          <a:spcPct val="100000"/>
                        </a:lnSpc>
                        <a:buNone/>
                      </a:pPr>
                      <a:r>
                        <a:rPr lang="en-US" sz="1800" b="1" strike="noStrike" spc="-1" dirty="0">
                          <a:solidFill>
                            <a:srgbClr val="FFFFFF"/>
                          </a:solidFill>
                          <a:latin typeface="Franklin Gothic Medium"/>
                        </a:rPr>
                        <a:t>#Records</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333333"/>
                    </a:solidFill>
                  </a:tcPr>
                </a:tc>
                <a:tc>
                  <a:txBody>
                    <a:bodyPr/>
                    <a:lstStyle/>
                    <a:p>
                      <a:pPr>
                        <a:lnSpc>
                          <a:spcPct val="100000"/>
                        </a:lnSpc>
                        <a:buNone/>
                      </a:pPr>
                      <a:r>
                        <a:rPr lang="en-US" sz="1800" b="1" strike="noStrike" spc="-1" dirty="0">
                          <a:solidFill>
                            <a:srgbClr val="FFFFFF"/>
                          </a:solidFill>
                          <a:latin typeface="Franklin Gothic Medium"/>
                        </a:rPr>
                        <a:t>Superclass</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333333"/>
                    </a:solidFill>
                  </a:tcPr>
                </a:tc>
                <a:tc>
                  <a:txBody>
                    <a:bodyPr/>
                    <a:lstStyle/>
                    <a:p>
                      <a:pPr>
                        <a:lnSpc>
                          <a:spcPct val="100000"/>
                        </a:lnSpc>
                        <a:buNone/>
                      </a:pPr>
                      <a:r>
                        <a:rPr lang="en-US" sz="1800" b="1" strike="noStrike" spc="-1" dirty="0">
                          <a:solidFill>
                            <a:srgbClr val="FFFFFF"/>
                          </a:solidFill>
                          <a:latin typeface="Franklin Gothic Medium"/>
                        </a:rPr>
                        <a:t>Description</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333333"/>
                    </a:solidFill>
                  </a:tcPr>
                </a:tc>
                <a:extLst>
                  <a:ext uri="{0D108BD9-81ED-4DB2-BD59-A6C34878D82A}">
                    <a16:rowId xmlns:a16="http://schemas.microsoft.com/office/drawing/2014/main" val="10000"/>
                  </a:ext>
                </a:extLst>
              </a:tr>
              <a:tr h="476865">
                <a:tc>
                  <a:txBody>
                    <a:bodyPr/>
                    <a:lstStyle/>
                    <a:p>
                      <a:pPr>
                        <a:lnSpc>
                          <a:spcPct val="100000"/>
                        </a:lnSpc>
                        <a:buNone/>
                      </a:pPr>
                      <a:r>
                        <a:rPr lang="en-US" sz="1800" b="0" strike="noStrike" spc="-1" dirty="0">
                          <a:solidFill>
                            <a:srgbClr val="000000"/>
                          </a:solidFill>
                          <a:latin typeface="Franklin Gothic Medium"/>
                        </a:rPr>
                        <a:t>9514</a:t>
                      </a:r>
                      <a:endParaRPr lang="en-US" sz="1800" b="0" strike="noStrike" spc="-1" dirty="0">
                        <a:latin typeface="Times New Roman"/>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NORM</a:t>
                      </a:r>
                      <a:endParaRPr lang="en-US" sz="1800" b="0" strike="noStrike" spc="-1" dirty="0">
                        <a:latin typeface="Times New Roman"/>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Normal ECG</a:t>
                      </a:r>
                      <a:endParaRPr lang="en-US" sz="1800" b="0" strike="noStrike" spc="-1" dirty="0">
                        <a:latin typeface="Times New Roman"/>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extLst>
                  <a:ext uri="{0D108BD9-81ED-4DB2-BD59-A6C34878D82A}">
                    <a16:rowId xmlns:a16="http://schemas.microsoft.com/office/drawing/2014/main" val="10001"/>
                  </a:ext>
                </a:extLst>
              </a:tr>
              <a:tr h="677364">
                <a:tc>
                  <a:txBody>
                    <a:bodyPr/>
                    <a:lstStyle/>
                    <a:p>
                      <a:pPr>
                        <a:lnSpc>
                          <a:spcPct val="100000"/>
                        </a:lnSpc>
                        <a:buNone/>
                      </a:pPr>
                      <a:r>
                        <a:rPr lang="en-US" sz="1800" b="0" strike="noStrike" spc="-1" dirty="0">
                          <a:solidFill>
                            <a:srgbClr val="000000"/>
                          </a:solidFill>
                          <a:latin typeface="Franklin Gothic Medium"/>
                        </a:rPr>
                        <a:t>5469</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00000"/>
                        </a:lnSpc>
                        <a:buNone/>
                      </a:pPr>
                      <a:r>
                        <a:rPr lang="en-US" sz="1800" b="0" strike="noStrike" spc="-1" dirty="0">
                          <a:solidFill>
                            <a:srgbClr val="000000"/>
                          </a:solidFill>
                          <a:latin typeface="Franklin Gothic Medium"/>
                        </a:rPr>
                        <a:t>MI</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00000"/>
                        </a:lnSpc>
                        <a:buNone/>
                      </a:pPr>
                      <a:r>
                        <a:rPr lang="en-US" sz="1800" b="0" strike="noStrike" spc="-1" dirty="0">
                          <a:solidFill>
                            <a:srgbClr val="000000"/>
                          </a:solidFill>
                          <a:latin typeface="Franklin Gothic Medium"/>
                        </a:rPr>
                        <a:t>Myocardial Infarction</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extLst>
                  <a:ext uri="{0D108BD9-81ED-4DB2-BD59-A6C34878D82A}">
                    <a16:rowId xmlns:a16="http://schemas.microsoft.com/office/drawing/2014/main" val="10002"/>
                  </a:ext>
                </a:extLst>
              </a:tr>
              <a:tr h="476865">
                <a:tc>
                  <a:txBody>
                    <a:bodyPr/>
                    <a:lstStyle/>
                    <a:p>
                      <a:pPr>
                        <a:lnSpc>
                          <a:spcPct val="100000"/>
                        </a:lnSpc>
                        <a:buNone/>
                      </a:pPr>
                      <a:r>
                        <a:rPr lang="en-US" sz="1800" b="0" strike="noStrike" spc="-1" dirty="0">
                          <a:solidFill>
                            <a:srgbClr val="000000"/>
                          </a:solidFill>
                          <a:latin typeface="Franklin Gothic Medium"/>
                        </a:rPr>
                        <a:t>5235</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STTC</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ST/T Change</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extLst>
                  <a:ext uri="{0D108BD9-81ED-4DB2-BD59-A6C34878D82A}">
                    <a16:rowId xmlns:a16="http://schemas.microsoft.com/office/drawing/2014/main" val="10003"/>
                  </a:ext>
                </a:extLst>
              </a:tr>
              <a:tr h="883282">
                <a:tc>
                  <a:txBody>
                    <a:bodyPr/>
                    <a:lstStyle/>
                    <a:p>
                      <a:pPr>
                        <a:lnSpc>
                          <a:spcPct val="100000"/>
                        </a:lnSpc>
                        <a:buNone/>
                      </a:pPr>
                      <a:r>
                        <a:rPr lang="en-US" sz="1800" b="0" strike="noStrike" spc="-1" dirty="0">
                          <a:solidFill>
                            <a:srgbClr val="000000"/>
                          </a:solidFill>
                          <a:latin typeface="Franklin Gothic Medium"/>
                        </a:rPr>
                        <a:t>4898</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00000"/>
                        </a:lnSpc>
                        <a:buNone/>
                      </a:pPr>
                      <a:r>
                        <a:rPr lang="en-US" sz="1800" b="0" strike="noStrike" spc="-1" dirty="0">
                          <a:solidFill>
                            <a:srgbClr val="000000"/>
                          </a:solidFill>
                          <a:latin typeface="Franklin Gothic Medium"/>
                        </a:rPr>
                        <a:t>CD</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00000"/>
                        </a:lnSpc>
                        <a:buNone/>
                      </a:pPr>
                      <a:r>
                        <a:rPr lang="en-US" sz="1800" b="0" strike="noStrike" spc="-1" dirty="0">
                          <a:solidFill>
                            <a:srgbClr val="000000"/>
                          </a:solidFill>
                          <a:latin typeface="Franklin Gothic Medium"/>
                        </a:rPr>
                        <a:t>Conduction Disturbance</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extLst>
                  <a:ext uri="{0D108BD9-81ED-4DB2-BD59-A6C34878D82A}">
                    <a16:rowId xmlns:a16="http://schemas.microsoft.com/office/drawing/2014/main" val="10004"/>
                  </a:ext>
                </a:extLst>
              </a:tr>
              <a:tr h="476865">
                <a:tc>
                  <a:txBody>
                    <a:bodyPr/>
                    <a:lstStyle/>
                    <a:p>
                      <a:pPr>
                        <a:lnSpc>
                          <a:spcPct val="100000"/>
                        </a:lnSpc>
                        <a:buNone/>
                      </a:pPr>
                      <a:r>
                        <a:rPr lang="en-US" sz="1800" b="0" strike="noStrike" spc="-1" dirty="0">
                          <a:solidFill>
                            <a:srgbClr val="000000"/>
                          </a:solidFill>
                          <a:latin typeface="Franklin Gothic Medium"/>
                        </a:rPr>
                        <a:t>2649</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HYP</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00000"/>
                        </a:lnSpc>
                        <a:buNone/>
                      </a:pPr>
                      <a:r>
                        <a:rPr lang="en-US" sz="1800" b="0" strike="noStrike" spc="-1" dirty="0">
                          <a:solidFill>
                            <a:srgbClr val="000000"/>
                          </a:solidFill>
                          <a:latin typeface="Franklin Gothic Medium"/>
                        </a:rPr>
                        <a:t>Hypertrophy</a:t>
                      </a:r>
                      <a:endParaRPr lang="en-US" sz="1800" b="0" strike="noStrike" spc="-1" dirty="0">
                        <a:latin typeface="Times New Roman"/>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0507462-C54E-FA2D-9922-FE4A8B08F73F}"/>
              </a:ext>
            </a:extLst>
          </p:cNvPr>
          <p:cNvSpPr txBox="1"/>
          <p:nvPr/>
        </p:nvSpPr>
        <p:spPr>
          <a:xfrm>
            <a:off x="3315586" y="391633"/>
            <a:ext cx="556082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rgbClr val="FFFFFF"/>
                </a:solidFill>
                <a:latin typeface="Franklin Gothic Medium"/>
              </a:rPr>
              <a:t>Dataset Overview</a:t>
            </a:r>
            <a:endParaRPr lang="en-US">
              <a:solidFill>
                <a:srgbClr val="000000"/>
              </a:solidFill>
              <a:latin typeface="Arial"/>
            </a:endParaRPr>
          </a:p>
          <a:p>
            <a:r>
              <a:rPr lang="en-US" sz="1400" dirty="0">
                <a:solidFill>
                  <a:srgbClr val="FFFFFF"/>
                </a:solidFill>
                <a:ea typeface="+mn-lt"/>
                <a:cs typeface="+mn-lt"/>
              </a:rPr>
              <a:t>ECG Signal Classification using Deep Learning</a:t>
            </a:r>
            <a:endParaRPr lang="en-US" dirty="0">
              <a:ea typeface="+mn-lt"/>
              <a:cs typeface="+mn-lt"/>
            </a:endParaRPr>
          </a:p>
        </p:txBody>
      </p:sp>
      <p:pic>
        <p:nvPicPr>
          <p:cNvPr id="2" name="Picture 1" descr="A screen shot of a computer screen&#10;&#10;Description automatically generated">
            <a:extLst>
              <a:ext uri="{FF2B5EF4-FFF2-40B4-BE49-F238E27FC236}">
                <a16:creationId xmlns:a16="http://schemas.microsoft.com/office/drawing/2014/main" id="{7598430D-FE8B-82EC-380D-0CD6EB5532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325" y="2573027"/>
            <a:ext cx="3429000" cy="3429000"/>
          </a:xfrm>
          <a:prstGeom prst="rect">
            <a:avLst/>
          </a:prstGeom>
        </p:spPr>
      </p:pic>
    </p:spTree>
    <p:extLst>
      <p:ext uri="{BB962C8B-B14F-4D97-AF65-F5344CB8AC3E}">
        <p14:creationId xmlns:p14="http://schemas.microsoft.com/office/powerpoint/2010/main" val="207642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790353" y="1711842"/>
            <a:ext cx="10398642" cy="2003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000" b="1" dirty="0">
                <a:ea typeface="+mn-lt"/>
                <a:cs typeface="+mn-lt"/>
              </a:rPr>
              <a:t>Data Cleaning</a:t>
            </a:r>
            <a:endParaRPr lang="en-US" b="1" dirty="0"/>
          </a:p>
          <a:p>
            <a:pPr marL="457200" indent="-457200">
              <a:lnSpc>
                <a:spcPct val="90000"/>
              </a:lnSpc>
              <a:spcBef>
                <a:spcPct val="0"/>
              </a:spcBef>
              <a:buFont typeface="Arial"/>
              <a:buChar char="•"/>
            </a:pPr>
            <a:r>
              <a:rPr lang="en-US" sz="2000" dirty="0">
                <a:ea typeface="+mn-lt"/>
                <a:cs typeface="+mn-lt"/>
              </a:rPr>
              <a:t>Identifying and handling outliers, which are data points that significantly deviate from the rest of the data.</a:t>
            </a:r>
            <a:endParaRPr lang="en-US" dirty="0"/>
          </a:p>
          <a:p>
            <a:pPr marL="457200" indent="-457200">
              <a:lnSpc>
                <a:spcPct val="90000"/>
              </a:lnSpc>
              <a:spcBef>
                <a:spcPct val="0"/>
              </a:spcBef>
              <a:buFont typeface="Arial"/>
              <a:buChar char="•"/>
            </a:pPr>
            <a:r>
              <a:rPr lang="en-US" sz="2000" dirty="0">
                <a:ea typeface="+mn-lt"/>
                <a:cs typeface="+mn-lt"/>
              </a:rPr>
              <a:t>Addressing various issues introduced by machines, such as baseline drift, burst noise, electrodes problems</a:t>
            </a:r>
            <a:endParaRPr lang="en-US" sz="2000" dirty="0">
              <a:cs typeface="Arial"/>
            </a:endParaRPr>
          </a:p>
          <a:p>
            <a:pPr>
              <a:lnSpc>
                <a:spcPct val="90000"/>
              </a:lnSpc>
              <a:spcBef>
                <a:spcPct val="0"/>
              </a:spcBef>
            </a:pPr>
            <a:endParaRPr lang="en-US" sz="2000" b="1" dirty="0">
              <a:cs typeface="Arial"/>
            </a:endParaRPr>
          </a:p>
          <a:p>
            <a:pPr>
              <a:lnSpc>
                <a:spcPct val="90000"/>
              </a:lnSpc>
              <a:spcBef>
                <a:spcPct val="0"/>
              </a:spcBef>
            </a:pPr>
            <a:endParaRPr lang="en-US" dirty="0">
              <a:cs typeface="Arial"/>
            </a:endParaRPr>
          </a:p>
        </p:txBody>
      </p:sp>
      <p:pic>
        <p:nvPicPr>
          <p:cNvPr id="3" name="Picture 3" descr="A graph of different colored lines&#10;&#10;Description automatically generated">
            <a:extLst>
              <a:ext uri="{FF2B5EF4-FFF2-40B4-BE49-F238E27FC236}">
                <a16:creationId xmlns:a16="http://schemas.microsoft.com/office/drawing/2014/main" id="{CA005453-932D-B096-8C58-5CD4F13DBD2F}"/>
              </a:ext>
            </a:extLst>
          </p:cNvPr>
          <p:cNvPicPr>
            <a:picLocks noChangeAspect="1"/>
          </p:cNvPicPr>
          <p:nvPr/>
        </p:nvPicPr>
        <p:blipFill>
          <a:blip r:embed="rId2"/>
          <a:stretch>
            <a:fillRect/>
          </a:stretch>
        </p:blipFill>
        <p:spPr>
          <a:xfrm>
            <a:off x="2788023" y="3449509"/>
            <a:ext cx="6400801" cy="3320747"/>
          </a:xfrm>
          <a:prstGeom prst="rect">
            <a:avLst/>
          </a:prstGeom>
        </p:spPr>
      </p:pic>
    </p:spTree>
    <p:extLst>
      <p:ext uri="{BB962C8B-B14F-4D97-AF65-F5344CB8AC3E}">
        <p14:creationId xmlns:p14="http://schemas.microsoft.com/office/powerpoint/2010/main" val="256378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622004" y="1711842"/>
            <a:ext cx="1093912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Discrete Wavelet Transform</a:t>
            </a:r>
            <a:endParaRPr lang="en-US" sz="2000" b="1" dirty="0"/>
          </a:p>
          <a:p>
            <a:pPr marL="285750" indent="-285750">
              <a:buFont typeface="Arial"/>
              <a:buChar char="•"/>
            </a:pPr>
            <a:r>
              <a:rPr lang="en-US" dirty="0">
                <a:ea typeface="+mn-lt"/>
                <a:cs typeface="+mn-lt"/>
              </a:rPr>
              <a:t> We used DWT for denoising signals, extracting both low and high-frequency components to effectively remove noise and enhance signal quality.</a:t>
            </a:r>
            <a:endParaRPr lang="en-US" dirty="0"/>
          </a:p>
        </p:txBody>
      </p:sp>
      <p:pic>
        <p:nvPicPr>
          <p:cNvPr id="6" name="Picture 6" descr="A graph of a signal&#10;&#10;Description automatically generated">
            <a:extLst>
              <a:ext uri="{FF2B5EF4-FFF2-40B4-BE49-F238E27FC236}">
                <a16:creationId xmlns:a16="http://schemas.microsoft.com/office/drawing/2014/main" id="{9403B735-310D-40ED-23D9-D4B9BA1989FD}"/>
              </a:ext>
            </a:extLst>
          </p:cNvPr>
          <p:cNvPicPr>
            <a:picLocks noChangeAspect="1"/>
          </p:cNvPicPr>
          <p:nvPr/>
        </p:nvPicPr>
        <p:blipFill>
          <a:blip r:embed="rId2"/>
          <a:stretch>
            <a:fillRect/>
          </a:stretch>
        </p:blipFill>
        <p:spPr>
          <a:xfrm>
            <a:off x="2290170" y="3160033"/>
            <a:ext cx="7599777" cy="3486696"/>
          </a:xfrm>
          <a:prstGeom prst="rect">
            <a:avLst/>
          </a:prstGeom>
        </p:spPr>
      </p:pic>
    </p:spTree>
    <p:extLst>
      <p:ext uri="{BB962C8B-B14F-4D97-AF65-F5344CB8AC3E}">
        <p14:creationId xmlns:p14="http://schemas.microsoft.com/office/powerpoint/2010/main" val="33610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622004" y="1711842"/>
            <a:ext cx="10939129"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Stratification</a:t>
            </a:r>
          </a:p>
          <a:p>
            <a:pPr marL="285750" indent="-285750">
              <a:buFont typeface="Arial"/>
              <a:buChar char="•"/>
            </a:pPr>
            <a:r>
              <a:rPr lang="en-US" dirty="0">
                <a:ea typeface="+mn-lt"/>
                <a:cs typeface="+mn-lt"/>
              </a:rPr>
              <a:t> Stratification involves splitting the dataset into subsets (e.g., training and testing sets) while maintaining the same class distribution as the original dataset. This is particularly important when dealing with imbalanced datasets, as it ensures that both the training and testing sets have a representative proportion of samples from each class.</a:t>
            </a:r>
            <a:endParaRPr lang="en-US" dirty="0"/>
          </a:p>
        </p:txBody>
      </p:sp>
      <p:sp>
        <p:nvSpPr>
          <p:cNvPr id="4" name="TextBox 3">
            <a:extLst>
              <a:ext uri="{FF2B5EF4-FFF2-40B4-BE49-F238E27FC236}">
                <a16:creationId xmlns:a16="http://schemas.microsoft.com/office/drawing/2014/main" id="{185C73CD-5412-A334-98C4-8B0ECDE7887E}"/>
              </a:ext>
            </a:extLst>
          </p:cNvPr>
          <p:cNvSpPr txBox="1"/>
          <p:nvPr/>
        </p:nvSpPr>
        <p:spPr>
          <a:xfrm>
            <a:off x="4168588" y="3567953"/>
            <a:ext cx="386378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      | train / </a:t>
            </a:r>
            <a:r>
              <a:rPr lang="en-US" sz="2400" dirty="0" err="1">
                <a:latin typeface="Consolas"/>
              </a:rPr>
              <a:t>val</a:t>
            </a:r>
            <a:r>
              <a:rPr lang="en-US" sz="2400" dirty="0">
                <a:latin typeface="Consolas"/>
              </a:rPr>
              <a:t> ------ |----------- CD    | 3346 / 365 HYP   | 1732 / 194 MI    | 3788 / 411 NORM  | 7342 / 791 STTC  | 3579 / 392</a:t>
            </a:r>
            <a:endParaRPr lang="en-US" sz="2400"/>
          </a:p>
        </p:txBody>
      </p:sp>
    </p:spTree>
    <p:extLst>
      <p:ext uri="{BB962C8B-B14F-4D97-AF65-F5344CB8AC3E}">
        <p14:creationId xmlns:p14="http://schemas.microsoft.com/office/powerpoint/2010/main" val="379693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896679" y="1711842"/>
            <a:ext cx="10398642" cy="14250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Data Normalization</a:t>
            </a:r>
          </a:p>
          <a:p>
            <a:pPr marL="285750" indent="-285750">
              <a:lnSpc>
                <a:spcPct val="90000"/>
              </a:lnSpc>
              <a:spcBef>
                <a:spcPct val="0"/>
              </a:spcBef>
              <a:buFont typeface="Arial"/>
              <a:buChar char="•"/>
            </a:pPr>
            <a:r>
              <a:rPr lang="en-US" dirty="0">
                <a:ea typeface="+mn-lt"/>
                <a:cs typeface="+mn-lt"/>
              </a:rPr>
              <a:t>The signals were normalized to ensure consistent scaling.</a:t>
            </a:r>
          </a:p>
          <a:p>
            <a:pPr marL="285750" indent="-285750">
              <a:lnSpc>
                <a:spcPct val="90000"/>
              </a:lnSpc>
              <a:spcBef>
                <a:spcPct val="0"/>
              </a:spcBef>
              <a:buFont typeface="Arial"/>
              <a:buChar char="•"/>
            </a:pPr>
            <a:endParaRPr lang="en-US" dirty="0">
              <a:ea typeface="+mn-lt"/>
              <a:cs typeface="+mn-lt"/>
            </a:endParaRPr>
          </a:p>
          <a:p>
            <a:pPr>
              <a:lnSpc>
                <a:spcPct val="90000"/>
              </a:lnSpc>
              <a:spcBef>
                <a:spcPct val="0"/>
              </a:spcBef>
            </a:pPr>
            <a:endParaRPr lang="en-US" dirty="0">
              <a:cs typeface="Arial"/>
            </a:endParaRPr>
          </a:p>
          <a:p>
            <a:endParaRPr lang="en-US" dirty="0">
              <a:cs typeface="Arial"/>
            </a:endParaRPr>
          </a:p>
        </p:txBody>
      </p:sp>
      <p:pic>
        <p:nvPicPr>
          <p:cNvPr id="4" name="Picture 5" descr="A diagram of a mathematical equation&#10;&#10;Description automatically generated">
            <a:extLst>
              <a:ext uri="{FF2B5EF4-FFF2-40B4-BE49-F238E27FC236}">
                <a16:creationId xmlns:a16="http://schemas.microsoft.com/office/drawing/2014/main" id="{D2E1B6B7-CE8F-0FF4-0ABF-89356FC88F1B}"/>
              </a:ext>
            </a:extLst>
          </p:cNvPr>
          <p:cNvPicPr>
            <a:picLocks noChangeAspect="1"/>
          </p:cNvPicPr>
          <p:nvPr/>
        </p:nvPicPr>
        <p:blipFill>
          <a:blip r:embed="rId2"/>
          <a:stretch>
            <a:fillRect/>
          </a:stretch>
        </p:blipFill>
        <p:spPr>
          <a:xfrm>
            <a:off x="2190412" y="2616247"/>
            <a:ext cx="7817223" cy="4008869"/>
          </a:xfrm>
          <a:prstGeom prst="rect">
            <a:avLst/>
          </a:prstGeom>
        </p:spPr>
      </p:pic>
    </p:spTree>
    <p:extLst>
      <p:ext uri="{BB962C8B-B14F-4D97-AF65-F5344CB8AC3E}">
        <p14:creationId xmlns:p14="http://schemas.microsoft.com/office/powerpoint/2010/main" val="186835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B2E3-2E49-1273-4BCF-F7184CC5263E}"/>
              </a:ext>
            </a:extLst>
          </p:cNvPr>
          <p:cNvSpPr>
            <a:spLocks noGrp="1"/>
          </p:cNvSpPr>
          <p:nvPr>
            <p:ph type="title"/>
          </p:nvPr>
        </p:nvSpPr>
        <p:spPr>
          <a:xfrm>
            <a:off x="3408799" y="905540"/>
            <a:ext cx="5376175" cy="378748"/>
          </a:xfrm>
        </p:spPr>
        <p:txBody>
          <a:bodyPr/>
          <a:lstStyle/>
          <a:p>
            <a:r>
              <a:rPr lang="en-US" sz="3600" dirty="0">
                <a:solidFill>
                  <a:schemeClr val="bg1"/>
                </a:solidFill>
              </a:rPr>
              <a:t>Data Preprocessing</a:t>
            </a:r>
            <a:br>
              <a:rPr lang="en-US" dirty="0">
                <a:solidFill>
                  <a:schemeClr val="bg1"/>
                </a:solidFill>
              </a:rPr>
            </a:br>
            <a:r>
              <a:rPr lang="en-US" sz="1400" dirty="0">
                <a:solidFill>
                  <a:srgbClr val="FFFFFF"/>
                </a:solidFill>
                <a:ea typeface="+mj-lt"/>
                <a:cs typeface="+mj-lt"/>
              </a:rPr>
              <a:t>ECG Signal Classification using Deep Learning</a:t>
            </a:r>
            <a:br>
              <a:rPr lang="en-US" dirty="0"/>
            </a:br>
            <a:endParaRPr lang="en-US" sz="1400">
              <a:solidFill>
                <a:srgbClr val="FFFFFF"/>
              </a:solidFill>
              <a:cs typeface="Arial"/>
            </a:endParaRPr>
          </a:p>
          <a:p>
            <a:endParaRPr lang="en-US" dirty="0"/>
          </a:p>
        </p:txBody>
      </p:sp>
      <p:sp>
        <p:nvSpPr>
          <p:cNvPr id="5" name="TextBox 4">
            <a:extLst>
              <a:ext uri="{FF2B5EF4-FFF2-40B4-BE49-F238E27FC236}">
                <a16:creationId xmlns:a16="http://schemas.microsoft.com/office/drawing/2014/main" id="{C1B91B5C-3751-968B-A185-2EADB3C8A501}"/>
              </a:ext>
            </a:extLst>
          </p:cNvPr>
          <p:cNvSpPr txBox="1"/>
          <p:nvPr/>
        </p:nvSpPr>
        <p:spPr>
          <a:xfrm>
            <a:off x="790353" y="1711842"/>
            <a:ext cx="1039864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Data Augmentation</a:t>
            </a:r>
          </a:p>
          <a:p>
            <a:r>
              <a:rPr lang="en-US" dirty="0">
                <a:ea typeface="+mn-lt"/>
                <a:cs typeface="+mn-lt"/>
              </a:rPr>
              <a:t>To increase the robustness of our model, we applied random noise to the signals</a:t>
            </a:r>
          </a:p>
          <a:p>
            <a:pPr marL="285750" indent="-285750">
              <a:buFont typeface="Arial,Sans-Serif"/>
              <a:buChar char="•"/>
            </a:pPr>
            <a:r>
              <a:rPr lang="en-US" dirty="0">
                <a:ea typeface="+mn-lt"/>
                <a:cs typeface="+mn-lt"/>
              </a:rPr>
              <a:t>magnitude warp</a:t>
            </a:r>
          </a:p>
          <a:p>
            <a:pPr marL="285750" indent="-285750">
              <a:buFont typeface="Arial,Sans-Serif"/>
              <a:buChar char="•"/>
            </a:pPr>
            <a:r>
              <a:rPr lang="en-US" dirty="0">
                <a:ea typeface="+mn-lt"/>
                <a:cs typeface="+mn-lt"/>
              </a:rPr>
              <a:t>rescale</a:t>
            </a:r>
          </a:p>
          <a:p>
            <a:pPr marL="285750" indent="-285750">
              <a:buFont typeface="Arial,Sans-Serif"/>
              <a:buChar char="•"/>
            </a:pPr>
            <a:r>
              <a:rPr lang="en-US" dirty="0">
                <a:ea typeface="+mn-lt"/>
                <a:cs typeface="+mn-lt"/>
              </a:rPr>
              <a:t>static noise</a:t>
            </a:r>
          </a:p>
          <a:p>
            <a:pPr marL="285750" indent="-285750">
              <a:buFont typeface="Arial,Sans-Serif"/>
              <a:buChar char="•"/>
            </a:pPr>
            <a:r>
              <a:rPr lang="en-US" dirty="0">
                <a:ea typeface="+mn-lt"/>
                <a:cs typeface="+mn-lt"/>
              </a:rPr>
              <a:t>dividing each signal into smaller segments, we effectively create more samples, which can help improve the model's generalization and performance by providing it with diverse variations of the original data.</a:t>
            </a:r>
          </a:p>
          <a:p>
            <a:pPr marL="285750" indent="-285750">
              <a:buFont typeface="Arial,Sans-Serif"/>
              <a:buChar char="•"/>
            </a:pPr>
            <a:endParaRPr lang="en-US" dirty="0">
              <a:ea typeface="+mn-lt"/>
              <a:cs typeface="+mn-lt"/>
            </a:endParaRPr>
          </a:p>
          <a:p>
            <a:r>
              <a:rPr lang="en-US" sz="2000" b="1" dirty="0">
                <a:ea typeface="+mn-lt"/>
                <a:cs typeface="+mn-lt"/>
              </a:rPr>
              <a:t>Data cropping</a:t>
            </a:r>
            <a:endParaRPr lang="en-US" sz="2000" dirty="0">
              <a:ea typeface="+mn-lt"/>
              <a:cs typeface="+mn-lt"/>
            </a:endParaRPr>
          </a:p>
          <a:p>
            <a:pPr marL="285750" indent="-285750">
              <a:buFont typeface="Arial"/>
              <a:buChar char="•"/>
            </a:pPr>
            <a:r>
              <a:rPr lang="en-US" sz="2000" dirty="0">
                <a:ea typeface="+mn-lt"/>
                <a:cs typeface="+mn-lt"/>
              </a:rPr>
              <a:t>The purpose of data trimming is to eliminate any potential artifacts or transient effects at the beginning and end of the dataset</a:t>
            </a:r>
          </a:p>
          <a:p>
            <a:pPr marL="285750" indent="-285750">
              <a:buFont typeface="Arial,Sans-Serif"/>
              <a:buChar char="•"/>
            </a:pPr>
            <a:endParaRPr lang="en-US" dirty="0">
              <a:ea typeface="+mn-lt"/>
              <a:cs typeface="+mn-lt"/>
            </a:endParaRPr>
          </a:p>
          <a:p>
            <a:pPr marL="285750" indent="-285750">
              <a:buFont typeface="Arial,Sans-Serif"/>
              <a:buChar char="•"/>
            </a:pPr>
            <a:endParaRPr lang="en-US" dirty="0">
              <a:ea typeface="+mn-lt"/>
              <a:cs typeface="+mn-lt"/>
            </a:endParaRPr>
          </a:p>
        </p:txBody>
      </p:sp>
    </p:spTree>
    <p:extLst>
      <p:ext uri="{BB962C8B-B14F-4D97-AF65-F5344CB8AC3E}">
        <p14:creationId xmlns:p14="http://schemas.microsoft.com/office/powerpoint/2010/main" val="3168624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324</TotalTime>
  <Words>631</Words>
  <Application>Microsoft Office PowerPoint</Application>
  <PresentationFormat>Widescreen</PresentationFormat>
  <Paragraphs>81</Paragraphs>
  <Slides>14</Slides>
  <Notes>4</Notes>
  <HiddenSlides>0</HiddenSlides>
  <MMClips>1</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Office Theme</vt:lpstr>
      <vt:lpstr>Office Theme</vt:lpstr>
      <vt:lpstr>Office Theme</vt:lpstr>
      <vt:lpstr>Office Theme</vt:lpstr>
      <vt:lpstr>Office Theme</vt:lpstr>
      <vt:lpstr>ECG Classification with ML</vt:lpstr>
      <vt:lpstr>Introduction ECG Signal Classification using Deep Learning</vt:lpstr>
      <vt:lpstr>Dataset Overview ECG Signal Classification using Deep Learning</vt:lpstr>
      <vt:lpstr>PowerPoint Presentation</vt:lpstr>
      <vt:lpstr>Data Preprocessing ECG Signal Classification using Deep Learning  </vt:lpstr>
      <vt:lpstr>Data Preprocessing ECG Signal Classification using Deep Learning  </vt:lpstr>
      <vt:lpstr>Data Preprocessing ECG Signal Classification using Deep Learning  </vt:lpstr>
      <vt:lpstr>Data Preprocessing ECG Signal Classification using Deep Learning  </vt:lpstr>
      <vt:lpstr>Data Preprocessing ECG Signal Classification using Deep Learning  </vt:lpstr>
      <vt:lpstr>Data Preprocessing ECG Signal Classification using Deep Learning  </vt:lpstr>
      <vt:lpstr>CNN1D: The 1D Convolutional Neural Network (CNN1D)  CNN2D: The 2D Convolutional Neural Network (CNN2D)  RNN with LSTM: The Recurrent Neural Network (RNN) model with Long Short-Term Memory (LSTM) </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Classification with ML</dc:title>
  <dc:subject/>
  <dc:creator>Маша Ђурић</dc:creator>
  <dc:description/>
  <cp:lastModifiedBy>Маша Ђурић</cp:lastModifiedBy>
  <cp:revision>404</cp:revision>
  <dcterms:created xsi:type="dcterms:W3CDTF">2023-07-30T14:31:43Z</dcterms:created>
  <dcterms:modified xsi:type="dcterms:W3CDTF">2023-07-31T08:17:28Z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0x0101005ADAAD89BFE9B941A209A63CE4FBCE03</vt:lpwstr>
  </property>
  <property fmtid="{D5CDD505-2E9C-101B-9397-08002B2CF9AE}" pid="3" name="Notes">
    <vt:i4>11</vt:i4>
  </property>
  <property fmtid="{D5CDD505-2E9C-101B-9397-08002B2CF9AE}" pid="4" name="PresentationFormat">
    <vt:lpwstr>Widescreen</vt:lpwstr>
  </property>
  <property fmtid="{D5CDD505-2E9C-101B-9397-08002B2CF9AE}" pid="5" name="Slides">
    <vt:i4>11</vt:i4>
  </property>
</Properties>
</file>