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79" r:id="rId3"/>
    <p:sldId id="284" r:id="rId4"/>
    <p:sldId id="328" r:id="rId5"/>
    <p:sldId id="29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8" r:id="rId15"/>
    <p:sldId id="337" r:id="rId16"/>
    <p:sldId id="292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" y="10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1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5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0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1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B342F8-9464-40F5-BEDE-979689EAEFA8}" type="datetimeFigureOut">
              <a:rPr lang="ko-KR" altLang="en-US" smtClean="0"/>
              <a:t>2016-12-19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AA00C1-D7A1-42AD-A6B9-889C3E01D99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9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pcap.org/docs/docs_40_2/html/group__language.html" TargetMode="External"/><Relationship Id="rId2" Type="http://schemas.openxmlformats.org/officeDocument/2006/relationships/hyperlink" Target="http://www.joinc.co.kr/w/Site/Network_Programing/AdvancedComm/pcap_intro#AEN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ro90.tistory.com/28" TargetMode="External"/><Relationship Id="rId5" Type="http://schemas.openxmlformats.org/officeDocument/2006/relationships/hyperlink" Target="http://jianna6.tistory.com/entry/%EC%8B%A4%EC%8A%B5pcap-library" TargetMode="External"/><Relationship Id="rId4" Type="http://schemas.openxmlformats.org/officeDocument/2006/relationships/hyperlink" Target="http://egloos.zum.com/innaei/v/44164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4780" t="770"/>
          <a:stretch>
            <a:fillRect/>
          </a:stretch>
        </p:blipFill>
        <p:spPr>
          <a:xfrm>
            <a:off x="10769600" y="1206500"/>
            <a:ext cx="1422400" cy="3251200"/>
          </a:xfrm>
          <a:prstGeom prst="rect">
            <a:avLst/>
          </a:prstGeom>
        </p:spPr>
      </p:pic>
      <p:sp>
        <p:nvSpPr>
          <p:cNvPr id="8" name="양쪽 대괄호 7"/>
          <p:cNvSpPr/>
          <p:nvPr/>
        </p:nvSpPr>
        <p:spPr>
          <a:xfrm>
            <a:off x="4341543" y="1206500"/>
            <a:ext cx="6294553" cy="3276600"/>
          </a:xfrm>
          <a:prstGeom prst="bracketPair">
            <a:avLst>
              <a:gd name="adj" fmla="val 16667"/>
            </a:avLst>
          </a:prstGeom>
          <a:ln w="984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03534" y="4794651"/>
            <a:ext cx="35125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2800" b="1" dirty="0" smtClean="0">
                <a:solidFill>
                  <a:schemeClr val="accent1">
                    <a:lumMod val="50000"/>
                  </a:schemeClr>
                </a:solidFill>
              </a:rPr>
              <a:t>20110766 20121158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여태훈      정대한</a:t>
            </a:r>
            <a:endParaRPr lang="ko-KR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150" r="97730"/>
          <a:stretch>
            <a:fillRect/>
          </a:stretch>
        </p:blipFill>
        <p:spPr>
          <a:xfrm>
            <a:off x="0" y="1170103"/>
            <a:ext cx="4250811" cy="3318924"/>
          </a:xfrm>
          <a:prstGeom prst="rect">
            <a:avLst/>
          </a:prstGeom>
        </p:spPr>
      </p:pic>
      <p:sp>
        <p:nvSpPr>
          <p:cNvPr id="7" name="TextBox 6">
            <a:hlinkClick r:id="" action="ppaction://noaction"/>
          </p:cNvPr>
          <p:cNvSpPr txBox="1"/>
          <p:nvPr/>
        </p:nvSpPr>
        <p:spPr>
          <a:xfrm>
            <a:off x="3964222" y="1610835"/>
            <a:ext cx="7049193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200" b="1" dirty="0" smtClean="0"/>
              <a:t>컴퓨터네트워크시스템</a:t>
            </a:r>
            <a:endParaRPr lang="en-US" altLang="ko-KR" sz="4200" b="1" dirty="0" smtClean="0"/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4200" b="1" dirty="0" smtClean="0"/>
              <a:t>ARP attack </a:t>
            </a:r>
            <a:r>
              <a:rPr lang="ko-KR" altLang="en-US" sz="4200" b="1" dirty="0" smtClean="0"/>
              <a:t>감지 프로그램</a:t>
            </a:r>
            <a:endParaRPr lang="en-US" altLang="ko-KR" sz="42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2" y="1783156"/>
            <a:ext cx="108184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패킷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캡쳐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지정된 네트워크 인터페이스에서 </a:t>
            </a:r>
            <a:r>
              <a:rPr lang="ko-KR" altLang="en-US" dirty="0" err="1" smtClean="0">
                <a:latin typeface="+mj-ea"/>
                <a:ea typeface="+mj-ea"/>
              </a:rPr>
              <a:t>필터링을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거쳐 </a:t>
            </a:r>
            <a:r>
              <a:rPr lang="ko-KR" altLang="en-US" dirty="0" err="1" smtClean="0">
                <a:latin typeface="+mj-ea"/>
                <a:ea typeface="+mj-ea"/>
              </a:rPr>
              <a:t>캡쳐된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패킷</a:t>
            </a:r>
            <a:r>
              <a:rPr lang="ko-KR" altLang="en-US" dirty="0" smtClean="0">
                <a:latin typeface="+mj-ea"/>
                <a:ea typeface="+mj-ea"/>
              </a:rPr>
              <a:t> 검사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ARP </a:t>
            </a:r>
            <a:r>
              <a:rPr lang="ko-KR" altLang="en-US" dirty="0" err="1" smtClean="0">
                <a:latin typeface="+mj-ea"/>
                <a:ea typeface="+mj-ea"/>
              </a:rPr>
              <a:t>패킷은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이더넷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패킷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안에 들어있으므로 </a:t>
            </a:r>
            <a:r>
              <a:rPr lang="ko-KR" altLang="en-US" dirty="0" err="1" smtClean="0">
                <a:latin typeface="+mj-ea"/>
                <a:ea typeface="+mj-ea"/>
              </a:rPr>
              <a:t>이더넷</a:t>
            </a:r>
            <a:r>
              <a:rPr lang="ko-KR" altLang="en-US" dirty="0" smtClean="0">
                <a:latin typeface="+mj-ea"/>
                <a:ea typeface="+mj-ea"/>
              </a:rPr>
              <a:t> 헤더 이후의 내용을 저장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ARP </a:t>
            </a:r>
            <a:r>
              <a:rPr lang="ko-KR" altLang="en-US" dirty="0" err="1" smtClean="0">
                <a:latin typeface="+mj-ea"/>
                <a:ea typeface="+mj-ea"/>
              </a:rPr>
              <a:t>패킷을</a:t>
            </a:r>
            <a:r>
              <a:rPr lang="ko-KR" altLang="en-US" dirty="0" smtClean="0">
                <a:latin typeface="+mj-ea"/>
                <a:ea typeface="+mj-ea"/>
              </a:rPr>
              <a:t> 저장하기 위한 구조체</a:t>
            </a:r>
            <a:r>
              <a:rPr lang="en-US" altLang="ko-KR" dirty="0" smtClean="0">
                <a:latin typeface="+mj-ea"/>
                <a:ea typeface="+mj-ea"/>
              </a:rPr>
              <a:t>-&gt;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2" y="2684557"/>
            <a:ext cx="10730887" cy="5419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57" y="3335578"/>
            <a:ext cx="4822981" cy="29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62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2" y="1783156"/>
            <a:ext cx="1081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처리 루틴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49" y="26386"/>
            <a:ext cx="61055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2" y="1783156"/>
            <a:ext cx="4137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지정한 카운트의 </a:t>
            </a:r>
            <a:r>
              <a:rPr lang="ko-KR" altLang="en-US" sz="2000" b="1" dirty="0" err="1" smtClean="0"/>
              <a:t>패킷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캡쳐가</a:t>
            </a:r>
            <a:r>
              <a:rPr lang="ko-KR" altLang="en-US" sz="2000" b="1" dirty="0" smtClean="0"/>
              <a:t> 끝났을 경우 처리 루틴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22" y="576202"/>
            <a:ext cx="30765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3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2" y="1783156"/>
            <a:ext cx="108184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상세 구현 내용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2</a:t>
            </a:r>
            <a:r>
              <a:rPr lang="ko-KR" altLang="en-US" dirty="0" smtClean="0">
                <a:latin typeface="+mj-ea"/>
                <a:ea typeface="+mj-ea"/>
              </a:rPr>
              <a:t>초 안에 </a:t>
            </a:r>
            <a:r>
              <a:rPr lang="en-US" altLang="ko-KR" dirty="0" smtClean="0">
                <a:latin typeface="+mj-ea"/>
                <a:ea typeface="+mj-ea"/>
              </a:rPr>
              <a:t>500</a:t>
            </a:r>
            <a:r>
              <a:rPr lang="ko-KR" altLang="en-US" dirty="0" smtClean="0">
                <a:latin typeface="+mj-ea"/>
                <a:ea typeface="+mj-ea"/>
              </a:rPr>
              <a:t>개의 </a:t>
            </a:r>
            <a:r>
              <a:rPr lang="ko-KR" altLang="en-US" dirty="0" err="1" smtClean="0">
                <a:latin typeface="+mj-ea"/>
                <a:ea typeface="+mj-ea"/>
              </a:rPr>
              <a:t>패킷이</a:t>
            </a:r>
            <a:r>
              <a:rPr lang="ko-KR" altLang="en-US" dirty="0" smtClean="0">
                <a:latin typeface="+mj-ea"/>
                <a:ea typeface="+mj-ea"/>
              </a:rPr>
              <a:t> 오면 공격으로 간주</a:t>
            </a:r>
            <a:r>
              <a:rPr lang="en-US" altLang="ko-KR" dirty="0" smtClean="0">
                <a:latin typeface="+mj-ea"/>
                <a:ea typeface="+mj-ea"/>
              </a:rPr>
              <a:t>(request, reply </a:t>
            </a:r>
            <a:r>
              <a:rPr lang="ko-KR" altLang="en-US" dirty="0" smtClean="0">
                <a:latin typeface="+mj-ea"/>
                <a:ea typeface="+mj-ea"/>
              </a:rPr>
              <a:t>둘 다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공격자 </a:t>
            </a:r>
            <a:r>
              <a:rPr lang="ko-KR" altLang="en-US" dirty="0" err="1" smtClean="0">
                <a:latin typeface="+mj-ea"/>
                <a:ea typeface="+mj-ea"/>
              </a:rPr>
              <a:t>패킷이</a:t>
            </a:r>
            <a:r>
              <a:rPr lang="ko-KR" altLang="en-US" dirty="0" smtClean="0">
                <a:latin typeface="+mj-ea"/>
                <a:ea typeface="+mj-ea"/>
              </a:rPr>
              <a:t> 지속해서 올 경우 출력이 계속 될 것이므로 공격자의 </a:t>
            </a:r>
            <a:r>
              <a:rPr lang="ko-KR" altLang="en-US" dirty="0" err="1" smtClean="0">
                <a:latin typeface="+mj-ea"/>
                <a:ea typeface="+mj-ea"/>
              </a:rPr>
              <a:t>패킷인</a:t>
            </a:r>
            <a:r>
              <a:rPr lang="ko-KR" altLang="en-US" dirty="0" smtClean="0">
                <a:latin typeface="+mj-ea"/>
                <a:ea typeface="+mj-ea"/>
              </a:rPr>
              <a:t> 경우 </a:t>
            </a:r>
            <a:r>
              <a:rPr lang="en-US" altLang="ko-KR" dirty="0" smtClean="0">
                <a:latin typeface="+mj-ea"/>
                <a:ea typeface="+mj-ea"/>
              </a:rPr>
              <a:t>10</a:t>
            </a:r>
            <a:r>
              <a:rPr lang="ko-KR" altLang="en-US" dirty="0" smtClean="0">
                <a:latin typeface="+mj-ea"/>
                <a:ea typeface="+mj-ea"/>
              </a:rPr>
              <a:t>개마다 한 번씩 공격 메시지를 출력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호스트 리스트는 포인터로 구성하여 </a:t>
            </a:r>
            <a:r>
              <a:rPr lang="en-US" altLang="ko-KR" dirty="0" err="1" smtClean="0">
                <a:latin typeface="+mj-ea"/>
                <a:ea typeface="+mj-ea"/>
              </a:rPr>
              <a:t>malloc</a:t>
            </a:r>
            <a:r>
              <a:rPr lang="ko-KR" altLang="en-US" dirty="0" smtClean="0">
                <a:latin typeface="+mj-ea"/>
                <a:ea typeface="+mj-ea"/>
              </a:rPr>
              <a:t>으로 동적 할당 후 </a:t>
            </a:r>
            <a:r>
              <a:rPr lang="ko-KR" altLang="en-US" dirty="0" err="1" smtClean="0">
                <a:latin typeface="+mj-ea"/>
                <a:ea typeface="+mj-ea"/>
              </a:rPr>
              <a:t>패킷</a:t>
            </a:r>
            <a:r>
              <a:rPr lang="ko-KR" altLang="en-US" dirty="0" smtClean="0">
                <a:latin typeface="+mj-ea"/>
                <a:ea typeface="+mj-ea"/>
              </a:rPr>
              <a:t> 카운트가 다 차서 초기화할 경우 같이 </a:t>
            </a:r>
            <a:r>
              <a:rPr lang="en-US" altLang="ko-KR" dirty="0" smtClean="0">
                <a:latin typeface="+mj-ea"/>
                <a:ea typeface="+mj-ea"/>
              </a:rPr>
              <a:t>free</a:t>
            </a:r>
            <a:r>
              <a:rPr lang="ko-KR" altLang="en-US" dirty="0" smtClean="0">
                <a:latin typeface="+mj-ea"/>
                <a:ea typeface="+mj-ea"/>
              </a:rPr>
              <a:t>시키고 다시 </a:t>
            </a:r>
            <a:r>
              <a:rPr lang="en-US" altLang="ko-KR" dirty="0" err="1" smtClean="0">
                <a:latin typeface="+mj-ea"/>
                <a:ea typeface="+mj-ea"/>
              </a:rPr>
              <a:t>malloc</a:t>
            </a:r>
            <a:r>
              <a:rPr lang="ko-KR" altLang="en-US" dirty="0" smtClean="0">
                <a:latin typeface="+mj-ea"/>
                <a:ea typeface="+mj-ea"/>
              </a:rPr>
              <a:t>으로 할당함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169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2" y="1783156"/>
            <a:ext cx="1081846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공격 방법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request attack : </a:t>
            </a:r>
            <a:r>
              <a:rPr lang="ko-KR" altLang="en-US" dirty="0" smtClean="0">
                <a:latin typeface="+mj-ea"/>
                <a:ea typeface="+mj-ea"/>
              </a:rPr>
              <a:t>호스트 </a:t>
            </a:r>
            <a:r>
              <a:rPr lang="ko-KR" altLang="en-US" dirty="0" err="1" smtClean="0">
                <a:latin typeface="+mj-ea"/>
                <a:ea typeface="+mj-ea"/>
              </a:rPr>
              <a:t>아이피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202.31.200.123</a:t>
            </a:r>
            <a:r>
              <a:rPr lang="ko-KR" altLang="en-US" dirty="0" smtClean="0">
                <a:latin typeface="+mj-ea"/>
                <a:ea typeface="+mj-ea"/>
              </a:rPr>
              <a:t>에서 지속적인 </a:t>
            </a:r>
            <a:r>
              <a:rPr lang="en-US" altLang="ko-KR" dirty="0" smtClean="0">
                <a:latin typeface="+mj-ea"/>
                <a:ea typeface="+mj-ea"/>
              </a:rPr>
              <a:t>ARP Request attack</a:t>
            </a:r>
            <a:r>
              <a:rPr lang="ko-KR" altLang="en-US" dirty="0" smtClean="0">
                <a:latin typeface="+mj-ea"/>
                <a:ea typeface="+mj-ea"/>
              </a:rPr>
              <a:t>을 수행하도록 </a:t>
            </a:r>
            <a:r>
              <a:rPr lang="ko-KR" altLang="en-US" dirty="0" smtClean="0">
                <a:latin typeface="+mj-ea"/>
                <a:ea typeface="+mj-ea"/>
              </a:rPr>
              <a:t>함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reply attack : reply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패킷만</a:t>
            </a:r>
            <a:r>
              <a:rPr lang="ko-KR" altLang="en-US" dirty="0" smtClean="0">
                <a:latin typeface="+mj-ea"/>
                <a:ea typeface="+mj-ea"/>
              </a:rPr>
              <a:t> 보내는 </a:t>
            </a:r>
            <a:r>
              <a:rPr lang="ko-KR" altLang="en-US" dirty="0" smtClean="0">
                <a:latin typeface="+mj-ea"/>
                <a:ea typeface="+mj-ea"/>
              </a:rPr>
              <a:t>명령어인 </a:t>
            </a:r>
            <a:r>
              <a:rPr lang="en-US" altLang="ko-KR" dirty="0" err="1" smtClean="0">
                <a:latin typeface="+mj-ea"/>
                <a:ea typeface="+mj-ea"/>
              </a:rPr>
              <a:t>arpspoof</a:t>
            </a:r>
            <a:r>
              <a:rPr lang="ko-KR" altLang="en-US" dirty="0" smtClean="0">
                <a:latin typeface="+mj-ea"/>
                <a:ea typeface="+mj-ea"/>
              </a:rPr>
              <a:t>를 위의 형식처럼 만들어 시도하려 했으나 실행 속도가 너무 느려 지정된 시간 안에 원하는 </a:t>
            </a:r>
            <a:r>
              <a:rPr lang="ko-KR" altLang="en-US" dirty="0" err="1" smtClean="0">
                <a:latin typeface="+mj-ea"/>
                <a:ea typeface="+mj-ea"/>
              </a:rPr>
              <a:t>갯수만큼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arp</a:t>
            </a:r>
            <a:r>
              <a:rPr lang="en-US" altLang="ko-KR" dirty="0" smtClean="0">
                <a:latin typeface="+mj-ea"/>
                <a:ea typeface="+mj-ea"/>
              </a:rPr>
              <a:t> reply</a:t>
            </a:r>
            <a:r>
              <a:rPr lang="ko-KR" altLang="en-US" dirty="0" smtClean="0">
                <a:latin typeface="+mj-ea"/>
                <a:ea typeface="+mj-ea"/>
              </a:rPr>
              <a:t>를 보낼 수 없어서 시연 불가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하지만 </a:t>
            </a:r>
            <a:r>
              <a:rPr lang="en-US" altLang="ko-KR" dirty="0" smtClean="0">
                <a:latin typeface="+mj-ea"/>
                <a:ea typeface="+mj-ea"/>
              </a:rPr>
              <a:t>request</a:t>
            </a:r>
            <a:r>
              <a:rPr lang="ko-KR" altLang="en-US" dirty="0" smtClean="0">
                <a:latin typeface="+mj-ea"/>
                <a:ea typeface="+mj-ea"/>
              </a:rPr>
              <a:t>와 동일한 구조이므로 성공할 것이라 추측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6" y="2523569"/>
            <a:ext cx="5192027" cy="16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시연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7353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참고 자료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3" y="1783156"/>
            <a:ext cx="10748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www.joinc.co.kr/w/Site/Network_Programing/AdvancedComm/pcap_intro#AEN81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http://www.winpcap.org/docs/docs_40_2/html/group__</a:t>
            </a:r>
            <a:r>
              <a:rPr lang="en-US" altLang="ko-KR" dirty="0" smtClean="0">
                <a:hlinkClick r:id="rId3"/>
              </a:rPr>
              <a:t>language.html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egloos.zum.com/innaei/v/4416421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5"/>
              </a:rPr>
              <a:t>http://jianna6.tistory.com/entry/%</a:t>
            </a:r>
            <a:r>
              <a:rPr lang="en-US" altLang="ko-KR" dirty="0" smtClean="0">
                <a:hlinkClick r:id="rId5"/>
              </a:rPr>
              <a:t>EC%8B%A4%EC%8A%B5pcap-library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horo90.tistory.com/28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교수님께서 자료공유에 올려주신 자료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28417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목차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373" y="1783156"/>
            <a:ext cx="1074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과제의 목적 및 요구사항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과제의 구현 내용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sz="2000" b="1" dirty="0" smtClean="0"/>
              <a:t>시연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577118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목적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373" y="1783156"/>
            <a:ext cx="107480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목적 </a:t>
            </a:r>
            <a:r>
              <a:rPr lang="en-US" altLang="ko-KR" sz="2000" b="1" dirty="0" smtClean="0"/>
              <a:t>: ARP Attack</a:t>
            </a:r>
            <a:r>
              <a:rPr lang="ko-KR" altLang="en-US" sz="2000" b="1" dirty="0" smtClean="0"/>
              <a:t>을 감지하는 프로그램 구현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ARP Request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Reply attack</a:t>
            </a:r>
            <a:r>
              <a:rPr lang="ko-KR" altLang="en-US" dirty="0" smtClean="0"/>
              <a:t>을 감지하여 사용자에게 알려주는 프로그램을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winpcap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라이브러리를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ARP Storm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ARP Spoofing </a:t>
            </a:r>
            <a:r>
              <a:rPr lang="ko-KR" altLang="en-US" dirty="0" smtClean="0"/>
              <a:t>공격에 대처할 수 있도록 도움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428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배경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373" y="1783156"/>
            <a:ext cx="107480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ARP Storm</a:t>
            </a:r>
            <a:endParaRPr lang="ko-KR" altLang="en-US" sz="2000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Broadcast</a:t>
            </a:r>
            <a:r>
              <a:rPr lang="ko-KR" altLang="en-US" dirty="0"/>
              <a:t> </a:t>
            </a:r>
            <a:r>
              <a:rPr lang="en-US" altLang="ko-KR" dirty="0" smtClean="0"/>
              <a:t>Packet</a:t>
            </a:r>
            <a:r>
              <a:rPr lang="ko-KR" altLang="en-US" dirty="0" smtClean="0"/>
              <a:t>은 스위치에서 걸러지지 않는다는 특징을 이용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Broadcast Packet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ARP Request packet</a:t>
            </a:r>
            <a:r>
              <a:rPr lang="ko-KR" altLang="en-US" dirty="0" smtClean="0"/>
              <a:t>을 짧은 시간 동안 많이 보내는 공격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ARP Request Packet</a:t>
            </a:r>
            <a:r>
              <a:rPr lang="ko-KR" altLang="en-US" dirty="0" smtClean="0"/>
              <a:t>을 많이 받으면 처리 속도가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받는 속도를 감당하지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결국 네트워크가 다운되는 결과 발생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372" y="3291261"/>
            <a:ext cx="107480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ARP Spoofing</a:t>
            </a:r>
            <a:endParaRPr lang="ko-KR" altLang="en-US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특정 호스트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다른 호스트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만 알고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모를 경우 이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알게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</a:t>
            </a:r>
            <a:r>
              <a:rPr lang="en-US" altLang="ko-KR" dirty="0" smtClean="0"/>
              <a:t>Attacker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 보내는 데이터를 임의로 가로채기 위해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것을 그대로 쓰지만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Attacker</a:t>
            </a:r>
            <a:r>
              <a:rPr lang="ko-KR" altLang="en-US" dirty="0" smtClean="0"/>
              <a:t>의 것으로 변경하여 </a:t>
            </a:r>
            <a:r>
              <a:rPr lang="en-US" altLang="ko-KR" dirty="0" smtClean="0"/>
              <a:t>reply</a:t>
            </a:r>
            <a:r>
              <a:rPr lang="ko-KR" altLang="en-US" dirty="0" smtClean="0"/>
              <a:t>를 전송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ARP table</a:t>
            </a:r>
            <a:r>
              <a:rPr lang="ko-KR" altLang="en-US" dirty="0" smtClean="0"/>
              <a:t>이 오염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0373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3" y="1783156"/>
            <a:ext cx="101017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프로그램 구성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 컴퓨터에 있는 네트워크 인터페이스를 모두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사용자가 선택한 인터페이스에 대한 </a:t>
            </a:r>
            <a:r>
              <a:rPr lang="en-US" altLang="ko-KR" dirty="0" smtClean="0"/>
              <a:t>PCD(Packet Capture Descriptor)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필터 설정 및 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PCD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캡쳐하기</a:t>
            </a:r>
            <a:r>
              <a:rPr lang="ko-KR" altLang="en-US" dirty="0" smtClean="0"/>
              <a:t> 위한 </a:t>
            </a:r>
            <a:r>
              <a:rPr lang="en-US" altLang="ko-KR" dirty="0" err="1" smtClean="0"/>
              <a:t>pcap_loop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패킷이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캡쳐되었을</a:t>
            </a:r>
            <a:r>
              <a:rPr lang="ko-KR" altLang="en-US" dirty="0" smtClean="0"/>
              <a:t> 때 수행되는 </a:t>
            </a:r>
            <a:r>
              <a:rPr lang="ko-KR" altLang="en-US" dirty="0" err="1" smtClean="0"/>
              <a:t>핸들러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3118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3" y="1783156"/>
            <a:ext cx="54144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인터페이스 표시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 컴퓨터에는 최소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네트워크 인터페이스 존재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유선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캡쳐를</a:t>
            </a:r>
            <a:r>
              <a:rPr lang="ko-KR" altLang="en-US" dirty="0" smtClean="0"/>
              <a:t> 원하는 네트워크 인터페이스를 선택하기 위해 현재 사용자의 컴퓨터에 있는 모든 네트워크 인터페이스를 조사하여 출력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5" y="352790"/>
            <a:ext cx="6599689" cy="12390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14475"/>
            <a:ext cx="62484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8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3" y="1783156"/>
            <a:ext cx="58675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PCD </a:t>
            </a:r>
            <a:r>
              <a:rPr lang="ko-KR" altLang="en-US" sz="2000" b="1" dirty="0" smtClean="0"/>
              <a:t>생성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사용자가 선택한 인터페이스를 열어서 특정 기능을 수행할 수 있는 </a:t>
            </a:r>
            <a:r>
              <a:rPr lang="en-US" altLang="ko-KR" dirty="0" smtClean="0"/>
              <a:t>PCD(Packet Capture Descriptor)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ko-KR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pcap_t *pcap_open_live(char *device, int snaplen, int promisc, int to_ms, char *ebuf)</a:t>
            </a:r>
            <a:r>
              <a:rPr lang="ko-KR" altLang="ko-KR" sz="1050" dirty="0">
                <a:latin typeface="+mj-ea"/>
                <a:ea typeface="+mj-ea"/>
              </a:rPr>
              <a:t> </a:t>
            </a:r>
            <a:endParaRPr lang="en-US" altLang="ko-KR" sz="2800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device : </a:t>
            </a:r>
            <a:r>
              <a:rPr lang="ko-KR" altLang="en-US" dirty="0" smtClean="0">
                <a:latin typeface="+mj-ea"/>
                <a:ea typeface="+mj-ea"/>
              </a:rPr>
              <a:t>사용자가 선택한 디바이스 인터페이스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snaplen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err="1" smtClean="0">
                <a:latin typeface="+mj-ea"/>
                <a:ea typeface="+mj-ea"/>
              </a:rPr>
              <a:t>캡쳐할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패킷의</a:t>
            </a:r>
            <a:r>
              <a:rPr lang="ko-KR" altLang="en-US" dirty="0" smtClean="0">
                <a:latin typeface="+mj-ea"/>
                <a:ea typeface="+mj-ea"/>
              </a:rPr>
              <a:t> 최대 크기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promisc</a:t>
            </a:r>
            <a:r>
              <a:rPr lang="en-US" altLang="ko-KR" dirty="0" smtClean="0"/>
              <a:t> : promiscuous </a:t>
            </a:r>
            <a:r>
              <a:rPr lang="en-US" altLang="ko-KR" dirty="0"/>
              <a:t>mode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. 1</a:t>
            </a:r>
            <a:r>
              <a:rPr lang="ko-KR" altLang="en-US" dirty="0" err="1" smtClean="0"/>
              <a:t>일경우</a:t>
            </a:r>
            <a:r>
              <a:rPr lang="ko-KR" altLang="en-US" dirty="0"/>
              <a:t> </a:t>
            </a:r>
            <a:r>
              <a:rPr lang="ko-KR" altLang="en-US" dirty="0" smtClean="0"/>
              <a:t>네트워크 인터페이스를 거치는 모든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ko-KR" altLang="en-US" dirty="0" err="1" smtClean="0"/>
              <a:t>캡쳐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일 경우 자기에게만 </a:t>
            </a:r>
            <a:r>
              <a:rPr lang="ko-KR" altLang="en-US" dirty="0"/>
              <a:t>향하는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ko-KR" altLang="en-US" dirty="0" err="1" smtClean="0"/>
              <a:t>캡쳐하지만</a:t>
            </a:r>
            <a:r>
              <a:rPr lang="en-US" altLang="ko-KR" dirty="0" smtClean="0"/>
              <a:t> </a:t>
            </a:r>
            <a:r>
              <a:rPr lang="ko-KR" altLang="en-US" dirty="0"/>
              <a:t>몇몇 경우에 </a:t>
            </a:r>
            <a:r>
              <a:rPr lang="ko-KR" altLang="en-US" dirty="0" smtClean="0"/>
              <a:t>있어서는 </a:t>
            </a:r>
            <a:r>
              <a:rPr lang="en-US" altLang="ko-KR" dirty="0"/>
              <a:t>promiscuous </a:t>
            </a:r>
            <a:r>
              <a:rPr lang="ko-KR" altLang="en-US" dirty="0"/>
              <a:t>모드로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to_ms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/>
              <a:t> 읽기 시간초과</a:t>
            </a:r>
            <a:r>
              <a:rPr lang="en-US" altLang="ko-KR" dirty="0"/>
              <a:t>(time out)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ebuf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en-US" altLang="ko-KR" dirty="0" err="1"/>
              <a:t>pcap_open_live</a:t>
            </a:r>
            <a:r>
              <a:rPr lang="en-US" altLang="ko-KR" dirty="0"/>
              <a:t> </a:t>
            </a:r>
            <a:r>
              <a:rPr lang="ko-KR" altLang="en-US" dirty="0"/>
              <a:t>함수 호출에 문제가 </a:t>
            </a:r>
            <a:r>
              <a:rPr lang="ko-KR" altLang="en-US" dirty="0" err="1"/>
              <a:t>생겼을경우</a:t>
            </a:r>
            <a:r>
              <a:rPr lang="ko-KR" altLang="en-US" dirty="0"/>
              <a:t> 에러 메시지를 저장하기 위해서 사용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7" y="123481"/>
            <a:ext cx="5798023" cy="29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3" y="1783156"/>
            <a:ext cx="58675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필터 생성 및 적용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사용자가 원하는 </a:t>
            </a:r>
            <a:r>
              <a:rPr lang="ko-KR" altLang="en-US" dirty="0" err="1" smtClean="0"/>
              <a:t>패킷만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캡쳐할</a:t>
            </a:r>
            <a:r>
              <a:rPr lang="ko-KR" altLang="en-US" dirty="0" smtClean="0"/>
              <a:t> 수 있도록 필터를 지정하고 설정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u="sng" dirty="0" err="1">
                <a:latin typeface="+mj-ea"/>
                <a:ea typeface="+mj-ea"/>
              </a:rPr>
              <a:t>int</a:t>
            </a:r>
            <a:r>
              <a:rPr lang="en-US" altLang="ko-KR" u="sng" dirty="0">
                <a:latin typeface="+mj-ea"/>
                <a:ea typeface="+mj-ea"/>
              </a:rPr>
              <a:t> </a:t>
            </a:r>
            <a:r>
              <a:rPr lang="en-US" altLang="ko-KR" u="sng" dirty="0" err="1">
                <a:latin typeface="+mj-ea"/>
                <a:ea typeface="+mj-ea"/>
              </a:rPr>
              <a:t>pcap_compile</a:t>
            </a:r>
            <a:r>
              <a:rPr lang="en-US" altLang="ko-KR" u="sng" dirty="0">
                <a:latin typeface="+mj-ea"/>
                <a:ea typeface="+mj-ea"/>
              </a:rPr>
              <a:t>(</a:t>
            </a:r>
            <a:r>
              <a:rPr lang="en-US" altLang="ko-KR" u="sng" dirty="0" err="1">
                <a:latin typeface="+mj-ea"/>
                <a:ea typeface="+mj-ea"/>
              </a:rPr>
              <a:t>pcap_t</a:t>
            </a:r>
            <a:r>
              <a:rPr lang="en-US" altLang="ko-KR" u="sng" dirty="0">
                <a:latin typeface="+mj-ea"/>
                <a:ea typeface="+mj-ea"/>
              </a:rPr>
              <a:t> *p, </a:t>
            </a:r>
            <a:r>
              <a:rPr lang="en-US" altLang="ko-KR" u="sng" dirty="0" err="1">
                <a:latin typeface="+mj-ea"/>
                <a:ea typeface="+mj-ea"/>
              </a:rPr>
              <a:t>struct</a:t>
            </a:r>
            <a:r>
              <a:rPr lang="en-US" altLang="ko-KR" u="sng" dirty="0">
                <a:latin typeface="+mj-ea"/>
                <a:ea typeface="+mj-ea"/>
              </a:rPr>
              <a:t> </a:t>
            </a:r>
            <a:r>
              <a:rPr lang="en-US" altLang="ko-KR" u="sng" dirty="0" err="1">
                <a:latin typeface="+mj-ea"/>
                <a:ea typeface="+mj-ea"/>
              </a:rPr>
              <a:t>bpf_program</a:t>
            </a:r>
            <a:r>
              <a:rPr lang="en-US" altLang="ko-KR" u="sng" dirty="0">
                <a:latin typeface="+mj-ea"/>
                <a:ea typeface="+mj-ea"/>
              </a:rPr>
              <a:t> *</a:t>
            </a:r>
            <a:r>
              <a:rPr lang="en-US" altLang="ko-KR" u="sng" dirty="0" err="1">
                <a:latin typeface="+mj-ea"/>
                <a:ea typeface="+mj-ea"/>
              </a:rPr>
              <a:t>fp</a:t>
            </a:r>
            <a:r>
              <a:rPr lang="en-US" altLang="ko-KR" u="sng" dirty="0" smtClean="0">
                <a:latin typeface="+mj-ea"/>
                <a:ea typeface="+mj-ea"/>
              </a:rPr>
              <a:t>, char </a:t>
            </a:r>
            <a:r>
              <a:rPr lang="en-US" altLang="ko-KR" u="sng" dirty="0">
                <a:latin typeface="+mj-ea"/>
                <a:ea typeface="+mj-ea"/>
              </a:rPr>
              <a:t>*</a:t>
            </a:r>
            <a:r>
              <a:rPr lang="en-US" altLang="ko-KR" u="sng" dirty="0" err="1">
                <a:latin typeface="+mj-ea"/>
                <a:ea typeface="+mj-ea"/>
              </a:rPr>
              <a:t>str</a:t>
            </a:r>
            <a:r>
              <a:rPr lang="en-US" altLang="ko-KR" u="sng" dirty="0">
                <a:latin typeface="+mj-ea"/>
                <a:ea typeface="+mj-ea"/>
              </a:rPr>
              <a:t>, </a:t>
            </a:r>
            <a:r>
              <a:rPr lang="en-US" altLang="ko-KR" u="sng" dirty="0" err="1">
                <a:latin typeface="+mj-ea"/>
                <a:ea typeface="+mj-ea"/>
              </a:rPr>
              <a:t>int</a:t>
            </a:r>
            <a:r>
              <a:rPr lang="en-US" altLang="ko-KR" u="sng" dirty="0">
                <a:latin typeface="+mj-ea"/>
                <a:ea typeface="+mj-ea"/>
              </a:rPr>
              <a:t> optimize, bpf_u_int32 netmask</a:t>
            </a:r>
            <a:r>
              <a:rPr lang="en-US" altLang="ko-KR" u="sng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p : </a:t>
            </a:r>
            <a:r>
              <a:rPr lang="en-US" altLang="ko-KR" dirty="0" err="1" smtClean="0">
                <a:latin typeface="+mj-ea"/>
                <a:ea typeface="+mj-ea"/>
              </a:rPr>
              <a:t>pcap_open_live</a:t>
            </a:r>
            <a:r>
              <a:rPr lang="ko-KR" altLang="en-US" dirty="0" smtClean="0">
                <a:latin typeface="+mj-ea"/>
                <a:ea typeface="+mj-ea"/>
              </a:rPr>
              <a:t>로 얻은 </a:t>
            </a:r>
            <a:r>
              <a:rPr lang="en-US" altLang="ko-KR" dirty="0" smtClean="0">
                <a:latin typeface="+mj-ea"/>
                <a:ea typeface="+mj-ea"/>
              </a:rPr>
              <a:t>PCD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fcode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smtClean="0"/>
              <a:t>필터가 저장될 곳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str</a:t>
            </a:r>
            <a:r>
              <a:rPr lang="en-US" altLang="ko-KR" dirty="0" smtClean="0">
                <a:latin typeface="+mj-ea"/>
                <a:ea typeface="+mj-ea"/>
              </a:rPr>
              <a:t> : filter argument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optimize : </a:t>
            </a:r>
            <a:r>
              <a:rPr lang="ko-KR" altLang="en-US" dirty="0" smtClean="0">
                <a:latin typeface="+mj-ea"/>
                <a:ea typeface="+mj-ea"/>
              </a:rPr>
              <a:t>보통 </a:t>
            </a:r>
            <a:r>
              <a:rPr lang="en-US" altLang="ko-KR" dirty="0" smtClean="0">
                <a:latin typeface="+mj-ea"/>
                <a:ea typeface="+mj-ea"/>
              </a:rPr>
              <a:t>1</a:t>
            </a:r>
            <a:r>
              <a:rPr lang="ko-KR" altLang="en-US" dirty="0" smtClean="0">
                <a:latin typeface="+mj-ea"/>
                <a:ea typeface="+mj-ea"/>
              </a:rPr>
              <a:t>을 사용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netmast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네트워크의 </a:t>
            </a:r>
            <a:r>
              <a:rPr lang="en-US" altLang="ko-KR" dirty="0"/>
              <a:t>mask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pcap_lookupnet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호출하여 획득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pcap_lookup</a:t>
            </a:r>
            <a:r>
              <a:rPr lang="ko-KR" altLang="en-US" dirty="0" smtClean="0"/>
              <a:t>함수는 </a:t>
            </a:r>
            <a:r>
              <a:rPr lang="ko-KR" altLang="en-US" dirty="0" err="1"/>
              <a:t>네트웍</a:t>
            </a:r>
            <a:r>
              <a:rPr lang="ko-KR" altLang="en-US" dirty="0"/>
              <a:t> 디바이스에 대한 </a:t>
            </a:r>
            <a:r>
              <a:rPr lang="ko-KR" altLang="en-US" dirty="0" err="1"/>
              <a:t>네트웍</a:t>
            </a:r>
            <a:r>
              <a:rPr lang="ko-KR" altLang="en-US" dirty="0"/>
              <a:t> 및 </a:t>
            </a:r>
            <a:r>
              <a:rPr lang="en-US" altLang="ko-KR" dirty="0"/>
              <a:t>mask </a:t>
            </a:r>
            <a:r>
              <a:rPr lang="ko-KR" altLang="en-US" dirty="0"/>
              <a:t>번호를 </a:t>
            </a:r>
            <a:r>
              <a:rPr lang="ko-KR" altLang="en-US" dirty="0" smtClean="0"/>
              <a:t>되돌려줌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u="sng" dirty="0" err="1">
                <a:latin typeface="+mj-ea"/>
                <a:ea typeface="+mj-ea"/>
              </a:rPr>
              <a:t>int</a:t>
            </a:r>
            <a:r>
              <a:rPr lang="en-US" altLang="ko-KR" u="sng" dirty="0">
                <a:latin typeface="+mj-ea"/>
                <a:ea typeface="+mj-ea"/>
              </a:rPr>
              <a:t> </a:t>
            </a:r>
            <a:r>
              <a:rPr lang="en-US" altLang="ko-KR" u="sng" dirty="0" err="1">
                <a:latin typeface="+mj-ea"/>
                <a:ea typeface="+mj-ea"/>
              </a:rPr>
              <a:t>pcap_setfilter</a:t>
            </a:r>
            <a:r>
              <a:rPr lang="en-US" altLang="ko-KR" u="sng" dirty="0">
                <a:latin typeface="+mj-ea"/>
                <a:ea typeface="+mj-ea"/>
              </a:rPr>
              <a:t>(</a:t>
            </a:r>
            <a:r>
              <a:rPr lang="en-US" altLang="ko-KR" u="sng" dirty="0" err="1">
                <a:latin typeface="+mj-ea"/>
                <a:ea typeface="+mj-ea"/>
              </a:rPr>
              <a:t>pcap_t</a:t>
            </a:r>
            <a:r>
              <a:rPr lang="en-US" altLang="ko-KR" u="sng" dirty="0">
                <a:latin typeface="+mj-ea"/>
                <a:ea typeface="+mj-ea"/>
              </a:rPr>
              <a:t> *p, </a:t>
            </a:r>
            <a:r>
              <a:rPr lang="en-US" altLang="ko-KR" u="sng" dirty="0" err="1">
                <a:latin typeface="+mj-ea"/>
                <a:ea typeface="+mj-ea"/>
              </a:rPr>
              <a:t>struct</a:t>
            </a:r>
            <a:r>
              <a:rPr lang="en-US" altLang="ko-KR" u="sng" dirty="0">
                <a:latin typeface="+mj-ea"/>
                <a:ea typeface="+mj-ea"/>
              </a:rPr>
              <a:t> </a:t>
            </a:r>
            <a:r>
              <a:rPr lang="en-US" altLang="ko-KR" u="sng" dirty="0" err="1">
                <a:latin typeface="+mj-ea"/>
                <a:ea typeface="+mj-ea"/>
              </a:rPr>
              <a:t>bpf_program</a:t>
            </a:r>
            <a:r>
              <a:rPr lang="en-US" altLang="ko-KR" u="sng" dirty="0">
                <a:latin typeface="+mj-ea"/>
                <a:ea typeface="+mj-ea"/>
              </a:rPr>
              <a:t> *</a:t>
            </a:r>
            <a:r>
              <a:rPr lang="en-US" altLang="ko-KR" u="sng" dirty="0" err="1">
                <a:latin typeface="+mj-ea"/>
                <a:ea typeface="+mj-ea"/>
              </a:rPr>
              <a:t>fp</a:t>
            </a:r>
            <a:r>
              <a:rPr lang="en-US" altLang="ko-KR" u="sng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p, </a:t>
            </a:r>
            <a:r>
              <a:rPr lang="en-US" altLang="ko-KR" dirty="0" err="1" smtClean="0">
                <a:latin typeface="+mj-ea"/>
                <a:ea typeface="+mj-ea"/>
              </a:rPr>
              <a:t>fp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en-US" altLang="ko-KR" dirty="0" err="1" smtClean="0">
                <a:latin typeface="+mj-ea"/>
                <a:ea typeface="+mj-ea"/>
              </a:rPr>
              <a:t>pcap_compile</a:t>
            </a:r>
            <a:r>
              <a:rPr lang="ko-KR" altLang="en-US" dirty="0" smtClean="0">
                <a:latin typeface="+mj-ea"/>
                <a:ea typeface="+mj-ea"/>
              </a:rPr>
              <a:t>의 인자와 동일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dirty="0" smtClean="0">
                <a:latin typeface="+mj-ea"/>
                <a:ea typeface="+mj-ea"/>
              </a:rPr>
              <a:t>이후 프로그램은 </a:t>
            </a:r>
            <a:r>
              <a:rPr lang="ko-KR" altLang="en-US" dirty="0" err="1" smtClean="0">
                <a:latin typeface="+mj-ea"/>
                <a:ea typeface="+mj-ea"/>
              </a:rPr>
              <a:t>필터링</a:t>
            </a:r>
            <a:r>
              <a:rPr lang="ko-KR" altLang="en-US" dirty="0" smtClean="0">
                <a:latin typeface="+mj-ea"/>
                <a:ea typeface="+mj-ea"/>
              </a:rPr>
              <a:t> 조건에 의해 걸러진 </a:t>
            </a:r>
            <a:r>
              <a:rPr lang="ko-KR" altLang="en-US" dirty="0" err="1" smtClean="0">
                <a:latin typeface="+mj-ea"/>
                <a:ea typeface="+mj-ea"/>
              </a:rPr>
              <a:t>패킷만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캡쳐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97" y="139257"/>
            <a:ext cx="5691337" cy="28750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97" y="3205606"/>
            <a:ext cx="5780055" cy="13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5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>
          <a:xfrm>
            <a:off x="-386338" y="576202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anchor="ctr" anchorCtr="0">
            <a:normAutofit fontScale="25000" lnSpcReduction="20000"/>
          </a:bodyPr>
          <a:lstStyle/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900" b="0" i="0">
              <a:solidFill>
                <a:schemeClr val="tx1"/>
              </a:solidFill>
              <a:latin typeface="Arial"/>
              <a:ea typeface="Helvetica"/>
            </a:endParaRPr>
          </a:p>
          <a:p>
            <a:pPr marL="0" lvl="0" indent="0" algn="l" defTabSz="91440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ko-KR" sz="1800" b="0" i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74" y="883926"/>
            <a:ext cx="10997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과제의 구현 내용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67372" y="1783156"/>
            <a:ext cx="108184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패킷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캡쳐</a:t>
            </a:r>
            <a:endParaRPr lang="en-US" altLang="ko-KR" sz="2000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+mj-ea"/>
                <a:ea typeface="+mj-ea"/>
              </a:rPr>
              <a:t>지정한 네트워크 인터페이스의 </a:t>
            </a:r>
            <a:r>
              <a:rPr lang="ko-KR" altLang="en-US" dirty="0" err="1" smtClean="0">
                <a:latin typeface="+mj-ea"/>
                <a:ea typeface="+mj-ea"/>
              </a:rPr>
              <a:t>패킷을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캡쳐하기</a:t>
            </a:r>
            <a:r>
              <a:rPr lang="ko-KR" altLang="en-US" dirty="0" smtClean="0">
                <a:latin typeface="+mj-ea"/>
                <a:ea typeface="+mj-ea"/>
              </a:rPr>
              <a:t> 위해 수행하는 함수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pcap_loop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pcap_t</a:t>
            </a:r>
            <a:r>
              <a:rPr lang="en-US" altLang="ko-KR" dirty="0">
                <a:latin typeface="+mj-ea"/>
                <a:ea typeface="+mj-ea"/>
              </a:rPr>
              <a:t> *p,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 smtClean="0">
                <a:latin typeface="+mj-ea"/>
                <a:ea typeface="+mj-ea"/>
              </a:rPr>
              <a:t>cnt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en-US" altLang="ko-KR" dirty="0" err="1" smtClean="0">
                <a:latin typeface="+mj-ea"/>
                <a:ea typeface="+mj-ea"/>
              </a:rPr>
              <a:t>pcap_handler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callback, </a:t>
            </a:r>
            <a:r>
              <a:rPr lang="en-US" altLang="ko-KR" dirty="0" err="1">
                <a:latin typeface="+mj-ea"/>
                <a:ea typeface="+mj-ea"/>
              </a:rPr>
              <a:t>u_char</a:t>
            </a:r>
            <a:r>
              <a:rPr lang="en-US" altLang="ko-KR" dirty="0">
                <a:latin typeface="+mj-ea"/>
                <a:ea typeface="+mj-ea"/>
              </a:rPr>
              <a:t> *user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p : </a:t>
            </a:r>
            <a:r>
              <a:rPr lang="en-US" altLang="ko-KR" dirty="0" err="1" smtClean="0">
                <a:latin typeface="+mj-ea"/>
                <a:ea typeface="+mj-ea"/>
              </a:rPr>
              <a:t>pcap_open_live</a:t>
            </a:r>
            <a:r>
              <a:rPr lang="ko-KR" altLang="en-US" dirty="0" smtClean="0">
                <a:latin typeface="+mj-ea"/>
                <a:ea typeface="+mj-ea"/>
              </a:rPr>
              <a:t>로 얻은 네트워크 인터페이스의 </a:t>
            </a:r>
            <a:r>
              <a:rPr lang="en-US" altLang="ko-KR" dirty="0" smtClean="0">
                <a:latin typeface="+mj-ea"/>
                <a:ea typeface="+mj-ea"/>
              </a:rPr>
              <a:t>PCD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j-ea"/>
                <a:ea typeface="+mj-ea"/>
              </a:rPr>
              <a:t>cnt</a:t>
            </a:r>
            <a:r>
              <a:rPr lang="en-US" altLang="ko-KR" dirty="0" smtClean="0">
                <a:latin typeface="+mj-ea"/>
                <a:ea typeface="+mj-ea"/>
              </a:rPr>
              <a:t> : </a:t>
            </a:r>
            <a:r>
              <a:rPr lang="ko-KR" altLang="en-US" dirty="0" err="1" smtClean="0">
                <a:latin typeface="+mj-ea"/>
                <a:ea typeface="+mj-ea"/>
              </a:rPr>
              <a:t>패킷을</a:t>
            </a:r>
            <a:r>
              <a:rPr lang="ko-KR" altLang="en-US" dirty="0" smtClean="0">
                <a:latin typeface="+mj-ea"/>
                <a:ea typeface="+mj-ea"/>
              </a:rPr>
              <a:t> 몇 개 </a:t>
            </a:r>
            <a:r>
              <a:rPr lang="ko-KR" altLang="en-US" dirty="0" err="1" smtClean="0">
                <a:latin typeface="+mj-ea"/>
                <a:ea typeface="+mj-ea"/>
              </a:rPr>
              <a:t>캡쳐할</a:t>
            </a:r>
            <a:r>
              <a:rPr lang="ko-KR" altLang="en-US" dirty="0" smtClean="0">
                <a:latin typeface="+mj-ea"/>
                <a:ea typeface="+mj-ea"/>
              </a:rPr>
              <a:t> 것인지에 대한 카운트</a:t>
            </a:r>
            <a:r>
              <a:rPr lang="en-US" altLang="ko-KR" dirty="0" smtClean="0">
                <a:latin typeface="+mj-ea"/>
                <a:ea typeface="+mj-ea"/>
              </a:rPr>
              <a:t>. 0</a:t>
            </a:r>
            <a:r>
              <a:rPr lang="ko-KR" altLang="en-US" dirty="0" smtClean="0">
                <a:latin typeface="+mj-ea"/>
                <a:ea typeface="+mj-ea"/>
              </a:rPr>
              <a:t>이면 카운트 상관없이 계속 받는다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callback : </a:t>
            </a:r>
            <a:r>
              <a:rPr lang="ko-KR" altLang="en-US" dirty="0" err="1" smtClean="0">
                <a:latin typeface="+mj-ea"/>
                <a:ea typeface="+mj-ea"/>
              </a:rPr>
              <a:t>패킷이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캡쳐될</a:t>
            </a:r>
            <a:r>
              <a:rPr lang="ko-KR" altLang="en-US" dirty="0" smtClean="0">
                <a:latin typeface="+mj-ea"/>
                <a:ea typeface="+mj-ea"/>
              </a:rPr>
              <a:t> 때마다 실행되는 </a:t>
            </a:r>
            <a:r>
              <a:rPr lang="ko-KR" altLang="en-US" dirty="0" err="1" smtClean="0">
                <a:latin typeface="+mj-ea"/>
                <a:ea typeface="+mj-ea"/>
              </a:rPr>
              <a:t>콜백함수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j-ea"/>
                <a:ea typeface="+mj-ea"/>
              </a:rPr>
              <a:t>user : callback </a:t>
            </a:r>
            <a:r>
              <a:rPr lang="ko-KR" altLang="en-US" dirty="0" smtClean="0">
                <a:latin typeface="+mj-ea"/>
                <a:ea typeface="+mj-ea"/>
              </a:rPr>
              <a:t>함수로 넘겨주는 </a:t>
            </a:r>
            <a:r>
              <a:rPr lang="en-US" altLang="ko-KR" dirty="0" smtClean="0">
                <a:latin typeface="+mj-ea"/>
                <a:ea typeface="+mj-ea"/>
              </a:rPr>
              <a:t>parameter. </a:t>
            </a:r>
            <a:r>
              <a:rPr lang="ko-KR" altLang="en-US" dirty="0" smtClean="0">
                <a:latin typeface="+mj-ea"/>
                <a:ea typeface="+mj-ea"/>
              </a:rPr>
              <a:t>보통 </a:t>
            </a:r>
            <a:r>
              <a:rPr lang="en-US" altLang="ko-KR" dirty="0" smtClean="0">
                <a:latin typeface="+mj-ea"/>
                <a:ea typeface="+mj-ea"/>
              </a:rPr>
              <a:t>NULL</a:t>
            </a:r>
            <a:r>
              <a:rPr lang="ko-KR" altLang="en-US" dirty="0" smtClean="0">
                <a:latin typeface="+mj-ea"/>
                <a:ea typeface="+mj-ea"/>
              </a:rPr>
              <a:t>로 지정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98" y="883926"/>
            <a:ext cx="7621812" cy="4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26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7233</TotalTime>
  <Words>687</Words>
  <Application>Microsoft Office PowerPoint</Application>
  <PresentationFormat>와이드스크린</PresentationFormat>
  <Paragraphs>98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Courier New</vt:lpstr>
      <vt:lpstr>Helvetica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VCD15LDH</dc:creator>
  <cp:lastModifiedBy>정대한</cp:lastModifiedBy>
  <cp:revision>584</cp:revision>
  <cp:lastPrinted>2016-09-13T01:52:15Z</cp:lastPrinted>
  <dcterms:created xsi:type="dcterms:W3CDTF">2015-06-02T04:18:42Z</dcterms:created>
  <dcterms:modified xsi:type="dcterms:W3CDTF">2016-12-19T11:26:46Z</dcterms:modified>
</cp:coreProperties>
</file>