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K Grotesk Bold" charset="1" panose="00000800000000000000"/>
      <p:regular r:id="rId25"/>
    </p:embeddedFont>
    <p:embeddedFont>
      <p:font typeface="HK Grotesk Medium" charset="1" panose="00000600000000000000"/>
      <p:regular r:id="rId26"/>
    </p:embeddedFont>
    <p:embeddedFont>
      <p:font typeface="HK Grotesk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48097" y="1634294"/>
            <a:ext cx="12665739" cy="27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4"/>
              </a:lnSpc>
            </a:pPr>
            <a:r>
              <a:rPr lang="en-US" sz="8446">
                <a:solidFill>
                  <a:srgbClr val="FFFFFF"/>
                </a:solidFill>
                <a:latin typeface="HK Grotesk Bold"/>
              </a:rPr>
              <a:t>ALQUILER DE INSUMOS/MOBILIARIO PARA 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85954" y="5165417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HK Grotesk Bold"/>
              </a:rPr>
              <a:t>Danzo Juan Manuel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5954" y="4406592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FFFFF"/>
                </a:solidFill>
                <a:latin typeface="HK Grotesk Bold"/>
              </a:rPr>
              <a:t>PRIMER ENTREGA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69276" y="7031642"/>
            <a:ext cx="83900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240">
                <a:solidFill>
                  <a:srgbClr val="FFFFFF"/>
                </a:solidFill>
                <a:latin typeface="HK Grotesk Bold"/>
              </a:rPr>
              <a:t>Comisión 57190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69276" y="7488842"/>
            <a:ext cx="83900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240">
                <a:solidFill>
                  <a:srgbClr val="FFFFFF"/>
                </a:solidFill>
                <a:latin typeface="HK Grotesk Bold"/>
              </a:rPr>
              <a:t>Prof: Anderson Michel Torres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69276" y="7946042"/>
            <a:ext cx="839002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240">
                <a:solidFill>
                  <a:srgbClr val="FFFFFF"/>
                </a:solidFill>
                <a:latin typeface="HK Grotesk Bold"/>
              </a:rPr>
              <a:t>Tutor: Ariel Annone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EQUIPOS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90674" y="2826350"/>
            <a:ext cx="12106653" cy="1843765"/>
          </a:xfrm>
          <a:custGeom>
            <a:avLst/>
            <a:gdLst/>
            <a:ahLst/>
            <a:cxnLst/>
            <a:rect r="r" b="b" t="t" l="l"/>
            <a:pathLst>
              <a:path h="1843765" w="12106653">
                <a:moveTo>
                  <a:pt x="0" y="0"/>
                </a:moveTo>
                <a:lnTo>
                  <a:pt x="12106652" y="0"/>
                </a:lnTo>
                <a:lnTo>
                  <a:pt x="12106652" y="1843766"/>
                </a:lnTo>
                <a:lnTo>
                  <a:pt x="0" y="1843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62645" y="5359511"/>
            <a:ext cx="11762709" cy="1192250"/>
          </a:xfrm>
          <a:custGeom>
            <a:avLst/>
            <a:gdLst/>
            <a:ahLst/>
            <a:cxnLst/>
            <a:rect r="r" b="b" t="t" l="l"/>
            <a:pathLst>
              <a:path h="1192250" w="11762709">
                <a:moveTo>
                  <a:pt x="0" y="0"/>
                </a:moveTo>
                <a:lnTo>
                  <a:pt x="11762710" y="0"/>
                </a:lnTo>
                <a:lnTo>
                  <a:pt x="11762710" y="1192249"/>
                </a:lnTo>
                <a:lnTo>
                  <a:pt x="0" y="1192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INSUMOS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6146" y="2862487"/>
            <a:ext cx="12135707" cy="1883127"/>
          </a:xfrm>
          <a:custGeom>
            <a:avLst/>
            <a:gdLst/>
            <a:ahLst/>
            <a:cxnLst/>
            <a:rect r="r" b="b" t="t" l="l"/>
            <a:pathLst>
              <a:path h="1883127" w="12135707">
                <a:moveTo>
                  <a:pt x="0" y="0"/>
                </a:moveTo>
                <a:lnTo>
                  <a:pt x="12135708" y="0"/>
                </a:lnTo>
                <a:lnTo>
                  <a:pt x="12135708" y="1883127"/>
                </a:lnTo>
                <a:lnTo>
                  <a:pt x="0" y="188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65390" y="5612389"/>
            <a:ext cx="11757220" cy="1231123"/>
          </a:xfrm>
          <a:custGeom>
            <a:avLst/>
            <a:gdLst/>
            <a:ahLst/>
            <a:cxnLst/>
            <a:rect r="r" b="b" t="t" l="l"/>
            <a:pathLst>
              <a:path h="1231123" w="11757220">
                <a:moveTo>
                  <a:pt x="0" y="0"/>
                </a:moveTo>
                <a:lnTo>
                  <a:pt x="11757220" y="0"/>
                </a:lnTo>
                <a:lnTo>
                  <a:pt x="11757220" y="1231122"/>
                </a:lnTo>
                <a:lnTo>
                  <a:pt x="0" y="1231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ALQUILERES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94330" y="3042579"/>
            <a:ext cx="12099339" cy="1703035"/>
          </a:xfrm>
          <a:custGeom>
            <a:avLst/>
            <a:gdLst/>
            <a:ahLst/>
            <a:cxnLst/>
            <a:rect r="r" b="b" t="t" l="l"/>
            <a:pathLst>
              <a:path h="1703035" w="12099339">
                <a:moveTo>
                  <a:pt x="0" y="0"/>
                </a:moveTo>
                <a:lnTo>
                  <a:pt x="12099340" y="0"/>
                </a:lnTo>
                <a:lnTo>
                  <a:pt x="12099340" y="1703035"/>
                </a:lnTo>
                <a:lnTo>
                  <a:pt x="0" y="1703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54353" y="5143500"/>
            <a:ext cx="11579294" cy="1843340"/>
          </a:xfrm>
          <a:custGeom>
            <a:avLst/>
            <a:gdLst/>
            <a:ahLst/>
            <a:cxnLst/>
            <a:rect r="r" b="b" t="t" l="l"/>
            <a:pathLst>
              <a:path h="1843340" w="11579294">
                <a:moveTo>
                  <a:pt x="0" y="0"/>
                </a:moveTo>
                <a:lnTo>
                  <a:pt x="11579294" y="0"/>
                </a:lnTo>
                <a:lnTo>
                  <a:pt x="11579294" y="1843340"/>
                </a:lnTo>
                <a:lnTo>
                  <a:pt x="0" y="1843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54353" y="7386890"/>
            <a:ext cx="11579294" cy="1453902"/>
          </a:xfrm>
          <a:custGeom>
            <a:avLst/>
            <a:gdLst/>
            <a:ahLst/>
            <a:cxnLst/>
            <a:rect r="r" b="b" t="t" l="l"/>
            <a:pathLst>
              <a:path h="1453902" w="11579294">
                <a:moveTo>
                  <a:pt x="0" y="0"/>
                </a:moveTo>
                <a:lnTo>
                  <a:pt x="11579294" y="0"/>
                </a:lnTo>
                <a:lnTo>
                  <a:pt x="11579294" y="1453903"/>
                </a:lnTo>
                <a:lnTo>
                  <a:pt x="0" y="1453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RESERVAS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9457" y="2870885"/>
            <a:ext cx="12109086" cy="2108823"/>
          </a:xfrm>
          <a:custGeom>
            <a:avLst/>
            <a:gdLst/>
            <a:ahLst/>
            <a:cxnLst/>
            <a:rect r="r" b="b" t="t" l="l"/>
            <a:pathLst>
              <a:path h="2108823" w="12109086">
                <a:moveTo>
                  <a:pt x="0" y="0"/>
                </a:moveTo>
                <a:lnTo>
                  <a:pt x="12109086" y="0"/>
                </a:lnTo>
                <a:lnTo>
                  <a:pt x="12109086" y="2108823"/>
                </a:lnTo>
                <a:lnTo>
                  <a:pt x="0" y="2108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42782" y="5505384"/>
            <a:ext cx="11602435" cy="1688799"/>
          </a:xfrm>
          <a:custGeom>
            <a:avLst/>
            <a:gdLst/>
            <a:ahLst/>
            <a:cxnLst/>
            <a:rect r="r" b="b" t="t" l="l"/>
            <a:pathLst>
              <a:path h="1688799" w="11602435">
                <a:moveTo>
                  <a:pt x="0" y="0"/>
                </a:moveTo>
                <a:lnTo>
                  <a:pt x="11602436" y="0"/>
                </a:lnTo>
                <a:lnTo>
                  <a:pt x="11602436" y="1688799"/>
                </a:lnTo>
                <a:lnTo>
                  <a:pt x="0" y="1688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63600"/>
            <a:ext cx="15386004" cy="120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CAE8FF"/>
                </a:solidFill>
                <a:latin typeface="HK Grotesk Bold"/>
              </a:rPr>
              <a:t>TABLA PRESTAMOS_INSUMOS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7027" y="2839302"/>
            <a:ext cx="12113946" cy="1906312"/>
          </a:xfrm>
          <a:custGeom>
            <a:avLst/>
            <a:gdLst/>
            <a:ahLst/>
            <a:cxnLst/>
            <a:rect r="r" b="b" t="t" l="l"/>
            <a:pathLst>
              <a:path h="1906312" w="12113946">
                <a:moveTo>
                  <a:pt x="0" y="0"/>
                </a:moveTo>
                <a:lnTo>
                  <a:pt x="12113946" y="0"/>
                </a:lnTo>
                <a:lnTo>
                  <a:pt x="12113946" y="1906312"/>
                </a:lnTo>
                <a:lnTo>
                  <a:pt x="0" y="1906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79185" y="5143500"/>
            <a:ext cx="11729631" cy="1799785"/>
          </a:xfrm>
          <a:custGeom>
            <a:avLst/>
            <a:gdLst/>
            <a:ahLst/>
            <a:cxnLst/>
            <a:rect r="r" b="b" t="t" l="l"/>
            <a:pathLst>
              <a:path h="1799785" w="11729631">
                <a:moveTo>
                  <a:pt x="0" y="0"/>
                </a:moveTo>
                <a:lnTo>
                  <a:pt x="11729630" y="0"/>
                </a:lnTo>
                <a:lnTo>
                  <a:pt x="11729630" y="1799785"/>
                </a:lnTo>
                <a:lnTo>
                  <a:pt x="0" y="17997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05864" y="2817731"/>
            <a:ext cx="12276272" cy="1436810"/>
          </a:xfrm>
          <a:custGeom>
            <a:avLst/>
            <a:gdLst/>
            <a:ahLst/>
            <a:cxnLst/>
            <a:rect r="r" b="b" t="t" l="l"/>
            <a:pathLst>
              <a:path h="1436810" w="12276272">
                <a:moveTo>
                  <a:pt x="0" y="0"/>
                </a:moveTo>
                <a:lnTo>
                  <a:pt x="12276272" y="0"/>
                </a:lnTo>
                <a:lnTo>
                  <a:pt x="12276272" y="1436810"/>
                </a:lnTo>
                <a:lnTo>
                  <a:pt x="0" y="1436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48558" y="5143500"/>
            <a:ext cx="11590885" cy="1254817"/>
          </a:xfrm>
          <a:custGeom>
            <a:avLst/>
            <a:gdLst/>
            <a:ahLst/>
            <a:cxnLst/>
            <a:rect r="r" b="b" t="t" l="l"/>
            <a:pathLst>
              <a:path h="1254817" w="11590885">
                <a:moveTo>
                  <a:pt x="0" y="0"/>
                </a:moveTo>
                <a:lnTo>
                  <a:pt x="11590884" y="0"/>
                </a:lnTo>
                <a:lnTo>
                  <a:pt x="11590884" y="1254817"/>
                </a:lnTo>
                <a:lnTo>
                  <a:pt x="0" y="1254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48558" y="7111434"/>
            <a:ext cx="11505927" cy="1207658"/>
          </a:xfrm>
          <a:custGeom>
            <a:avLst/>
            <a:gdLst/>
            <a:ahLst/>
            <a:cxnLst/>
            <a:rect r="r" b="b" t="t" l="l"/>
            <a:pathLst>
              <a:path h="1207658" w="11505927">
                <a:moveTo>
                  <a:pt x="0" y="0"/>
                </a:moveTo>
                <a:lnTo>
                  <a:pt x="11505927" y="0"/>
                </a:lnTo>
                <a:lnTo>
                  <a:pt x="11505927" y="1207658"/>
                </a:lnTo>
                <a:lnTo>
                  <a:pt x="0" y="1207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FACTURAS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50175" y="3321107"/>
            <a:ext cx="12316937" cy="1576150"/>
          </a:xfrm>
          <a:custGeom>
            <a:avLst/>
            <a:gdLst/>
            <a:ahLst/>
            <a:cxnLst/>
            <a:rect r="r" b="b" t="t" l="l"/>
            <a:pathLst>
              <a:path h="1576150" w="12316937">
                <a:moveTo>
                  <a:pt x="0" y="0"/>
                </a:moveTo>
                <a:lnTo>
                  <a:pt x="12316938" y="0"/>
                </a:lnTo>
                <a:lnTo>
                  <a:pt x="12316938" y="1576151"/>
                </a:lnTo>
                <a:lnTo>
                  <a:pt x="0" y="1576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9554" y="5764789"/>
            <a:ext cx="11508893" cy="1140282"/>
          </a:xfrm>
          <a:custGeom>
            <a:avLst/>
            <a:gdLst/>
            <a:ahLst/>
            <a:cxnLst/>
            <a:rect r="r" b="b" t="t" l="l"/>
            <a:pathLst>
              <a:path h="1140282" w="11508893">
                <a:moveTo>
                  <a:pt x="0" y="0"/>
                </a:moveTo>
                <a:lnTo>
                  <a:pt x="11508892" y="0"/>
                </a:lnTo>
                <a:lnTo>
                  <a:pt x="11508892" y="1140282"/>
                </a:lnTo>
                <a:lnTo>
                  <a:pt x="0" y="1140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PAGOS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7774" y="3241211"/>
            <a:ext cx="12312453" cy="1097460"/>
          </a:xfrm>
          <a:custGeom>
            <a:avLst/>
            <a:gdLst/>
            <a:ahLst/>
            <a:cxnLst/>
            <a:rect r="r" b="b" t="t" l="l"/>
            <a:pathLst>
              <a:path h="1097460" w="12312453">
                <a:moveTo>
                  <a:pt x="0" y="0"/>
                </a:moveTo>
                <a:lnTo>
                  <a:pt x="12312452" y="0"/>
                </a:lnTo>
                <a:lnTo>
                  <a:pt x="12312452" y="1097459"/>
                </a:lnTo>
                <a:lnTo>
                  <a:pt x="0" y="1097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0893" y="5143500"/>
            <a:ext cx="11746214" cy="1667444"/>
          </a:xfrm>
          <a:custGeom>
            <a:avLst/>
            <a:gdLst/>
            <a:ahLst/>
            <a:cxnLst/>
            <a:rect r="r" b="b" t="t" l="l"/>
            <a:pathLst>
              <a:path h="1667444" w="11746214">
                <a:moveTo>
                  <a:pt x="0" y="0"/>
                </a:moveTo>
                <a:lnTo>
                  <a:pt x="11746214" y="0"/>
                </a:lnTo>
                <a:lnTo>
                  <a:pt x="11746214" y="1667444"/>
                </a:lnTo>
                <a:lnTo>
                  <a:pt x="0" y="166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6987" y="363600"/>
            <a:ext cx="15386004" cy="120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2"/>
              </a:lnSpc>
            </a:pPr>
            <a:r>
              <a:rPr lang="en-US" sz="7001">
                <a:solidFill>
                  <a:srgbClr val="CAE8FF"/>
                </a:solidFill>
                <a:latin typeface="HK Grotesk Bold"/>
              </a:rPr>
              <a:t>TABLA CATEGORIAS_INSUMOS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6779"/>
            <a:ext cx="16230600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DER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91887" y="2285120"/>
            <a:ext cx="12504227" cy="7875258"/>
          </a:xfrm>
          <a:custGeom>
            <a:avLst/>
            <a:gdLst/>
            <a:ahLst/>
            <a:cxnLst/>
            <a:rect r="r" b="b" t="t" l="l"/>
            <a:pathLst>
              <a:path h="7875258" w="12504227">
                <a:moveTo>
                  <a:pt x="0" y="0"/>
                </a:moveTo>
                <a:lnTo>
                  <a:pt x="12504226" y="0"/>
                </a:lnTo>
                <a:lnTo>
                  <a:pt x="12504226" y="7875258"/>
                </a:lnTo>
                <a:lnTo>
                  <a:pt x="0" y="787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23151"/>
            <a:ext cx="16230600" cy="141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65329" y="3824860"/>
            <a:ext cx="7157342" cy="248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F4F6FC"/>
                </a:solidFill>
                <a:latin typeface="HK Grotesk"/>
              </a:rPr>
              <a:t>Enlace Código SQL: https://github.com/panthaia/primerEntregaCoder/blob/main/primerEntregaProyectoAlquierInsumosIT.sql</a:t>
            </a:r>
          </a:p>
          <a:p>
            <a:pPr algn="l" marL="431801" indent="-215900" lvl="1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F4F6FC"/>
                </a:solidFill>
                <a:latin typeface="HK Grotesk"/>
              </a:rPr>
              <a:t>Enlace Repositorio GIT: https://github.com/panthaia/primerEntregaCoder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32484" y="1643466"/>
            <a:ext cx="8583691" cy="152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61"/>
              </a:lnSpc>
            </a:pPr>
            <a:r>
              <a:rPr lang="en-US" sz="8901">
                <a:solidFill>
                  <a:srgbClr val="CAE8FF"/>
                </a:solidFill>
                <a:latin typeface="HK Grotesk Bold"/>
              </a:rPr>
              <a:t>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32484" y="3691427"/>
            <a:ext cx="8583691" cy="541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4F6FC"/>
                </a:solidFill>
                <a:latin typeface="HK Grotesk Medium"/>
              </a:rPr>
              <a:t>Facilitar a los profesionales del área de sistemas y tecnología el acceso a un espacio de trabajo equipado con insumos electrónicos, como computadoras, monitores, teclados, ratones y otros dispositivos. Además, proporcionar un ambiente propicio para la productividad y la colaboración, donde los usuarios puedan alquilar estos recursos según sus necesidades y horarios.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4F6FC"/>
                </a:solidFill>
                <a:latin typeface="HK Grotesk Medium"/>
              </a:rPr>
              <a:t>Este servicio podría beneficiar a estudiantes, freelancers, desarrolladores, diseñadores y cualquier persona que requiera un lugar cómodo y bien equipado para trabajar en proyectos informáticos.</a:t>
            </a:r>
          </a:p>
          <a:p>
            <a:pPr algn="ctr">
              <a:lnSpc>
                <a:spcPts val="30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2155" y="1633941"/>
            <a:ext cx="8583691" cy="155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1"/>
              </a:lnSpc>
            </a:pPr>
            <a:r>
              <a:rPr lang="en-US" sz="9001">
                <a:solidFill>
                  <a:srgbClr val="CAE8FF"/>
                </a:solidFill>
                <a:latin typeface="HK Grotesk Bold"/>
              </a:rPr>
              <a:t>PROBLEMATICA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2155" y="3681902"/>
            <a:ext cx="8583691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Los profesionales del área de sistemas, programadores y freelancers necesitan espacios de trabajo adecuados para desarrollar sus proyectos. Sin embargo, no siempre cuentan con los recursos necesarios, como computadoras de alto rendimiento, monitores, teclados ergonómicos y otros insumos electrónicos.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45753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48216"/>
            <a:ext cx="8583691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CAE8FF"/>
                </a:solidFill>
                <a:latin typeface="HK Grotesk Bold"/>
              </a:rPr>
              <a:t>SOLUCIÓN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81902"/>
            <a:ext cx="858369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HK Grotesk Medium"/>
              </a:rPr>
              <a:t>Crear un servicio que ofrezca alquiler de espacios de trabajo y préstamo de insumos electrónicos. Los usuarios podrán reservar escritorios, elegir entre diferentes tipos de computadoras, monitores y accesorios, y pagar solo por el tiempo que necesiten. Además, se ofrecerán servicios adicionales como café, Wi-Fi ultrarrápido y asistencia técnica básica.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0987614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637807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779668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2073715" y="4314202"/>
            <a:ext cx="10287000" cy="165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81"/>
              </a:lnSpc>
            </a:pPr>
            <a:r>
              <a:rPr lang="en-US" sz="9700">
                <a:solidFill>
                  <a:srgbClr val="CAE8FF"/>
                </a:solidFill>
                <a:latin typeface="HK Grotesk Bold"/>
              </a:rPr>
              <a:t>DIMENSIONALES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11823" y="2119651"/>
            <a:ext cx="12447477" cy="67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Usuarios: Almacena información sobre los usuarios que alquilen los insumos.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Espacios: Detalles sobre los espacios de trabajo.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Equipos: Información sobre los equipos disponibles.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Insumos: Detalles de insumos electrónicos.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CategoriasInsumos: Contiene la información de las categorías de insumos.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3424032" y="4098294"/>
            <a:ext cx="10287000" cy="2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CAE8FF"/>
                </a:solidFill>
                <a:latin typeface="HK Grotesk Bold"/>
              </a:rPr>
              <a:t>TABLAS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1914957" y="4098294"/>
            <a:ext cx="10287000" cy="2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CAE8FF"/>
                </a:solidFill>
                <a:latin typeface="HK Grotesk Bold"/>
              </a:rPr>
              <a:t>DE HECHO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3424032" y="4098294"/>
            <a:ext cx="10287000" cy="2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CAE8FF"/>
                </a:solidFill>
                <a:latin typeface="HK Grotesk Bold"/>
              </a:rPr>
              <a:t>TABLAS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1823" y="3091201"/>
            <a:ext cx="12447477" cy="379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Alquileres: Registra alquileres de los espacios por usuario.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Facturas: Almacena información de la facturación de los alquileres realizados.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2166746" y="4426284"/>
            <a:ext cx="10287000" cy="1434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1"/>
              </a:lnSpc>
            </a:pPr>
            <a:r>
              <a:rPr lang="en-US" sz="8401">
                <a:solidFill>
                  <a:srgbClr val="CAE8FF"/>
                </a:solidFill>
                <a:latin typeface="HK Grotesk Bold"/>
              </a:rPr>
              <a:t>TRANSACCIONALES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3424032" y="4098294"/>
            <a:ext cx="10287000" cy="2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CAE8FF"/>
                </a:solidFill>
                <a:latin typeface="HK Grotesk Bold"/>
              </a:rPr>
              <a:t>TABLAS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1823" y="1633876"/>
            <a:ext cx="12447477" cy="671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Reservas: Guarda información de las reservas realizadas por los usuarios.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Prestamos_Insumos: Almacena información sobre insumos prestados a los usuarios durante un alquiler.</a:t>
            </a:r>
          </a:p>
          <a:p>
            <a:pPr algn="l" marL="831305" indent="-415653" lvl="1">
              <a:lnSpc>
                <a:spcPts val="7700"/>
              </a:lnSpc>
              <a:buFont typeface="Arial"/>
              <a:buChar char="•"/>
            </a:pPr>
            <a:r>
              <a:rPr lang="en-US" sz="3850">
                <a:solidFill>
                  <a:srgbClr val="F4F6FC"/>
                </a:solidFill>
                <a:latin typeface="HK Grotesk Medium"/>
              </a:rPr>
              <a:t>Pagos: Almacena información de los pagos realizados por cada usuario durante un alquiler.</a:t>
            </a:r>
          </a:p>
          <a:p>
            <a:pPr algn="l">
              <a:lnSpc>
                <a:spcPts val="77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45315" y="2859327"/>
            <a:ext cx="11997371" cy="1777813"/>
          </a:xfrm>
          <a:custGeom>
            <a:avLst/>
            <a:gdLst/>
            <a:ahLst/>
            <a:cxnLst/>
            <a:rect r="r" b="b" t="t" l="l"/>
            <a:pathLst>
              <a:path h="1777813" w="11997371">
                <a:moveTo>
                  <a:pt x="0" y="0"/>
                </a:moveTo>
                <a:lnTo>
                  <a:pt x="11997370" y="0"/>
                </a:lnTo>
                <a:lnTo>
                  <a:pt x="11997370" y="1777813"/>
                </a:lnTo>
                <a:lnTo>
                  <a:pt x="0" y="1777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81958" y="5143500"/>
            <a:ext cx="11724083" cy="2014106"/>
          </a:xfrm>
          <a:custGeom>
            <a:avLst/>
            <a:gdLst/>
            <a:ahLst/>
            <a:cxnLst/>
            <a:rect r="r" b="b" t="t" l="l"/>
            <a:pathLst>
              <a:path h="2014106" w="11724083">
                <a:moveTo>
                  <a:pt x="0" y="0"/>
                </a:moveTo>
                <a:lnTo>
                  <a:pt x="11724084" y="0"/>
                </a:lnTo>
                <a:lnTo>
                  <a:pt x="11724084" y="2014106"/>
                </a:lnTo>
                <a:lnTo>
                  <a:pt x="0" y="2014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USUARIOS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987" y="315975"/>
            <a:ext cx="15386004" cy="167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1"/>
              </a:lnSpc>
            </a:pPr>
            <a:r>
              <a:rPr lang="en-US" sz="9800">
                <a:solidFill>
                  <a:srgbClr val="CAE8FF"/>
                </a:solidFill>
                <a:latin typeface="HK Grotesk Bold"/>
              </a:rPr>
              <a:t>TABLA ESPACIOS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8241" y="2535778"/>
            <a:ext cx="12111517" cy="1741308"/>
          </a:xfrm>
          <a:custGeom>
            <a:avLst/>
            <a:gdLst/>
            <a:ahLst/>
            <a:cxnLst/>
            <a:rect r="r" b="b" t="t" l="l"/>
            <a:pathLst>
              <a:path h="1741308" w="12111517">
                <a:moveTo>
                  <a:pt x="0" y="0"/>
                </a:moveTo>
                <a:lnTo>
                  <a:pt x="12111518" y="0"/>
                </a:lnTo>
                <a:lnTo>
                  <a:pt x="12111518" y="1741308"/>
                </a:lnTo>
                <a:lnTo>
                  <a:pt x="0" y="17413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70395" y="4745614"/>
            <a:ext cx="11547209" cy="2057789"/>
          </a:xfrm>
          <a:custGeom>
            <a:avLst/>
            <a:gdLst/>
            <a:ahLst/>
            <a:cxnLst/>
            <a:rect r="r" b="b" t="t" l="l"/>
            <a:pathLst>
              <a:path h="2057789" w="11547209">
                <a:moveTo>
                  <a:pt x="0" y="0"/>
                </a:moveTo>
                <a:lnTo>
                  <a:pt x="11547210" y="0"/>
                </a:lnTo>
                <a:lnTo>
                  <a:pt x="11547210" y="2057789"/>
                </a:lnTo>
                <a:lnTo>
                  <a:pt x="0" y="2057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DAGJcWfb0Hc</dc:identifier>
  <dcterms:modified xsi:type="dcterms:W3CDTF">2011-08-01T06:04:30Z</dcterms:modified>
  <cp:revision>1</cp:revision>
  <dc:title>Proyecto final</dc:title>
</cp:coreProperties>
</file>