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57" r:id="rId4"/>
    <p:sldId id="258" r:id="rId5"/>
    <p:sldId id="263" r:id="rId6"/>
    <p:sldId id="264" r:id="rId7"/>
    <p:sldId id="265" r:id="rId8"/>
    <p:sldId id="266" r:id="rId9"/>
    <p:sldId id="267" r:id="rId10"/>
    <p:sldId id="268" r:id="rId11"/>
    <p:sldId id="269" r:id="rId12"/>
    <p:sldId id="270" r:id="rId13"/>
    <p:sldId id="271"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4660"/>
  </p:normalViewPr>
  <p:slideViewPr>
    <p:cSldViewPr snapToGrid="0">
      <p:cViewPr varScale="1">
        <p:scale>
          <a:sx n="114" d="100"/>
          <a:sy n="114" d="100"/>
        </p:scale>
        <p:origin x="504" y="10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7D8223-2B72-4294-87A8-F0CB6B6ED65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4C2CE5C-D0A0-4E53-927F-2571732CD05B}">
      <dgm:prSet/>
      <dgm:spPr/>
      <dgm:t>
        <a:bodyPr/>
        <a:lstStyle/>
        <a:p>
          <a:pPr rtl="0"/>
          <a:r>
            <a:rPr lang="en-US" dirty="0" smtClean="0">
              <a:solidFill>
                <a:schemeClr val="tx1"/>
              </a:solidFill>
              <a:latin typeface="Times New Roman" panose="02020603050405020304" pitchFamily="18" charset="0"/>
              <a:cs typeface="Times New Roman" panose="02020603050405020304" pitchFamily="18" charset="0"/>
            </a:rPr>
            <a:t>• Web Development </a:t>
          </a:r>
          <a:endParaRPr lang="en-US" dirty="0">
            <a:solidFill>
              <a:schemeClr val="tx1"/>
            </a:solidFill>
            <a:latin typeface="Times New Roman" panose="02020603050405020304" pitchFamily="18" charset="0"/>
            <a:cs typeface="Times New Roman" panose="02020603050405020304" pitchFamily="18" charset="0"/>
          </a:endParaRPr>
        </a:p>
      </dgm:t>
    </dgm:pt>
    <dgm:pt modelId="{63515A1C-DC35-41CE-9AB3-A0F0B2D08C44}" type="sibTrans" cxnId="{ABC738DD-B05A-495D-9412-7AC4E45FE29C}">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813EC3D3-4123-4303-96AA-F7693BF7E950}" type="parTrans" cxnId="{ABC738DD-B05A-495D-9412-7AC4E45FE29C}">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EF84B443-AA6C-45EE-8B25-9086A71995CE}">
      <dgm:prSet/>
      <dgm:spPr/>
      <dgm:t>
        <a:bodyPr/>
        <a:lstStyle/>
        <a:p>
          <a:pPr rtl="0"/>
          <a:r>
            <a:rPr lang="en-US" dirty="0" smtClean="0">
              <a:solidFill>
                <a:schemeClr val="tx1"/>
              </a:solidFill>
              <a:latin typeface="Times New Roman" panose="02020603050405020304" pitchFamily="18" charset="0"/>
              <a:cs typeface="Times New Roman" panose="02020603050405020304" pitchFamily="18" charset="0"/>
            </a:rPr>
            <a:t>• Mobile App Development (Android and iOS) </a:t>
          </a:r>
          <a:endParaRPr lang="en-US" dirty="0">
            <a:solidFill>
              <a:schemeClr val="tx1"/>
            </a:solidFill>
            <a:latin typeface="Times New Roman" panose="02020603050405020304" pitchFamily="18" charset="0"/>
            <a:cs typeface="Times New Roman" panose="02020603050405020304" pitchFamily="18" charset="0"/>
          </a:endParaRPr>
        </a:p>
      </dgm:t>
    </dgm:pt>
    <dgm:pt modelId="{5454F204-4CCE-4E4B-88C3-A102C4C15EFA}" type="sibTrans" cxnId="{61916A2E-B587-4DBB-98A8-08F0182DFB8D}">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73879309-4805-433B-B2D8-7EE3A91B4AEB}" type="parTrans" cxnId="{61916A2E-B587-4DBB-98A8-08F0182DFB8D}">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7C46AD17-ED11-46CC-B0A1-8B3030E19A5A}">
      <dgm:prSet/>
      <dgm:spPr/>
      <dgm:t>
        <a:bodyPr/>
        <a:lstStyle/>
        <a:p>
          <a:pPr rtl="0"/>
          <a:r>
            <a:rPr lang="en-US" dirty="0" smtClean="0">
              <a:solidFill>
                <a:schemeClr val="tx1"/>
              </a:solidFill>
              <a:latin typeface="Times New Roman" panose="02020603050405020304" pitchFamily="18" charset="0"/>
              <a:cs typeface="Times New Roman" panose="02020603050405020304" pitchFamily="18" charset="0"/>
            </a:rPr>
            <a:t>• Cross-platform Application development </a:t>
          </a:r>
          <a:endParaRPr lang="en-US" dirty="0">
            <a:solidFill>
              <a:schemeClr val="tx1"/>
            </a:solidFill>
            <a:latin typeface="Times New Roman" panose="02020603050405020304" pitchFamily="18" charset="0"/>
            <a:cs typeface="Times New Roman" panose="02020603050405020304" pitchFamily="18" charset="0"/>
          </a:endParaRPr>
        </a:p>
      </dgm:t>
    </dgm:pt>
    <dgm:pt modelId="{0403AF34-0713-4E59-9119-BA7597EF40EA}" type="sibTrans" cxnId="{F2BEE1F5-2E6D-4CE2-8C1B-B0DC416486BA}">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DF5F52B7-2B4F-40F1-BF39-4B06D4A9FBAA}" type="parTrans" cxnId="{F2BEE1F5-2E6D-4CE2-8C1B-B0DC416486BA}">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F0C7019D-4ADD-4323-A630-B67A5204294E}">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E-commerce &amp; M-commerce </a:t>
          </a:r>
          <a:endParaRPr lang="en-US">
            <a:solidFill>
              <a:schemeClr val="tx1"/>
            </a:solidFill>
            <a:latin typeface="Times New Roman" panose="02020603050405020304" pitchFamily="18" charset="0"/>
            <a:cs typeface="Times New Roman" panose="02020603050405020304" pitchFamily="18" charset="0"/>
          </a:endParaRPr>
        </a:p>
      </dgm:t>
    </dgm:pt>
    <dgm:pt modelId="{3A07C119-D1C0-4D98-95C7-4C9ED65DACF5}" type="sibTrans" cxnId="{0032E771-2842-4A30-A3D6-503CA6434A66}">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9C6BA20E-1CCB-4929-B9CA-BC41ED11022F}" type="parTrans" cxnId="{0032E771-2842-4A30-A3D6-503CA6434A66}">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B9189EE1-8828-4D59-9C8F-69E37D9A1508}">
      <dgm:prSet/>
      <dgm:spPr/>
      <dgm:t>
        <a:bodyPr/>
        <a:lstStyle/>
        <a:p>
          <a:pPr rtl="0"/>
          <a:r>
            <a:rPr lang="en-US" dirty="0" smtClean="0">
              <a:solidFill>
                <a:schemeClr val="tx1"/>
              </a:solidFill>
              <a:latin typeface="Times New Roman" panose="02020603050405020304" pitchFamily="18" charset="0"/>
              <a:cs typeface="Times New Roman" panose="02020603050405020304" pitchFamily="18" charset="0"/>
            </a:rPr>
            <a:t>• UI/UX Design </a:t>
          </a:r>
          <a:endParaRPr lang="en-US" dirty="0">
            <a:solidFill>
              <a:schemeClr val="tx1"/>
            </a:solidFill>
            <a:latin typeface="Times New Roman" panose="02020603050405020304" pitchFamily="18" charset="0"/>
            <a:cs typeface="Times New Roman" panose="02020603050405020304" pitchFamily="18" charset="0"/>
          </a:endParaRPr>
        </a:p>
      </dgm:t>
    </dgm:pt>
    <dgm:pt modelId="{7C4EAEB2-2F4B-4432-8F2C-70206C6DF911}" type="sibTrans" cxnId="{F7B37F25-775F-4C58-BBB8-19C3D95185EB}">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14065A03-CF3A-4D4E-9FDE-65607F636D47}" type="parTrans" cxnId="{F7B37F25-775F-4C58-BBB8-19C3D95185EB}">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B664F014-1058-45D4-8576-E48BBC863D3F}">
      <dgm:prSet/>
      <dgm:spPr/>
      <dgm:t>
        <a:bodyPr/>
        <a:lstStyle/>
        <a:p>
          <a:pPr rtl="0"/>
          <a:r>
            <a:rPr lang="en-US" dirty="0" smtClean="0">
              <a:solidFill>
                <a:schemeClr val="tx1"/>
              </a:solidFill>
              <a:latin typeface="Times New Roman" panose="02020603050405020304" pitchFamily="18" charset="0"/>
              <a:cs typeface="Times New Roman" panose="02020603050405020304" pitchFamily="18" charset="0"/>
            </a:rPr>
            <a:t>• Cloud Solutions </a:t>
          </a:r>
          <a:endParaRPr lang="en-US" dirty="0">
            <a:solidFill>
              <a:schemeClr val="tx1"/>
            </a:solidFill>
            <a:latin typeface="Times New Roman" panose="02020603050405020304" pitchFamily="18" charset="0"/>
            <a:cs typeface="Times New Roman" panose="02020603050405020304" pitchFamily="18" charset="0"/>
          </a:endParaRPr>
        </a:p>
      </dgm:t>
    </dgm:pt>
    <dgm:pt modelId="{B8E8147C-97A5-45E0-8005-109F02E55F09}" type="sibTrans" cxnId="{15E39C36-A28F-48D1-9DC8-DB31C9F67BB4}">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AB6B3279-3D18-4F6A-B12C-D7908EC09F6A}" type="parTrans" cxnId="{15E39C36-A28F-48D1-9DC8-DB31C9F67BB4}">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00D38D25-801B-44F9-8EC9-5A6A711414F9}">
      <dgm:prSet/>
      <dgm:spPr/>
      <dgm:t>
        <a:bodyPr/>
        <a:lstStyle/>
        <a:p>
          <a:pPr rtl="0"/>
          <a:r>
            <a:rPr lang="en-US" dirty="0" smtClean="0">
              <a:solidFill>
                <a:schemeClr val="tx1"/>
              </a:solidFill>
              <a:latin typeface="Times New Roman" panose="02020603050405020304" pitchFamily="18" charset="0"/>
              <a:cs typeface="Times New Roman" panose="02020603050405020304" pitchFamily="18" charset="0"/>
            </a:rPr>
            <a:t>• React Native Development </a:t>
          </a:r>
          <a:endParaRPr lang="en-US" dirty="0">
            <a:solidFill>
              <a:schemeClr val="tx1"/>
            </a:solidFill>
            <a:latin typeface="Times New Roman" panose="02020603050405020304" pitchFamily="18" charset="0"/>
            <a:cs typeface="Times New Roman" panose="02020603050405020304" pitchFamily="18" charset="0"/>
          </a:endParaRPr>
        </a:p>
      </dgm:t>
    </dgm:pt>
    <dgm:pt modelId="{603864CE-CE66-44A2-8DF1-1592E5DCA2DA}" type="sibTrans" cxnId="{A59C2004-9272-47CC-A849-B2947A060A07}">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566292EB-A47F-4E7D-BD00-FE3604693774}" type="parTrans" cxnId="{A59C2004-9272-47CC-A849-B2947A060A07}">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0D21FE8C-952D-4622-8149-7B38D1333179}">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Angular Development</a:t>
          </a:r>
          <a:endParaRPr lang="en-US">
            <a:solidFill>
              <a:schemeClr val="tx1"/>
            </a:solidFill>
            <a:latin typeface="Times New Roman" panose="02020603050405020304" pitchFamily="18" charset="0"/>
            <a:cs typeface="Times New Roman" panose="02020603050405020304" pitchFamily="18" charset="0"/>
          </a:endParaRPr>
        </a:p>
      </dgm:t>
    </dgm:pt>
    <dgm:pt modelId="{A2B559D0-313E-43AB-A167-F1CF50A892E0}" type="sibTrans" cxnId="{848DC3DE-5869-49F1-BA34-BABAD7A15D61}">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B2F3E42E-E90B-4092-8AC1-D5D990299F83}" type="parTrans" cxnId="{848DC3DE-5869-49F1-BA34-BABAD7A15D61}">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409F22B6-9865-4741-BE39-03653062C078}">
      <dgm:prSet/>
      <dgm:spPr/>
      <dgm:t>
        <a:bodyPr/>
        <a:lstStyle/>
        <a:p>
          <a:pPr rtl="0"/>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Nodejs</a:t>
          </a:r>
          <a:r>
            <a:rPr lang="en-US" dirty="0" smtClean="0">
              <a:solidFill>
                <a:schemeClr val="tx1"/>
              </a:solidFill>
              <a:latin typeface="Times New Roman" panose="02020603050405020304" pitchFamily="18" charset="0"/>
              <a:cs typeface="Times New Roman" panose="02020603050405020304" pitchFamily="18" charset="0"/>
            </a:rPr>
            <a:t> Development </a:t>
          </a:r>
          <a:endParaRPr lang="en-US" dirty="0">
            <a:solidFill>
              <a:schemeClr val="tx1"/>
            </a:solidFill>
            <a:latin typeface="Times New Roman" panose="02020603050405020304" pitchFamily="18" charset="0"/>
            <a:cs typeface="Times New Roman" panose="02020603050405020304" pitchFamily="18" charset="0"/>
          </a:endParaRPr>
        </a:p>
      </dgm:t>
    </dgm:pt>
    <dgm:pt modelId="{C0002FD4-913F-4EEF-A387-9A27D5C5A3FE}" type="sibTrans" cxnId="{28912DDE-2E9E-4736-9B23-E3156B56F48F}">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A6EE0A2B-2679-4A86-AFE3-2DC0DC935DBC}" type="parTrans" cxnId="{28912DDE-2E9E-4736-9B23-E3156B56F48F}">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0FB4AEF2-83B8-4711-90AD-C22D4CC12DEE}">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Xamarin Development </a:t>
          </a:r>
          <a:endParaRPr lang="en-US">
            <a:solidFill>
              <a:schemeClr val="tx1"/>
            </a:solidFill>
            <a:latin typeface="Times New Roman" panose="02020603050405020304" pitchFamily="18" charset="0"/>
            <a:cs typeface="Times New Roman" panose="02020603050405020304" pitchFamily="18" charset="0"/>
          </a:endParaRPr>
        </a:p>
      </dgm:t>
    </dgm:pt>
    <dgm:pt modelId="{D7EFFC9C-E554-429C-A999-32CFC1A056B6}" type="sibTrans" cxnId="{567C7463-0CE1-4FED-B300-14F2100AF9D8}">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2205B3FA-9404-4314-B736-25452031A40D}" type="parTrans" cxnId="{567C7463-0CE1-4FED-B300-14F2100AF9D8}">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18914B79-3B75-4605-B08C-BD2AD51988F3}">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Magento 2.0 Development </a:t>
          </a:r>
          <a:endParaRPr lang="en-US">
            <a:solidFill>
              <a:schemeClr val="tx1"/>
            </a:solidFill>
            <a:latin typeface="Times New Roman" panose="02020603050405020304" pitchFamily="18" charset="0"/>
            <a:cs typeface="Times New Roman" panose="02020603050405020304" pitchFamily="18" charset="0"/>
          </a:endParaRPr>
        </a:p>
      </dgm:t>
    </dgm:pt>
    <dgm:pt modelId="{D884C426-5A47-4315-BEE2-A4E86D811A6C}" type="sibTrans" cxnId="{021BD0BA-4ABC-4DAA-A35A-2018840A83B5}">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4BE7E4B3-C527-41A2-A741-21AAC97239ED}" type="parTrans" cxnId="{021BD0BA-4ABC-4DAA-A35A-2018840A83B5}">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51955569-991B-4043-8C52-9D6B7A4EAAB6}">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PhoneGap App development </a:t>
          </a:r>
          <a:endParaRPr lang="en-US">
            <a:solidFill>
              <a:schemeClr val="tx1"/>
            </a:solidFill>
            <a:latin typeface="Times New Roman" panose="02020603050405020304" pitchFamily="18" charset="0"/>
            <a:cs typeface="Times New Roman" panose="02020603050405020304" pitchFamily="18" charset="0"/>
          </a:endParaRPr>
        </a:p>
      </dgm:t>
    </dgm:pt>
    <dgm:pt modelId="{4F3F2D45-1ED6-485E-BFC0-6E4C85B980CD}" type="sibTrans" cxnId="{F9A4BC64-172D-444D-9D69-9F2666101B72}">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422AFB62-8F56-4DE6-95A4-31BAE2FE8B5C}" type="parTrans" cxnId="{F9A4BC64-172D-444D-9D69-9F2666101B72}">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EBD51783-FBC4-4D9B-84DC-349B6B18040E}">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HTML5 Development </a:t>
          </a:r>
          <a:endParaRPr lang="en-US">
            <a:solidFill>
              <a:schemeClr val="tx1"/>
            </a:solidFill>
            <a:latin typeface="Times New Roman" panose="02020603050405020304" pitchFamily="18" charset="0"/>
            <a:cs typeface="Times New Roman" panose="02020603050405020304" pitchFamily="18" charset="0"/>
          </a:endParaRPr>
        </a:p>
      </dgm:t>
    </dgm:pt>
    <dgm:pt modelId="{A75F0810-713C-4F6A-B978-D2E17FC00D04}" type="sibTrans" cxnId="{B7200FD0-1587-4F56-8E04-E9D75A373C3F}">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A6C89B0C-E1B4-4739-8E6F-8CFD4C67F722}" type="parTrans" cxnId="{B7200FD0-1587-4F56-8E04-E9D75A373C3F}">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EF65E74D-FA1C-4166-9148-038FA1F99C60}">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Open-source Development using WordPress </a:t>
          </a:r>
          <a:endParaRPr lang="en-US">
            <a:solidFill>
              <a:schemeClr val="tx1"/>
            </a:solidFill>
            <a:latin typeface="Times New Roman" panose="02020603050405020304" pitchFamily="18" charset="0"/>
            <a:cs typeface="Times New Roman" panose="02020603050405020304" pitchFamily="18" charset="0"/>
          </a:endParaRPr>
        </a:p>
      </dgm:t>
    </dgm:pt>
    <dgm:pt modelId="{E8B6DD76-AF4A-4B9F-8C53-B84A2EB2C380}" type="sibTrans" cxnId="{EFF6F460-7BC8-40FF-8BC5-413CA2B0489F}">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310A1125-C0F4-45F1-AB63-78A0229AD637}" type="parTrans" cxnId="{EFF6F460-7BC8-40FF-8BC5-413CA2B0489F}">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54D6C843-AE54-4CC0-9697-19D616113C50}">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App Prototyping &amp; Strategy </a:t>
          </a:r>
          <a:endParaRPr lang="en-US">
            <a:solidFill>
              <a:schemeClr val="tx1"/>
            </a:solidFill>
            <a:latin typeface="Times New Roman" panose="02020603050405020304" pitchFamily="18" charset="0"/>
            <a:cs typeface="Times New Roman" panose="02020603050405020304" pitchFamily="18" charset="0"/>
          </a:endParaRPr>
        </a:p>
      </dgm:t>
    </dgm:pt>
    <dgm:pt modelId="{02758BB3-63A3-4D1D-91E0-417C5FC3C4AE}" type="sibTrans" cxnId="{685465F2-E82F-4571-80A2-2F8B149C39A9}">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52EEE062-FD16-4DDE-A422-CF2E1040BF76}" type="parTrans" cxnId="{685465F2-E82F-4571-80A2-2F8B149C39A9}">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5A4BAEE8-D54F-4C69-A40A-6C3AD96CFE79}">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Enterprise Mobility </a:t>
          </a:r>
          <a:endParaRPr lang="en-US">
            <a:solidFill>
              <a:schemeClr val="tx1"/>
            </a:solidFill>
            <a:latin typeface="Times New Roman" panose="02020603050405020304" pitchFamily="18" charset="0"/>
            <a:cs typeface="Times New Roman" panose="02020603050405020304" pitchFamily="18" charset="0"/>
          </a:endParaRPr>
        </a:p>
      </dgm:t>
    </dgm:pt>
    <dgm:pt modelId="{2F83DFE2-532E-4CA1-B77F-076B86964B8E}" type="sibTrans" cxnId="{45C20366-208F-4444-AEE5-E1E02E859336}">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7A881204-064E-4578-8DB4-C8FE3D64C1BE}" type="parTrans" cxnId="{45C20366-208F-4444-AEE5-E1E02E859336}">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051DAA33-5BF2-413E-8014-CCB6ECFE96C6}">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Wearable App Development </a:t>
          </a:r>
          <a:endParaRPr lang="en-US">
            <a:solidFill>
              <a:schemeClr val="tx1"/>
            </a:solidFill>
            <a:latin typeface="Times New Roman" panose="02020603050405020304" pitchFamily="18" charset="0"/>
            <a:cs typeface="Times New Roman" panose="02020603050405020304" pitchFamily="18" charset="0"/>
          </a:endParaRPr>
        </a:p>
      </dgm:t>
    </dgm:pt>
    <dgm:pt modelId="{8828E7BF-C0C9-4D57-9FAE-C137D7B15EE5}" type="sibTrans" cxnId="{D7FC617F-54AE-4288-989F-1EBA74DB36F6}">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7988CDB1-277E-465A-A023-6B2175FEFFD1}" type="parTrans" cxnId="{D7FC617F-54AE-4288-989F-1EBA74DB36F6}">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3E724EBE-871B-47FF-A5E4-F5BA3F3F8C6D}">
      <dgm:prSet/>
      <dgm:spPr/>
      <dgm:t>
        <a:bodyPr/>
        <a:lstStyle/>
        <a:p>
          <a:pPr rtl="0"/>
          <a:r>
            <a:rPr lang="en-US" dirty="0" smtClean="0">
              <a:solidFill>
                <a:schemeClr val="tx1"/>
              </a:solidFill>
              <a:latin typeface="Times New Roman" panose="02020603050405020304" pitchFamily="18" charset="0"/>
              <a:cs typeface="Times New Roman" panose="02020603050405020304" pitchFamily="18" charset="0"/>
            </a:rPr>
            <a:t>• Post-deployment Support &amp; Maintenance</a:t>
          </a:r>
          <a:endParaRPr lang="en-US" dirty="0">
            <a:solidFill>
              <a:schemeClr val="tx1"/>
            </a:solidFill>
            <a:latin typeface="Times New Roman" panose="02020603050405020304" pitchFamily="18" charset="0"/>
            <a:cs typeface="Times New Roman" panose="02020603050405020304" pitchFamily="18" charset="0"/>
          </a:endParaRPr>
        </a:p>
      </dgm:t>
    </dgm:pt>
    <dgm:pt modelId="{85475C60-0765-471E-8F84-1823CA895F82}" type="sibTrans" cxnId="{7DFB27AB-E71F-4D27-937B-E6047889422E}">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95F9A800-4D01-4344-AC3A-9E493A25B8EF}" type="parTrans" cxnId="{7DFB27AB-E71F-4D27-937B-E6047889422E}">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9B0348B7-AEDF-4C6B-BF48-6DFA6ABF68AE}" type="pres">
      <dgm:prSet presAssocID="{0F7D8223-2B72-4294-87A8-F0CB6B6ED65D}" presName="linear" presStyleCnt="0">
        <dgm:presLayoutVars>
          <dgm:animLvl val="lvl"/>
          <dgm:resizeHandles val="exact"/>
        </dgm:presLayoutVars>
      </dgm:prSet>
      <dgm:spPr/>
      <dgm:t>
        <a:bodyPr/>
        <a:lstStyle/>
        <a:p>
          <a:endParaRPr lang="en-US"/>
        </a:p>
      </dgm:t>
    </dgm:pt>
    <dgm:pt modelId="{3D938C4D-C605-4702-891A-F1DC933959BB}" type="pres">
      <dgm:prSet presAssocID="{74C2CE5C-D0A0-4E53-927F-2571732CD05B}" presName="parentText" presStyleLbl="node1" presStyleIdx="0" presStyleCnt="18">
        <dgm:presLayoutVars>
          <dgm:chMax val="0"/>
          <dgm:bulletEnabled val="1"/>
        </dgm:presLayoutVars>
      </dgm:prSet>
      <dgm:spPr/>
      <dgm:t>
        <a:bodyPr/>
        <a:lstStyle/>
        <a:p>
          <a:endParaRPr lang="en-US"/>
        </a:p>
      </dgm:t>
    </dgm:pt>
    <dgm:pt modelId="{2A393634-2AAF-4173-9D31-AB9D78DD782A}" type="pres">
      <dgm:prSet presAssocID="{63515A1C-DC35-41CE-9AB3-A0F0B2D08C44}" presName="spacer" presStyleCnt="0"/>
      <dgm:spPr/>
    </dgm:pt>
    <dgm:pt modelId="{3E611291-09CF-4366-93A7-B26AE507B59C}" type="pres">
      <dgm:prSet presAssocID="{EF84B443-AA6C-45EE-8B25-9086A71995CE}" presName="parentText" presStyleLbl="node1" presStyleIdx="1" presStyleCnt="18">
        <dgm:presLayoutVars>
          <dgm:chMax val="0"/>
          <dgm:bulletEnabled val="1"/>
        </dgm:presLayoutVars>
      </dgm:prSet>
      <dgm:spPr/>
      <dgm:t>
        <a:bodyPr/>
        <a:lstStyle/>
        <a:p>
          <a:endParaRPr lang="en-US"/>
        </a:p>
      </dgm:t>
    </dgm:pt>
    <dgm:pt modelId="{C1BFCBC3-406A-483B-8201-AB46D696DF96}" type="pres">
      <dgm:prSet presAssocID="{5454F204-4CCE-4E4B-88C3-A102C4C15EFA}" presName="spacer" presStyleCnt="0"/>
      <dgm:spPr/>
    </dgm:pt>
    <dgm:pt modelId="{0DD30BF7-D7EA-4DFD-89FD-31C0213AAEF2}" type="pres">
      <dgm:prSet presAssocID="{7C46AD17-ED11-46CC-B0A1-8B3030E19A5A}" presName="parentText" presStyleLbl="node1" presStyleIdx="2" presStyleCnt="18">
        <dgm:presLayoutVars>
          <dgm:chMax val="0"/>
          <dgm:bulletEnabled val="1"/>
        </dgm:presLayoutVars>
      </dgm:prSet>
      <dgm:spPr/>
      <dgm:t>
        <a:bodyPr/>
        <a:lstStyle/>
        <a:p>
          <a:endParaRPr lang="en-US"/>
        </a:p>
      </dgm:t>
    </dgm:pt>
    <dgm:pt modelId="{40240CAC-2D99-4755-9AC2-5A5CBDDA1AD7}" type="pres">
      <dgm:prSet presAssocID="{0403AF34-0713-4E59-9119-BA7597EF40EA}" presName="spacer" presStyleCnt="0"/>
      <dgm:spPr/>
    </dgm:pt>
    <dgm:pt modelId="{5C831919-D9A8-4D8E-ABFE-EB2FD0E45F00}" type="pres">
      <dgm:prSet presAssocID="{F0C7019D-4ADD-4323-A630-B67A5204294E}" presName="parentText" presStyleLbl="node1" presStyleIdx="3" presStyleCnt="18">
        <dgm:presLayoutVars>
          <dgm:chMax val="0"/>
          <dgm:bulletEnabled val="1"/>
        </dgm:presLayoutVars>
      </dgm:prSet>
      <dgm:spPr/>
      <dgm:t>
        <a:bodyPr/>
        <a:lstStyle/>
        <a:p>
          <a:endParaRPr lang="en-US"/>
        </a:p>
      </dgm:t>
    </dgm:pt>
    <dgm:pt modelId="{3C4707BC-45CF-4EAE-AF7C-C1441B39CE5C}" type="pres">
      <dgm:prSet presAssocID="{3A07C119-D1C0-4D98-95C7-4C9ED65DACF5}" presName="spacer" presStyleCnt="0"/>
      <dgm:spPr/>
    </dgm:pt>
    <dgm:pt modelId="{80F36440-3D9A-4B43-827C-7F64371EDB8D}" type="pres">
      <dgm:prSet presAssocID="{B9189EE1-8828-4D59-9C8F-69E37D9A1508}" presName="parentText" presStyleLbl="node1" presStyleIdx="4" presStyleCnt="18">
        <dgm:presLayoutVars>
          <dgm:chMax val="0"/>
          <dgm:bulletEnabled val="1"/>
        </dgm:presLayoutVars>
      </dgm:prSet>
      <dgm:spPr/>
      <dgm:t>
        <a:bodyPr/>
        <a:lstStyle/>
        <a:p>
          <a:endParaRPr lang="en-US"/>
        </a:p>
      </dgm:t>
    </dgm:pt>
    <dgm:pt modelId="{CFE137B9-2D5E-4AEC-AA7F-1FF5196D7B7C}" type="pres">
      <dgm:prSet presAssocID="{7C4EAEB2-2F4B-4432-8F2C-70206C6DF911}" presName="spacer" presStyleCnt="0"/>
      <dgm:spPr/>
    </dgm:pt>
    <dgm:pt modelId="{40CFA33C-37BD-4C47-9DF5-FA7C5E27FA9F}" type="pres">
      <dgm:prSet presAssocID="{B664F014-1058-45D4-8576-E48BBC863D3F}" presName="parentText" presStyleLbl="node1" presStyleIdx="5" presStyleCnt="18">
        <dgm:presLayoutVars>
          <dgm:chMax val="0"/>
          <dgm:bulletEnabled val="1"/>
        </dgm:presLayoutVars>
      </dgm:prSet>
      <dgm:spPr/>
      <dgm:t>
        <a:bodyPr/>
        <a:lstStyle/>
        <a:p>
          <a:endParaRPr lang="en-US"/>
        </a:p>
      </dgm:t>
    </dgm:pt>
    <dgm:pt modelId="{CA95F29A-8AB8-4E8C-A86D-FCF1C10280E6}" type="pres">
      <dgm:prSet presAssocID="{B8E8147C-97A5-45E0-8005-109F02E55F09}" presName="spacer" presStyleCnt="0"/>
      <dgm:spPr/>
    </dgm:pt>
    <dgm:pt modelId="{3C19005E-62FF-4286-8342-B71E7FFA038D}" type="pres">
      <dgm:prSet presAssocID="{00D38D25-801B-44F9-8EC9-5A6A711414F9}" presName="parentText" presStyleLbl="node1" presStyleIdx="6" presStyleCnt="18">
        <dgm:presLayoutVars>
          <dgm:chMax val="0"/>
          <dgm:bulletEnabled val="1"/>
        </dgm:presLayoutVars>
      </dgm:prSet>
      <dgm:spPr/>
      <dgm:t>
        <a:bodyPr/>
        <a:lstStyle/>
        <a:p>
          <a:endParaRPr lang="en-US"/>
        </a:p>
      </dgm:t>
    </dgm:pt>
    <dgm:pt modelId="{87272D73-AAA2-42ED-847B-6484381241AF}" type="pres">
      <dgm:prSet presAssocID="{603864CE-CE66-44A2-8DF1-1592E5DCA2DA}" presName="spacer" presStyleCnt="0"/>
      <dgm:spPr/>
    </dgm:pt>
    <dgm:pt modelId="{36A6CF29-63C5-4EE5-B977-11CB41FAED59}" type="pres">
      <dgm:prSet presAssocID="{0D21FE8C-952D-4622-8149-7B38D1333179}" presName="parentText" presStyleLbl="node1" presStyleIdx="7" presStyleCnt="18">
        <dgm:presLayoutVars>
          <dgm:chMax val="0"/>
          <dgm:bulletEnabled val="1"/>
        </dgm:presLayoutVars>
      </dgm:prSet>
      <dgm:spPr/>
      <dgm:t>
        <a:bodyPr/>
        <a:lstStyle/>
        <a:p>
          <a:endParaRPr lang="en-US"/>
        </a:p>
      </dgm:t>
    </dgm:pt>
    <dgm:pt modelId="{7158C09A-FE56-4874-B70B-2D141EB1C52F}" type="pres">
      <dgm:prSet presAssocID="{A2B559D0-313E-43AB-A167-F1CF50A892E0}" presName="spacer" presStyleCnt="0"/>
      <dgm:spPr/>
    </dgm:pt>
    <dgm:pt modelId="{D2A70812-B9E0-4FDA-9A9C-D9DA1488413F}" type="pres">
      <dgm:prSet presAssocID="{409F22B6-9865-4741-BE39-03653062C078}" presName="parentText" presStyleLbl="node1" presStyleIdx="8" presStyleCnt="18">
        <dgm:presLayoutVars>
          <dgm:chMax val="0"/>
          <dgm:bulletEnabled val="1"/>
        </dgm:presLayoutVars>
      </dgm:prSet>
      <dgm:spPr/>
      <dgm:t>
        <a:bodyPr/>
        <a:lstStyle/>
        <a:p>
          <a:endParaRPr lang="en-US"/>
        </a:p>
      </dgm:t>
    </dgm:pt>
    <dgm:pt modelId="{766263FF-9CB6-4051-8372-40CCB4FAF319}" type="pres">
      <dgm:prSet presAssocID="{C0002FD4-913F-4EEF-A387-9A27D5C5A3FE}" presName="spacer" presStyleCnt="0"/>
      <dgm:spPr/>
    </dgm:pt>
    <dgm:pt modelId="{FC5BE838-EA32-427F-ACD8-061CA24D4386}" type="pres">
      <dgm:prSet presAssocID="{0FB4AEF2-83B8-4711-90AD-C22D4CC12DEE}" presName="parentText" presStyleLbl="node1" presStyleIdx="9" presStyleCnt="18">
        <dgm:presLayoutVars>
          <dgm:chMax val="0"/>
          <dgm:bulletEnabled val="1"/>
        </dgm:presLayoutVars>
      </dgm:prSet>
      <dgm:spPr/>
      <dgm:t>
        <a:bodyPr/>
        <a:lstStyle/>
        <a:p>
          <a:endParaRPr lang="en-US"/>
        </a:p>
      </dgm:t>
    </dgm:pt>
    <dgm:pt modelId="{EF84E3C5-AA16-4CCA-AF18-3B9B64B6C0EF}" type="pres">
      <dgm:prSet presAssocID="{D7EFFC9C-E554-429C-A999-32CFC1A056B6}" presName="spacer" presStyleCnt="0"/>
      <dgm:spPr/>
    </dgm:pt>
    <dgm:pt modelId="{2452DFE7-A674-485B-9F6B-75EBF3F5B149}" type="pres">
      <dgm:prSet presAssocID="{18914B79-3B75-4605-B08C-BD2AD51988F3}" presName="parentText" presStyleLbl="node1" presStyleIdx="10" presStyleCnt="18">
        <dgm:presLayoutVars>
          <dgm:chMax val="0"/>
          <dgm:bulletEnabled val="1"/>
        </dgm:presLayoutVars>
      </dgm:prSet>
      <dgm:spPr/>
      <dgm:t>
        <a:bodyPr/>
        <a:lstStyle/>
        <a:p>
          <a:endParaRPr lang="en-US"/>
        </a:p>
      </dgm:t>
    </dgm:pt>
    <dgm:pt modelId="{9E964BAE-FB3F-4928-B9CC-A1B92300C1BA}" type="pres">
      <dgm:prSet presAssocID="{D884C426-5A47-4315-BEE2-A4E86D811A6C}" presName="spacer" presStyleCnt="0"/>
      <dgm:spPr/>
    </dgm:pt>
    <dgm:pt modelId="{E65F15B4-915B-4479-BB61-20FEC750936B}" type="pres">
      <dgm:prSet presAssocID="{51955569-991B-4043-8C52-9D6B7A4EAAB6}" presName="parentText" presStyleLbl="node1" presStyleIdx="11" presStyleCnt="18">
        <dgm:presLayoutVars>
          <dgm:chMax val="0"/>
          <dgm:bulletEnabled val="1"/>
        </dgm:presLayoutVars>
      </dgm:prSet>
      <dgm:spPr/>
      <dgm:t>
        <a:bodyPr/>
        <a:lstStyle/>
        <a:p>
          <a:endParaRPr lang="en-US"/>
        </a:p>
      </dgm:t>
    </dgm:pt>
    <dgm:pt modelId="{CA8947FE-D979-44AC-A49D-88172100F02D}" type="pres">
      <dgm:prSet presAssocID="{4F3F2D45-1ED6-485E-BFC0-6E4C85B980CD}" presName="spacer" presStyleCnt="0"/>
      <dgm:spPr/>
    </dgm:pt>
    <dgm:pt modelId="{DA820ECB-3FDF-4E93-8231-1084E36ABDDC}" type="pres">
      <dgm:prSet presAssocID="{EBD51783-FBC4-4D9B-84DC-349B6B18040E}" presName="parentText" presStyleLbl="node1" presStyleIdx="12" presStyleCnt="18">
        <dgm:presLayoutVars>
          <dgm:chMax val="0"/>
          <dgm:bulletEnabled val="1"/>
        </dgm:presLayoutVars>
      </dgm:prSet>
      <dgm:spPr/>
      <dgm:t>
        <a:bodyPr/>
        <a:lstStyle/>
        <a:p>
          <a:endParaRPr lang="en-US"/>
        </a:p>
      </dgm:t>
    </dgm:pt>
    <dgm:pt modelId="{D40BACB3-11B0-48EE-AF42-011B97BB2095}" type="pres">
      <dgm:prSet presAssocID="{A75F0810-713C-4F6A-B978-D2E17FC00D04}" presName="spacer" presStyleCnt="0"/>
      <dgm:spPr/>
    </dgm:pt>
    <dgm:pt modelId="{76931052-1C30-43D4-822D-0A0C83570357}" type="pres">
      <dgm:prSet presAssocID="{EF65E74D-FA1C-4166-9148-038FA1F99C60}" presName="parentText" presStyleLbl="node1" presStyleIdx="13" presStyleCnt="18">
        <dgm:presLayoutVars>
          <dgm:chMax val="0"/>
          <dgm:bulletEnabled val="1"/>
        </dgm:presLayoutVars>
      </dgm:prSet>
      <dgm:spPr/>
      <dgm:t>
        <a:bodyPr/>
        <a:lstStyle/>
        <a:p>
          <a:endParaRPr lang="en-US"/>
        </a:p>
      </dgm:t>
    </dgm:pt>
    <dgm:pt modelId="{93E5161A-1797-41D2-A5B4-FB114FD68062}" type="pres">
      <dgm:prSet presAssocID="{E8B6DD76-AF4A-4B9F-8C53-B84A2EB2C380}" presName="spacer" presStyleCnt="0"/>
      <dgm:spPr/>
    </dgm:pt>
    <dgm:pt modelId="{69BB6BD1-6A4C-440D-B34F-01CAFE676F05}" type="pres">
      <dgm:prSet presAssocID="{54D6C843-AE54-4CC0-9697-19D616113C50}" presName="parentText" presStyleLbl="node1" presStyleIdx="14" presStyleCnt="18">
        <dgm:presLayoutVars>
          <dgm:chMax val="0"/>
          <dgm:bulletEnabled val="1"/>
        </dgm:presLayoutVars>
      </dgm:prSet>
      <dgm:spPr/>
      <dgm:t>
        <a:bodyPr/>
        <a:lstStyle/>
        <a:p>
          <a:endParaRPr lang="en-US"/>
        </a:p>
      </dgm:t>
    </dgm:pt>
    <dgm:pt modelId="{8E1C673C-CB25-4C5B-9846-B3AC0E98743C}" type="pres">
      <dgm:prSet presAssocID="{02758BB3-63A3-4D1D-91E0-417C5FC3C4AE}" presName="spacer" presStyleCnt="0"/>
      <dgm:spPr/>
    </dgm:pt>
    <dgm:pt modelId="{E9E71F0B-B02A-44D0-B683-B0413F387E78}" type="pres">
      <dgm:prSet presAssocID="{5A4BAEE8-D54F-4C69-A40A-6C3AD96CFE79}" presName="parentText" presStyleLbl="node1" presStyleIdx="15" presStyleCnt="18">
        <dgm:presLayoutVars>
          <dgm:chMax val="0"/>
          <dgm:bulletEnabled val="1"/>
        </dgm:presLayoutVars>
      </dgm:prSet>
      <dgm:spPr/>
      <dgm:t>
        <a:bodyPr/>
        <a:lstStyle/>
        <a:p>
          <a:endParaRPr lang="en-US"/>
        </a:p>
      </dgm:t>
    </dgm:pt>
    <dgm:pt modelId="{545FC419-4C2A-4B09-BEDD-E5B860DE248D}" type="pres">
      <dgm:prSet presAssocID="{2F83DFE2-532E-4CA1-B77F-076B86964B8E}" presName="spacer" presStyleCnt="0"/>
      <dgm:spPr/>
    </dgm:pt>
    <dgm:pt modelId="{441EB756-5708-4B57-9A8A-89D2F3E38900}" type="pres">
      <dgm:prSet presAssocID="{051DAA33-5BF2-413E-8014-CCB6ECFE96C6}" presName="parentText" presStyleLbl="node1" presStyleIdx="16" presStyleCnt="18">
        <dgm:presLayoutVars>
          <dgm:chMax val="0"/>
          <dgm:bulletEnabled val="1"/>
        </dgm:presLayoutVars>
      </dgm:prSet>
      <dgm:spPr/>
      <dgm:t>
        <a:bodyPr/>
        <a:lstStyle/>
        <a:p>
          <a:endParaRPr lang="en-US"/>
        </a:p>
      </dgm:t>
    </dgm:pt>
    <dgm:pt modelId="{4CF49D13-E1F9-47A3-BDB2-E8720BD4071F}" type="pres">
      <dgm:prSet presAssocID="{8828E7BF-C0C9-4D57-9FAE-C137D7B15EE5}" presName="spacer" presStyleCnt="0"/>
      <dgm:spPr/>
    </dgm:pt>
    <dgm:pt modelId="{479F4108-E9C7-4D28-AD8B-844A54B7B8E6}" type="pres">
      <dgm:prSet presAssocID="{3E724EBE-871B-47FF-A5E4-F5BA3F3F8C6D}" presName="parentText" presStyleLbl="node1" presStyleIdx="17" presStyleCnt="18">
        <dgm:presLayoutVars>
          <dgm:chMax val="0"/>
          <dgm:bulletEnabled val="1"/>
        </dgm:presLayoutVars>
      </dgm:prSet>
      <dgm:spPr/>
      <dgm:t>
        <a:bodyPr/>
        <a:lstStyle/>
        <a:p>
          <a:endParaRPr lang="en-US"/>
        </a:p>
      </dgm:t>
    </dgm:pt>
  </dgm:ptLst>
  <dgm:cxnLst>
    <dgm:cxn modelId="{0032E771-2842-4A30-A3D6-503CA6434A66}" srcId="{0F7D8223-2B72-4294-87A8-F0CB6B6ED65D}" destId="{F0C7019D-4ADD-4323-A630-B67A5204294E}" srcOrd="3" destOrd="0" parTransId="{9C6BA20E-1CCB-4929-B9CA-BC41ED11022F}" sibTransId="{3A07C119-D1C0-4D98-95C7-4C9ED65DACF5}"/>
    <dgm:cxn modelId="{511BFC4C-0FBB-475E-8598-D0D0D901F325}" type="presOf" srcId="{0F7D8223-2B72-4294-87A8-F0CB6B6ED65D}" destId="{9B0348B7-AEDF-4C6B-BF48-6DFA6ABF68AE}" srcOrd="0" destOrd="0" presId="urn:microsoft.com/office/officeart/2005/8/layout/vList2"/>
    <dgm:cxn modelId="{ABC738DD-B05A-495D-9412-7AC4E45FE29C}" srcId="{0F7D8223-2B72-4294-87A8-F0CB6B6ED65D}" destId="{74C2CE5C-D0A0-4E53-927F-2571732CD05B}" srcOrd="0" destOrd="0" parTransId="{813EC3D3-4123-4303-96AA-F7693BF7E950}" sibTransId="{63515A1C-DC35-41CE-9AB3-A0F0B2D08C44}"/>
    <dgm:cxn modelId="{567C7463-0CE1-4FED-B300-14F2100AF9D8}" srcId="{0F7D8223-2B72-4294-87A8-F0CB6B6ED65D}" destId="{0FB4AEF2-83B8-4711-90AD-C22D4CC12DEE}" srcOrd="9" destOrd="0" parTransId="{2205B3FA-9404-4314-B736-25452031A40D}" sibTransId="{D7EFFC9C-E554-429C-A999-32CFC1A056B6}"/>
    <dgm:cxn modelId="{CE7F319E-5B5D-478F-993B-96E6D41A4544}" type="presOf" srcId="{00D38D25-801B-44F9-8EC9-5A6A711414F9}" destId="{3C19005E-62FF-4286-8342-B71E7FFA038D}" srcOrd="0" destOrd="0" presId="urn:microsoft.com/office/officeart/2005/8/layout/vList2"/>
    <dgm:cxn modelId="{D7FC617F-54AE-4288-989F-1EBA74DB36F6}" srcId="{0F7D8223-2B72-4294-87A8-F0CB6B6ED65D}" destId="{051DAA33-5BF2-413E-8014-CCB6ECFE96C6}" srcOrd="16" destOrd="0" parTransId="{7988CDB1-277E-465A-A023-6B2175FEFFD1}" sibTransId="{8828E7BF-C0C9-4D57-9FAE-C137D7B15EE5}"/>
    <dgm:cxn modelId="{1F73BB78-1BD0-4250-A688-82A8D36845C1}" type="presOf" srcId="{EF65E74D-FA1C-4166-9148-038FA1F99C60}" destId="{76931052-1C30-43D4-822D-0A0C83570357}" srcOrd="0" destOrd="0" presId="urn:microsoft.com/office/officeart/2005/8/layout/vList2"/>
    <dgm:cxn modelId="{A59C2004-9272-47CC-A849-B2947A060A07}" srcId="{0F7D8223-2B72-4294-87A8-F0CB6B6ED65D}" destId="{00D38D25-801B-44F9-8EC9-5A6A711414F9}" srcOrd="6" destOrd="0" parTransId="{566292EB-A47F-4E7D-BD00-FE3604693774}" sibTransId="{603864CE-CE66-44A2-8DF1-1592E5DCA2DA}"/>
    <dgm:cxn modelId="{7DFB27AB-E71F-4D27-937B-E6047889422E}" srcId="{0F7D8223-2B72-4294-87A8-F0CB6B6ED65D}" destId="{3E724EBE-871B-47FF-A5E4-F5BA3F3F8C6D}" srcOrd="17" destOrd="0" parTransId="{95F9A800-4D01-4344-AC3A-9E493A25B8EF}" sibTransId="{85475C60-0765-471E-8F84-1823CA895F82}"/>
    <dgm:cxn modelId="{3D46A457-77FD-430D-BC26-9C6E3A752F7F}" type="presOf" srcId="{EF84B443-AA6C-45EE-8B25-9086A71995CE}" destId="{3E611291-09CF-4366-93A7-B26AE507B59C}" srcOrd="0" destOrd="0" presId="urn:microsoft.com/office/officeart/2005/8/layout/vList2"/>
    <dgm:cxn modelId="{2FFD876E-33D9-4EC4-AF26-8AFCE6E38985}" type="presOf" srcId="{EBD51783-FBC4-4D9B-84DC-349B6B18040E}" destId="{DA820ECB-3FDF-4E93-8231-1084E36ABDDC}" srcOrd="0" destOrd="0" presId="urn:microsoft.com/office/officeart/2005/8/layout/vList2"/>
    <dgm:cxn modelId="{021BD0BA-4ABC-4DAA-A35A-2018840A83B5}" srcId="{0F7D8223-2B72-4294-87A8-F0CB6B6ED65D}" destId="{18914B79-3B75-4605-B08C-BD2AD51988F3}" srcOrd="10" destOrd="0" parTransId="{4BE7E4B3-C527-41A2-A741-21AAC97239ED}" sibTransId="{D884C426-5A47-4315-BEE2-A4E86D811A6C}"/>
    <dgm:cxn modelId="{61916A2E-B587-4DBB-98A8-08F0182DFB8D}" srcId="{0F7D8223-2B72-4294-87A8-F0CB6B6ED65D}" destId="{EF84B443-AA6C-45EE-8B25-9086A71995CE}" srcOrd="1" destOrd="0" parTransId="{73879309-4805-433B-B2D8-7EE3A91B4AEB}" sibTransId="{5454F204-4CCE-4E4B-88C3-A102C4C15EFA}"/>
    <dgm:cxn modelId="{848DC3DE-5869-49F1-BA34-BABAD7A15D61}" srcId="{0F7D8223-2B72-4294-87A8-F0CB6B6ED65D}" destId="{0D21FE8C-952D-4622-8149-7B38D1333179}" srcOrd="7" destOrd="0" parTransId="{B2F3E42E-E90B-4092-8AC1-D5D990299F83}" sibTransId="{A2B559D0-313E-43AB-A167-F1CF50A892E0}"/>
    <dgm:cxn modelId="{F2BEE1F5-2E6D-4CE2-8C1B-B0DC416486BA}" srcId="{0F7D8223-2B72-4294-87A8-F0CB6B6ED65D}" destId="{7C46AD17-ED11-46CC-B0A1-8B3030E19A5A}" srcOrd="2" destOrd="0" parTransId="{DF5F52B7-2B4F-40F1-BF39-4B06D4A9FBAA}" sibTransId="{0403AF34-0713-4E59-9119-BA7597EF40EA}"/>
    <dgm:cxn modelId="{B8AF29B4-E2CF-477A-BB67-5365ADBFE1CA}" type="presOf" srcId="{051DAA33-5BF2-413E-8014-CCB6ECFE96C6}" destId="{441EB756-5708-4B57-9A8A-89D2F3E38900}" srcOrd="0" destOrd="0" presId="urn:microsoft.com/office/officeart/2005/8/layout/vList2"/>
    <dgm:cxn modelId="{9DEF5456-3BD6-4314-B416-2046045383F9}" type="presOf" srcId="{5A4BAEE8-D54F-4C69-A40A-6C3AD96CFE79}" destId="{E9E71F0B-B02A-44D0-B683-B0413F387E78}" srcOrd="0" destOrd="0" presId="urn:microsoft.com/office/officeart/2005/8/layout/vList2"/>
    <dgm:cxn modelId="{685465F2-E82F-4571-80A2-2F8B149C39A9}" srcId="{0F7D8223-2B72-4294-87A8-F0CB6B6ED65D}" destId="{54D6C843-AE54-4CC0-9697-19D616113C50}" srcOrd="14" destOrd="0" parTransId="{52EEE062-FD16-4DDE-A422-CF2E1040BF76}" sibTransId="{02758BB3-63A3-4D1D-91E0-417C5FC3C4AE}"/>
    <dgm:cxn modelId="{EFF6F460-7BC8-40FF-8BC5-413CA2B0489F}" srcId="{0F7D8223-2B72-4294-87A8-F0CB6B6ED65D}" destId="{EF65E74D-FA1C-4166-9148-038FA1F99C60}" srcOrd="13" destOrd="0" parTransId="{310A1125-C0F4-45F1-AB63-78A0229AD637}" sibTransId="{E8B6DD76-AF4A-4B9F-8C53-B84A2EB2C380}"/>
    <dgm:cxn modelId="{4BD2B61A-D834-41B0-B1AE-623EB8F9119A}" type="presOf" srcId="{B9189EE1-8828-4D59-9C8F-69E37D9A1508}" destId="{80F36440-3D9A-4B43-827C-7F64371EDB8D}" srcOrd="0" destOrd="0" presId="urn:microsoft.com/office/officeart/2005/8/layout/vList2"/>
    <dgm:cxn modelId="{6BA10B71-216E-4C52-A9FE-49FF059137EA}" type="presOf" srcId="{54D6C843-AE54-4CC0-9697-19D616113C50}" destId="{69BB6BD1-6A4C-440D-B34F-01CAFE676F05}" srcOrd="0" destOrd="0" presId="urn:microsoft.com/office/officeart/2005/8/layout/vList2"/>
    <dgm:cxn modelId="{B7200FD0-1587-4F56-8E04-E9D75A373C3F}" srcId="{0F7D8223-2B72-4294-87A8-F0CB6B6ED65D}" destId="{EBD51783-FBC4-4D9B-84DC-349B6B18040E}" srcOrd="12" destOrd="0" parTransId="{A6C89B0C-E1B4-4739-8E6F-8CFD4C67F722}" sibTransId="{A75F0810-713C-4F6A-B978-D2E17FC00D04}"/>
    <dgm:cxn modelId="{28912DDE-2E9E-4736-9B23-E3156B56F48F}" srcId="{0F7D8223-2B72-4294-87A8-F0CB6B6ED65D}" destId="{409F22B6-9865-4741-BE39-03653062C078}" srcOrd="8" destOrd="0" parTransId="{A6EE0A2B-2679-4A86-AFE3-2DC0DC935DBC}" sibTransId="{C0002FD4-913F-4EEF-A387-9A27D5C5A3FE}"/>
    <dgm:cxn modelId="{15E39C36-A28F-48D1-9DC8-DB31C9F67BB4}" srcId="{0F7D8223-2B72-4294-87A8-F0CB6B6ED65D}" destId="{B664F014-1058-45D4-8576-E48BBC863D3F}" srcOrd="5" destOrd="0" parTransId="{AB6B3279-3D18-4F6A-B12C-D7908EC09F6A}" sibTransId="{B8E8147C-97A5-45E0-8005-109F02E55F09}"/>
    <dgm:cxn modelId="{F42FB5A0-3FBF-4722-967C-1D4601693210}" type="presOf" srcId="{18914B79-3B75-4605-B08C-BD2AD51988F3}" destId="{2452DFE7-A674-485B-9F6B-75EBF3F5B149}" srcOrd="0" destOrd="0" presId="urn:microsoft.com/office/officeart/2005/8/layout/vList2"/>
    <dgm:cxn modelId="{2AA38644-F382-433A-84A8-4544667DFAE0}" type="presOf" srcId="{51955569-991B-4043-8C52-9D6B7A4EAAB6}" destId="{E65F15B4-915B-4479-BB61-20FEC750936B}" srcOrd="0" destOrd="0" presId="urn:microsoft.com/office/officeart/2005/8/layout/vList2"/>
    <dgm:cxn modelId="{84CA1B4A-688F-4D5A-9D44-4906D62743CF}" type="presOf" srcId="{0FB4AEF2-83B8-4711-90AD-C22D4CC12DEE}" destId="{FC5BE838-EA32-427F-ACD8-061CA24D4386}" srcOrd="0" destOrd="0" presId="urn:microsoft.com/office/officeart/2005/8/layout/vList2"/>
    <dgm:cxn modelId="{F7B37F25-775F-4C58-BBB8-19C3D95185EB}" srcId="{0F7D8223-2B72-4294-87A8-F0CB6B6ED65D}" destId="{B9189EE1-8828-4D59-9C8F-69E37D9A1508}" srcOrd="4" destOrd="0" parTransId="{14065A03-CF3A-4D4E-9FDE-65607F636D47}" sibTransId="{7C4EAEB2-2F4B-4432-8F2C-70206C6DF911}"/>
    <dgm:cxn modelId="{45C20366-208F-4444-AEE5-E1E02E859336}" srcId="{0F7D8223-2B72-4294-87A8-F0CB6B6ED65D}" destId="{5A4BAEE8-D54F-4C69-A40A-6C3AD96CFE79}" srcOrd="15" destOrd="0" parTransId="{7A881204-064E-4578-8DB4-C8FE3D64C1BE}" sibTransId="{2F83DFE2-532E-4CA1-B77F-076B86964B8E}"/>
    <dgm:cxn modelId="{B6154D3B-B1FF-442A-B450-823AE72206F6}" type="presOf" srcId="{7C46AD17-ED11-46CC-B0A1-8B3030E19A5A}" destId="{0DD30BF7-D7EA-4DFD-89FD-31C0213AAEF2}" srcOrd="0" destOrd="0" presId="urn:microsoft.com/office/officeart/2005/8/layout/vList2"/>
    <dgm:cxn modelId="{F9A4BC64-172D-444D-9D69-9F2666101B72}" srcId="{0F7D8223-2B72-4294-87A8-F0CB6B6ED65D}" destId="{51955569-991B-4043-8C52-9D6B7A4EAAB6}" srcOrd="11" destOrd="0" parTransId="{422AFB62-8F56-4DE6-95A4-31BAE2FE8B5C}" sibTransId="{4F3F2D45-1ED6-485E-BFC0-6E4C85B980CD}"/>
    <dgm:cxn modelId="{3245E5CA-125E-4DDE-8855-0C4DD9CE0AE7}" type="presOf" srcId="{B664F014-1058-45D4-8576-E48BBC863D3F}" destId="{40CFA33C-37BD-4C47-9DF5-FA7C5E27FA9F}" srcOrd="0" destOrd="0" presId="urn:microsoft.com/office/officeart/2005/8/layout/vList2"/>
    <dgm:cxn modelId="{76953DD8-1140-4721-9512-F0C04D40635A}" type="presOf" srcId="{3E724EBE-871B-47FF-A5E4-F5BA3F3F8C6D}" destId="{479F4108-E9C7-4D28-AD8B-844A54B7B8E6}" srcOrd="0" destOrd="0" presId="urn:microsoft.com/office/officeart/2005/8/layout/vList2"/>
    <dgm:cxn modelId="{62BC5205-306D-4F4E-9A7B-8993BFAD8490}" type="presOf" srcId="{0D21FE8C-952D-4622-8149-7B38D1333179}" destId="{36A6CF29-63C5-4EE5-B977-11CB41FAED59}" srcOrd="0" destOrd="0" presId="urn:microsoft.com/office/officeart/2005/8/layout/vList2"/>
    <dgm:cxn modelId="{9BD9E8B1-BDDC-4AB7-B9BE-EB28A5BF0A17}" type="presOf" srcId="{74C2CE5C-D0A0-4E53-927F-2571732CD05B}" destId="{3D938C4D-C605-4702-891A-F1DC933959BB}" srcOrd="0" destOrd="0" presId="urn:microsoft.com/office/officeart/2005/8/layout/vList2"/>
    <dgm:cxn modelId="{104BA5E4-7F61-4AC4-8E8B-0C7EF5C22A23}" type="presOf" srcId="{F0C7019D-4ADD-4323-A630-B67A5204294E}" destId="{5C831919-D9A8-4D8E-ABFE-EB2FD0E45F00}" srcOrd="0" destOrd="0" presId="urn:microsoft.com/office/officeart/2005/8/layout/vList2"/>
    <dgm:cxn modelId="{78B23F93-F53E-4FBA-9EB4-FB634A47BCF6}" type="presOf" srcId="{409F22B6-9865-4741-BE39-03653062C078}" destId="{D2A70812-B9E0-4FDA-9A9C-D9DA1488413F}" srcOrd="0" destOrd="0" presId="urn:microsoft.com/office/officeart/2005/8/layout/vList2"/>
    <dgm:cxn modelId="{97F2FF98-BA8F-4629-95B0-7A1631176E6F}" type="presParOf" srcId="{9B0348B7-AEDF-4C6B-BF48-6DFA6ABF68AE}" destId="{3D938C4D-C605-4702-891A-F1DC933959BB}" srcOrd="0" destOrd="0" presId="urn:microsoft.com/office/officeart/2005/8/layout/vList2"/>
    <dgm:cxn modelId="{82AFFFD8-CD59-4347-A17E-5732F7C4ECCA}" type="presParOf" srcId="{9B0348B7-AEDF-4C6B-BF48-6DFA6ABF68AE}" destId="{2A393634-2AAF-4173-9D31-AB9D78DD782A}" srcOrd="1" destOrd="0" presId="urn:microsoft.com/office/officeart/2005/8/layout/vList2"/>
    <dgm:cxn modelId="{5DC0B685-B8D1-42E1-8292-648664DD229A}" type="presParOf" srcId="{9B0348B7-AEDF-4C6B-BF48-6DFA6ABF68AE}" destId="{3E611291-09CF-4366-93A7-B26AE507B59C}" srcOrd="2" destOrd="0" presId="urn:microsoft.com/office/officeart/2005/8/layout/vList2"/>
    <dgm:cxn modelId="{8C6E26EF-88FB-4879-BFBB-1CEC5ACD0948}" type="presParOf" srcId="{9B0348B7-AEDF-4C6B-BF48-6DFA6ABF68AE}" destId="{C1BFCBC3-406A-483B-8201-AB46D696DF96}" srcOrd="3" destOrd="0" presId="urn:microsoft.com/office/officeart/2005/8/layout/vList2"/>
    <dgm:cxn modelId="{7357B7B2-BB9D-47DC-8D28-E23071C17573}" type="presParOf" srcId="{9B0348B7-AEDF-4C6B-BF48-6DFA6ABF68AE}" destId="{0DD30BF7-D7EA-4DFD-89FD-31C0213AAEF2}" srcOrd="4" destOrd="0" presId="urn:microsoft.com/office/officeart/2005/8/layout/vList2"/>
    <dgm:cxn modelId="{122BA35E-2355-49B4-941F-4C5BE5804E29}" type="presParOf" srcId="{9B0348B7-AEDF-4C6B-BF48-6DFA6ABF68AE}" destId="{40240CAC-2D99-4755-9AC2-5A5CBDDA1AD7}" srcOrd="5" destOrd="0" presId="urn:microsoft.com/office/officeart/2005/8/layout/vList2"/>
    <dgm:cxn modelId="{25FA8D5B-EF39-4F71-A9EC-0A4324B502FB}" type="presParOf" srcId="{9B0348B7-AEDF-4C6B-BF48-6DFA6ABF68AE}" destId="{5C831919-D9A8-4D8E-ABFE-EB2FD0E45F00}" srcOrd="6" destOrd="0" presId="urn:microsoft.com/office/officeart/2005/8/layout/vList2"/>
    <dgm:cxn modelId="{B7B0274C-DF8F-4C3A-8141-76C2802D4F97}" type="presParOf" srcId="{9B0348B7-AEDF-4C6B-BF48-6DFA6ABF68AE}" destId="{3C4707BC-45CF-4EAE-AF7C-C1441B39CE5C}" srcOrd="7" destOrd="0" presId="urn:microsoft.com/office/officeart/2005/8/layout/vList2"/>
    <dgm:cxn modelId="{6172399F-E9CD-4180-AEAE-6F36B866129B}" type="presParOf" srcId="{9B0348B7-AEDF-4C6B-BF48-6DFA6ABF68AE}" destId="{80F36440-3D9A-4B43-827C-7F64371EDB8D}" srcOrd="8" destOrd="0" presId="urn:microsoft.com/office/officeart/2005/8/layout/vList2"/>
    <dgm:cxn modelId="{12D86EE6-53B6-4F56-A9C4-599C4FE2BE02}" type="presParOf" srcId="{9B0348B7-AEDF-4C6B-BF48-6DFA6ABF68AE}" destId="{CFE137B9-2D5E-4AEC-AA7F-1FF5196D7B7C}" srcOrd="9" destOrd="0" presId="urn:microsoft.com/office/officeart/2005/8/layout/vList2"/>
    <dgm:cxn modelId="{82CED382-114D-4D6E-B424-35728AA5096F}" type="presParOf" srcId="{9B0348B7-AEDF-4C6B-BF48-6DFA6ABF68AE}" destId="{40CFA33C-37BD-4C47-9DF5-FA7C5E27FA9F}" srcOrd="10" destOrd="0" presId="urn:microsoft.com/office/officeart/2005/8/layout/vList2"/>
    <dgm:cxn modelId="{88FF1F1F-EF78-4788-9187-75D3EA9444B9}" type="presParOf" srcId="{9B0348B7-AEDF-4C6B-BF48-6DFA6ABF68AE}" destId="{CA95F29A-8AB8-4E8C-A86D-FCF1C10280E6}" srcOrd="11" destOrd="0" presId="urn:microsoft.com/office/officeart/2005/8/layout/vList2"/>
    <dgm:cxn modelId="{F0F102A1-6B34-497B-9DED-D74306453960}" type="presParOf" srcId="{9B0348B7-AEDF-4C6B-BF48-6DFA6ABF68AE}" destId="{3C19005E-62FF-4286-8342-B71E7FFA038D}" srcOrd="12" destOrd="0" presId="urn:microsoft.com/office/officeart/2005/8/layout/vList2"/>
    <dgm:cxn modelId="{475557D9-CCF3-4128-8903-F682DD99DEE0}" type="presParOf" srcId="{9B0348B7-AEDF-4C6B-BF48-6DFA6ABF68AE}" destId="{87272D73-AAA2-42ED-847B-6484381241AF}" srcOrd="13" destOrd="0" presId="urn:microsoft.com/office/officeart/2005/8/layout/vList2"/>
    <dgm:cxn modelId="{60D628D6-5FA4-4EA7-BBB9-EC975E7A81A7}" type="presParOf" srcId="{9B0348B7-AEDF-4C6B-BF48-6DFA6ABF68AE}" destId="{36A6CF29-63C5-4EE5-B977-11CB41FAED59}" srcOrd="14" destOrd="0" presId="urn:microsoft.com/office/officeart/2005/8/layout/vList2"/>
    <dgm:cxn modelId="{43959B4E-2721-422B-B29E-63CA6FC87BDF}" type="presParOf" srcId="{9B0348B7-AEDF-4C6B-BF48-6DFA6ABF68AE}" destId="{7158C09A-FE56-4874-B70B-2D141EB1C52F}" srcOrd="15" destOrd="0" presId="urn:microsoft.com/office/officeart/2005/8/layout/vList2"/>
    <dgm:cxn modelId="{FC5726A2-B438-4FE4-888C-5FEB7A848039}" type="presParOf" srcId="{9B0348B7-AEDF-4C6B-BF48-6DFA6ABF68AE}" destId="{D2A70812-B9E0-4FDA-9A9C-D9DA1488413F}" srcOrd="16" destOrd="0" presId="urn:microsoft.com/office/officeart/2005/8/layout/vList2"/>
    <dgm:cxn modelId="{12C57614-0518-4675-85CB-15B04C9E2000}" type="presParOf" srcId="{9B0348B7-AEDF-4C6B-BF48-6DFA6ABF68AE}" destId="{766263FF-9CB6-4051-8372-40CCB4FAF319}" srcOrd="17" destOrd="0" presId="urn:microsoft.com/office/officeart/2005/8/layout/vList2"/>
    <dgm:cxn modelId="{8572BF40-ACDD-40AD-978D-F26C54589F35}" type="presParOf" srcId="{9B0348B7-AEDF-4C6B-BF48-6DFA6ABF68AE}" destId="{FC5BE838-EA32-427F-ACD8-061CA24D4386}" srcOrd="18" destOrd="0" presId="urn:microsoft.com/office/officeart/2005/8/layout/vList2"/>
    <dgm:cxn modelId="{61D41A5B-3E4C-4618-90C3-92D0DEDC2DCA}" type="presParOf" srcId="{9B0348B7-AEDF-4C6B-BF48-6DFA6ABF68AE}" destId="{EF84E3C5-AA16-4CCA-AF18-3B9B64B6C0EF}" srcOrd="19" destOrd="0" presId="urn:microsoft.com/office/officeart/2005/8/layout/vList2"/>
    <dgm:cxn modelId="{B7AEF706-22B0-4423-B742-24E4F34E6E07}" type="presParOf" srcId="{9B0348B7-AEDF-4C6B-BF48-6DFA6ABF68AE}" destId="{2452DFE7-A674-485B-9F6B-75EBF3F5B149}" srcOrd="20" destOrd="0" presId="urn:microsoft.com/office/officeart/2005/8/layout/vList2"/>
    <dgm:cxn modelId="{796DF1C4-5E28-4F0D-BF56-65DE427D6FC9}" type="presParOf" srcId="{9B0348B7-AEDF-4C6B-BF48-6DFA6ABF68AE}" destId="{9E964BAE-FB3F-4928-B9CC-A1B92300C1BA}" srcOrd="21" destOrd="0" presId="urn:microsoft.com/office/officeart/2005/8/layout/vList2"/>
    <dgm:cxn modelId="{CE927EC8-786E-47EB-9F5A-79799B687B69}" type="presParOf" srcId="{9B0348B7-AEDF-4C6B-BF48-6DFA6ABF68AE}" destId="{E65F15B4-915B-4479-BB61-20FEC750936B}" srcOrd="22" destOrd="0" presId="urn:microsoft.com/office/officeart/2005/8/layout/vList2"/>
    <dgm:cxn modelId="{769200E8-3424-45BA-BD31-9ED36065D8EE}" type="presParOf" srcId="{9B0348B7-AEDF-4C6B-BF48-6DFA6ABF68AE}" destId="{CA8947FE-D979-44AC-A49D-88172100F02D}" srcOrd="23" destOrd="0" presId="urn:microsoft.com/office/officeart/2005/8/layout/vList2"/>
    <dgm:cxn modelId="{E4EE2627-3EAB-41F6-828E-169D2AEA229C}" type="presParOf" srcId="{9B0348B7-AEDF-4C6B-BF48-6DFA6ABF68AE}" destId="{DA820ECB-3FDF-4E93-8231-1084E36ABDDC}" srcOrd="24" destOrd="0" presId="urn:microsoft.com/office/officeart/2005/8/layout/vList2"/>
    <dgm:cxn modelId="{2E85CB06-0A6C-4E56-90AC-D8676FA85669}" type="presParOf" srcId="{9B0348B7-AEDF-4C6B-BF48-6DFA6ABF68AE}" destId="{D40BACB3-11B0-48EE-AF42-011B97BB2095}" srcOrd="25" destOrd="0" presId="urn:microsoft.com/office/officeart/2005/8/layout/vList2"/>
    <dgm:cxn modelId="{E01672BF-78B9-4EC0-B1A7-145731E29579}" type="presParOf" srcId="{9B0348B7-AEDF-4C6B-BF48-6DFA6ABF68AE}" destId="{76931052-1C30-43D4-822D-0A0C83570357}" srcOrd="26" destOrd="0" presId="urn:microsoft.com/office/officeart/2005/8/layout/vList2"/>
    <dgm:cxn modelId="{00D2B06A-C339-44C2-98E6-21CD8BBCDA23}" type="presParOf" srcId="{9B0348B7-AEDF-4C6B-BF48-6DFA6ABF68AE}" destId="{93E5161A-1797-41D2-A5B4-FB114FD68062}" srcOrd="27" destOrd="0" presId="urn:microsoft.com/office/officeart/2005/8/layout/vList2"/>
    <dgm:cxn modelId="{F9B071AA-3EF8-42E9-996D-025DD5A89152}" type="presParOf" srcId="{9B0348B7-AEDF-4C6B-BF48-6DFA6ABF68AE}" destId="{69BB6BD1-6A4C-440D-B34F-01CAFE676F05}" srcOrd="28" destOrd="0" presId="urn:microsoft.com/office/officeart/2005/8/layout/vList2"/>
    <dgm:cxn modelId="{B662C125-789A-4394-93A0-117A4F8BEF63}" type="presParOf" srcId="{9B0348B7-AEDF-4C6B-BF48-6DFA6ABF68AE}" destId="{8E1C673C-CB25-4C5B-9846-B3AC0E98743C}" srcOrd="29" destOrd="0" presId="urn:microsoft.com/office/officeart/2005/8/layout/vList2"/>
    <dgm:cxn modelId="{F43B741D-CCE5-4D9D-9630-50891BDE6307}" type="presParOf" srcId="{9B0348B7-AEDF-4C6B-BF48-6DFA6ABF68AE}" destId="{E9E71F0B-B02A-44D0-B683-B0413F387E78}" srcOrd="30" destOrd="0" presId="urn:microsoft.com/office/officeart/2005/8/layout/vList2"/>
    <dgm:cxn modelId="{2AF956DF-B164-4FBF-B7C8-52DBAFC16416}" type="presParOf" srcId="{9B0348B7-AEDF-4C6B-BF48-6DFA6ABF68AE}" destId="{545FC419-4C2A-4B09-BEDD-E5B860DE248D}" srcOrd="31" destOrd="0" presId="urn:microsoft.com/office/officeart/2005/8/layout/vList2"/>
    <dgm:cxn modelId="{7CAE30D7-240F-4764-9A12-07188BEA8EF1}" type="presParOf" srcId="{9B0348B7-AEDF-4C6B-BF48-6DFA6ABF68AE}" destId="{441EB756-5708-4B57-9A8A-89D2F3E38900}" srcOrd="32" destOrd="0" presId="urn:microsoft.com/office/officeart/2005/8/layout/vList2"/>
    <dgm:cxn modelId="{C8C0C8C5-1067-425F-BCD8-72654492E575}" type="presParOf" srcId="{9B0348B7-AEDF-4C6B-BF48-6DFA6ABF68AE}" destId="{4CF49D13-E1F9-47A3-BDB2-E8720BD4071F}" srcOrd="33" destOrd="0" presId="urn:microsoft.com/office/officeart/2005/8/layout/vList2"/>
    <dgm:cxn modelId="{4663673B-33F8-4048-AD9C-39E26256B8AA}" type="presParOf" srcId="{9B0348B7-AEDF-4C6B-BF48-6DFA6ABF68AE}" destId="{479F4108-E9C7-4D28-AD8B-844A54B7B8E6}" srcOrd="3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FBB0FB-CA7C-410D-89EC-3D61892017D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6D7E6CA-006C-4A8E-B3A2-13F3B1846A98}">
      <dgm:prSet/>
      <dgm:spPr/>
      <dgm:t>
        <a:bodyPr/>
        <a:lstStyle/>
        <a:p>
          <a:pPr rtl="0"/>
          <a:r>
            <a:rPr lang="en-US" dirty="0" smtClean="0">
              <a:solidFill>
                <a:schemeClr val="tx1"/>
              </a:solidFill>
              <a:latin typeface="Times New Roman" panose="02020603050405020304" pitchFamily="18" charset="0"/>
              <a:cs typeface="Times New Roman" panose="02020603050405020304" pitchFamily="18" charset="0"/>
            </a:rPr>
            <a:t>• Microsoft Certified Partner </a:t>
          </a:r>
          <a:endParaRPr lang="en-US" dirty="0">
            <a:solidFill>
              <a:schemeClr val="tx1"/>
            </a:solidFill>
            <a:latin typeface="Times New Roman" panose="02020603050405020304" pitchFamily="18" charset="0"/>
            <a:cs typeface="Times New Roman" panose="02020603050405020304" pitchFamily="18" charset="0"/>
          </a:endParaRPr>
        </a:p>
      </dgm:t>
    </dgm:pt>
    <dgm:pt modelId="{3C4DCE81-167A-4487-A4EF-B69FE21ECC51}" type="parTrans" cxnId="{1D7654AF-40DC-4A1C-BD0B-ED9F021E4F7F}">
      <dgm:prSet/>
      <dgm:spPr/>
      <dgm:t>
        <a:bodyPr/>
        <a:lstStyle/>
        <a:p>
          <a:endParaRPr lang="en-US"/>
        </a:p>
      </dgm:t>
    </dgm:pt>
    <dgm:pt modelId="{43AAC858-5262-4CEF-B979-ED652F45F9FB}" type="sibTrans" cxnId="{1D7654AF-40DC-4A1C-BD0B-ED9F021E4F7F}">
      <dgm:prSet/>
      <dgm:spPr/>
      <dgm:t>
        <a:bodyPr/>
        <a:lstStyle/>
        <a:p>
          <a:endParaRPr lang="en-US"/>
        </a:p>
      </dgm:t>
    </dgm:pt>
    <dgm:pt modelId="{E711E746-D2AC-4D57-B39C-63A8B7762782}">
      <dgm:prSet/>
      <dgm:spPr/>
      <dgm:t>
        <a:bodyPr/>
        <a:lstStyle/>
        <a:p>
          <a:pPr rtl="0"/>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Authorize.Net</a:t>
          </a:r>
          <a:r>
            <a:rPr lang="en-US" dirty="0" smtClean="0">
              <a:solidFill>
                <a:schemeClr val="tx1"/>
              </a:solidFill>
              <a:latin typeface="Times New Roman" panose="02020603050405020304" pitchFamily="18" charset="0"/>
              <a:cs typeface="Times New Roman" panose="02020603050405020304" pitchFamily="18" charset="0"/>
            </a:rPr>
            <a:t> Certified Developer &amp; Partner </a:t>
          </a:r>
          <a:endParaRPr lang="en-US" dirty="0">
            <a:solidFill>
              <a:schemeClr val="tx1"/>
            </a:solidFill>
            <a:latin typeface="Times New Roman" panose="02020603050405020304" pitchFamily="18" charset="0"/>
            <a:cs typeface="Times New Roman" panose="02020603050405020304" pitchFamily="18" charset="0"/>
          </a:endParaRPr>
        </a:p>
      </dgm:t>
    </dgm:pt>
    <dgm:pt modelId="{BD711748-273A-4801-9314-756F5924A91C}" type="parTrans" cxnId="{C0D7F6E5-5975-4944-99CB-8CB6CE5BAFEC}">
      <dgm:prSet/>
      <dgm:spPr/>
      <dgm:t>
        <a:bodyPr/>
        <a:lstStyle/>
        <a:p>
          <a:endParaRPr lang="en-US"/>
        </a:p>
      </dgm:t>
    </dgm:pt>
    <dgm:pt modelId="{DC5A9580-A4A7-4309-8C3C-5043475DDE1E}" type="sibTrans" cxnId="{C0D7F6E5-5975-4944-99CB-8CB6CE5BAFEC}">
      <dgm:prSet/>
      <dgm:spPr/>
      <dgm:t>
        <a:bodyPr/>
        <a:lstStyle/>
        <a:p>
          <a:endParaRPr lang="en-US"/>
        </a:p>
      </dgm:t>
    </dgm:pt>
    <dgm:pt modelId="{86B76961-1696-41C8-9DAE-DF554DC8CBC0}">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Authorized Magestore Partner </a:t>
          </a:r>
          <a:endParaRPr lang="en-US">
            <a:solidFill>
              <a:schemeClr val="tx1"/>
            </a:solidFill>
            <a:latin typeface="Times New Roman" panose="02020603050405020304" pitchFamily="18" charset="0"/>
            <a:cs typeface="Times New Roman" panose="02020603050405020304" pitchFamily="18" charset="0"/>
          </a:endParaRPr>
        </a:p>
      </dgm:t>
    </dgm:pt>
    <dgm:pt modelId="{A36E05B4-7DAE-4F81-8192-6AB3175FF734}" type="parTrans" cxnId="{79FCB811-7091-427E-BEC8-38E33ED7990F}">
      <dgm:prSet/>
      <dgm:spPr/>
      <dgm:t>
        <a:bodyPr/>
        <a:lstStyle/>
        <a:p>
          <a:endParaRPr lang="en-US"/>
        </a:p>
      </dgm:t>
    </dgm:pt>
    <dgm:pt modelId="{D5C49CC8-F58E-4B66-8646-C40FAC6A9990}" type="sibTrans" cxnId="{79FCB811-7091-427E-BEC8-38E33ED7990F}">
      <dgm:prSet/>
      <dgm:spPr/>
      <dgm:t>
        <a:bodyPr/>
        <a:lstStyle/>
        <a:p>
          <a:endParaRPr lang="en-US"/>
        </a:p>
      </dgm:t>
    </dgm:pt>
    <dgm:pt modelId="{A39BCBB5-6E1F-4245-B011-E2579FBA845A}">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NASSCOM Associate Member </a:t>
          </a:r>
          <a:endParaRPr lang="en-US">
            <a:solidFill>
              <a:schemeClr val="tx1"/>
            </a:solidFill>
            <a:latin typeface="Times New Roman" panose="02020603050405020304" pitchFamily="18" charset="0"/>
            <a:cs typeface="Times New Roman" panose="02020603050405020304" pitchFamily="18" charset="0"/>
          </a:endParaRPr>
        </a:p>
      </dgm:t>
    </dgm:pt>
    <dgm:pt modelId="{6933F462-B7E9-4E8C-A1B6-6905F2CC3149}" type="parTrans" cxnId="{40D8B5FF-6F75-4A22-93FA-CE053CDA1C69}">
      <dgm:prSet/>
      <dgm:spPr/>
      <dgm:t>
        <a:bodyPr/>
        <a:lstStyle/>
        <a:p>
          <a:endParaRPr lang="en-US"/>
        </a:p>
      </dgm:t>
    </dgm:pt>
    <dgm:pt modelId="{81147219-855D-4C7D-A0C0-77750C1556D5}" type="sibTrans" cxnId="{40D8B5FF-6F75-4A22-93FA-CE053CDA1C69}">
      <dgm:prSet/>
      <dgm:spPr/>
      <dgm:t>
        <a:bodyPr/>
        <a:lstStyle/>
        <a:p>
          <a:endParaRPr lang="en-US"/>
        </a:p>
      </dgm:t>
    </dgm:pt>
    <dgm:pt modelId="{8884628D-38E6-4085-A87D-1E80E3DFBC63}">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The Federation of Indian Export Organizations Member </a:t>
          </a:r>
          <a:endParaRPr lang="en-US">
            <a:solidFill>
              <a:schemeClr val="tx1"/>
            </a:solidFill>
            <a:latin typeface="Times New Roman" panose="02020603050405020304" pitchFamily="18" charset="0"/>
            <a:cs typeface="Times New Roman" panose="02020603050405020304" pitchFamily="18" charset="0"/>
          </a:endParaRPr>
        </a:p>
      </dgm:t>
    </dgm:pt>
    <dgm:pt modelId="{323E7E22-A306-492D-BE5C-0A1BF70B7671}" type="parTrans" cxnId="{66F08032-0AC1-40F6-A22A-E13FF758CF98}">
      <dgm:prSet/>
      <dgm:spPr/>
      <dgm:t>
        <a:bodyPr/>
        <a:lstStyle/>
        <a:p>
          <a:endParaRPr lang="en-US"/>
        </a:p>
      </dgm:t>
    </dgm:pt>
    <dgm:pt modelId="{91BB2A76-B717-438C-A119-B37B95412263}" type="sibTrans" cxnId="{66F08032-0AC1-40F6-A22A-E13FF758CF98}">
      <dgm:prSet/>
      <dgm:spPr/>
      <dgm:t>
        <a:bodyPr/>
        <a:lstStyle/>
        <a:p>
          <a:endParaRPr lang="en-US"/>
        </a:p>
      </dgm:t>
    </dgm:pt>
    <dgm:pt modelId="{207D61F8-E6FE-4211-AAD0-59991DB6C95A}">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TiE - The Indus Entrepreneurs Member </a:t>
          </a:r>
          <a:endParaRPr lang="en-US">
            <a:solidFill>
              <a:schemeClr val="tx1"/>
            </a:solidFill>
            <a:latin typeface="Times New Roman" panose="02020603050405020304" pitchFamily="18" charset="0"/>
            <a:cs typeface="Times New Roman" panose="02020603050405020304" pitchFamily="18" charset="0"/>
          </a:endParaRPr>
        </a:p>
      </dgm:t>
    </dgm:pt>
    <dgm:pt modelId="{D230DA14-1EE1-4778-99A1-C2F884243E54}" type="parTrans" cxnId="{68967A7E-C197-4049-AC30-52D94EE54A7A}">
      <dgm:prSet/>
      <dgm:spPr/>
      <dgm:t>
        <a:bodyPr/>
        <a:lstStyle/>
        <a:p>
          <a:endParaRPr lang="en-US"/>
        </a:p>
      </dgm:t>
    </dgm:pt>
    <dgm:pt modelId="{3187D2DF-D11A-4179-A8CE-12E97350D0A1}" type="sibTrans" cxnId="{68967A7E-C197-4049-AC30-52D94EE54A7A}">
      <dgm:prSet/>
      <dgm:spPr/>
      <dgm:t>
        <a:bodyPr/>
        <a:lstStyle/>
        <a:p>
          <a:endParaRPr lang="en-US"/>
        </a:p>
      </dgm:t>
    </dgm:pt>
    <dgm:pt modelId="{9D972F8F-356F-4180-98F2-9186614FA482}">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Registered Google Play Developer</a:t>
          </a:r>
          <a:endParaRPr lang="en-US">
            <a:solidFill>
              <a:schemeClr val="tx1"/>
            </a:solidFill>
            <a:latin typeface="Times New Roman" panose="02020603050405020304" pitchFamily="18" charset="0"/>
            <a:cs typeface="Times New Roman" panose="02020603050405020304" pitchFamily="18" charset="0"/>
          </a:endParaRPr>
        </a:p>
      </dgm:t>
    </dgm:pt>
    <dgm:pt modelId="{A3EEF14E-E328-4040-8535-5CA82DC27F05}" type="parTrans" cxnId="{5535CFAB-B3BC-480B-BBA0-C2077FBA052F}">
      <dgm:prSet/>
      <dgm:spPr/>
      <dgm:t>
        <a:bodyPr/>
        <a:lstStyle/>
        <a:p>
          <a:endParaRPr lang="en-US"/>
        </a:p>
      </dgm:t>
    </dgm:pt>
    <dgm:pt modelId="{D7616C50-FD1C-4AE2-B01A-FCBF02C2303F}" type="sibTrans" cxnId="{5535CFAB-B3BC-480B-BBA0-C2077FBA052F}">
      <dgm:prSet/>
      <dgm:spPr/>
      <dgm:t>
        <a:bodyPr/>
        <a:lstStyle/>
        <a:p>
          <a:endParaRPr lang="en-US"/>
        </a:p>
      </dgm:t>
    </dgm:pt>
    <dgm:pt modelId="{2CAAE842-AA13-4FB8-852E-C22461284070}" type="pres">
      <dgm:prSet presAssocID="{57FBB0FB-CA7C-410D-89EC-3D61892017D0}" presName="linear" presStyleCnt="0">
        <dgm:presLayoutVars>
          <dgm:animLvl val="lvl"/>
          <dgm:resizeHandles val="exact"/>
        </dgm:presLayoutVars>
      </dgm:prSet>
      <dgm:spPr/>
      <dgm:t>
        <a:bodyPr/>
        <a:lstStyle/>
        <a:p>
          <a:endParaRPr lang="en-US"/>
        </a:p>
      </dgm:t>
    </dgm:pt>
    <dgm:pt modelId="{C6C05DC8-141C-4AFC-933B-2032B6763540}" type="pres">
      <dgm:prSet presAssocID="{C6D7E6CA-006C-4A8E-B3A2-13F3B1846A98}" presName="parentText" presStyleLbl="node1" presStyleIdx="0" presStyleCnt="7">
        <dgm:presLayoutVars>
          <dgm:chMax val="0"/>
          <dgm:bulletEnabled val="1"/>
        </dgm:presLayoutVars>
      </dgm:prSet>
      <dgm:spPr/>
      <dgm:t>
        <a:bodyPr/>
        <a:lstStyle/>
        <a:p>
          <a:endParaRPr lang="en-US"/>
        </a:p>
      </dgm:t>
    </dgm:pt>
    <dgm:pt modelId="{05F12B07-F27C-405A-853A-87144F049257}" type="pres">
      <dgm:prSet presAssocID="{43AAC858-5262-4CEF-B979-ED652F45F9FB}" presName="spacer" presStyleCnt="0"/>
      <dgm:spPr/>
    </dgm:pt>
    <dgm:pt modelId="{A07EAEA9-48B0-438A-BE73-640B64D17F51}" type="pres">
      <dgm:prSet presAssocID="{E711E746-D2AC-4D57-B39C-63A8B7762782}" presName="parentText" presStyleLbl="node1" presStyleIdx="1" presStyleCnt="7">
        <dgm:presLayoutVars>
          <dgm:chMax val="0"/>
          <dgm:bulletEnabled val="1"/>
        </dgm:presLayoutVars>
      </dgm:prSet>
      <dgm:spPr/>
      <dgm:t>
        <a:bodyPr/>
        <a:lstStyle/>
        <a:p>
          <a:endParaRPr lang="en-US"/>
        </a:p>
      </dgm:t>
    </dgm:pt>
    <dgm:pt modelId="{15E71072-6C38-4EAF-BB33-37B3FD0C835F}" type="pres">
      <dgm:prSet presAssocID="{DC5A9580-A4A7-4309-8C3C-5043475DDE1E}" presName="spacer" presStyleCnt="0"/>
      <dgm:spPr/>
    </dgm:pt>
    <dgm:pt modelId="{3B7BA898-31DB-45EC-81B5-37521B91DEF4}" type="pres">
      <dgm:prSet presAssocID="{86B76961-1696-41C8-9DAE-DF554DC8CBC0}" presName="parentText" presStyleLbl="node1" presStyleIdx="2" presStyleCnt="7">
        <dgm:presLayoutVars>
          <dgm:chMax val="0"/>
          <dgm:bulletEnabled val="1"/>
        </dgm:presLayoutVars>
      </dgm:prSet>
      <dgm:spPr/>
      <dgm:t>
        <a:bodyPr/>
        <a:lstStyle/>
        <a:p>
          <a:endParaRPr lang="en-US"/>
        </a:p>
      </dgm:t>
    </dgm:pt>
    <dgm:pt modelId="{3C4EDEEF-9425-49B3-91E8-97D653669E79}" type="pres">
      <dgm:prSet presAssocID="{D5C49CC8-F58E-4B66-8646-C40FAC6A9990}" presName="spacer" presStyleCnt="0"/>
      <dgm:spPr/>
    </dgm:pt>
    <dgm:pt modelId="{1071F0C2-462A-4952-B204-1A5ADFB332C4}" type="pres">
      <dgm:prSet presAssocID="{A39BCBB5-6E1F-4245-B011-E2579FBA845A}" presName="parentText" presStyleLbl="node1" presStyleIdx="3" presStyleCnt="7">
        <dgm:presLayoutVars>
          <dgm:chMax val="0"/>
          <dgm:bulletEnabled val="1"/>
        </dgm:presLayoutVars>
      </dgm:prSet>
      <dgm:spPr/>
      <dgm:t>
        <a:bodyPr/>
        <a:lstStyle/>
        <a:p>
          <a:endParaRPr lang="en-US"/>
        </a:p>
      </dgm:t>
    </dgm:pt>
    <dgm:pt modelId="{9B5EF498-A771-4281-8B09-223A9FB1ACB6}" type="pres">
      <dgm:prSet presAssocID="{81147219-855D-4C7D-A0C0-77750C1556D5}" presName="spacer" presStyleCnt="0"/>
      <dgm:spPr/>
    </dgm:pt>
    <dgm:pt modelId="{BA4FD542-266E-4ADF-8105-1EED224E460C}" type="pres">
      <dgm:prSet presAssocID="{8884628D-38E6-4085-A87D-1E80E3DFBC63}" presName="parentText" presStyleLbl="node1" presStyleIdx="4" presStyleCnt="7">
        <dgm:presLayoutVars>
          <dgm:chMax val="0"/>
          <dgm:bulletEnabled val="1"/>
        </dgm:presLayoutVars>
      </dgm:prSet>
      <dgm:spPr/>
      <dgm:t>
        <a:bodyPr/>
        <a:lstStyle/>
        <a:p>
          <a:endParaRPr lang="en-US"/>
        </a:p>
      </dgm:t>
    </dgm:pt>
    <dgm:pt modelId="{4EDED53A-0B23-4881-9FC5-C790772B28E7}" type="pres">
      <dgm:prSet presAssocID="{91BB2A76-B717-438C-A119-B37B95412263}" presName="spacer" presStyleCnt="0"/>
      <dgm:spPr/>
    </dgm:pt>
    <dgm:pt modelId="{E4D4435C-1D81-4B32-B7F8-32B3A97B4B1E}" type="pres">
      <dgm:prSet presAssocID="{207D61F8-E6FE-4211-AAD0-59991DB6C95A}" presName="parentText" presStyleLbl="node1" presStyleIdx="5" presStyleCnt="7">
        <dgm:presLayoutVars>
          <dgm:chMax val="0"/>
          <dgm:bulletEnabled val="1"/>
        </dgm:presLayoutVars>
      </dgm:prSet>
      <dgm:spPr/>
      <dgm:t>
        <a:bodyPr/>
        <a:lstStyle/>
        <a:p>
          <a:endParaRPr lang="en-US"/>
        </a:p>
      </dgm:t>
    </dgm:pt>
    <dgm:pt modelId="{7AFE1056-632F-4C5E-B664-D880F78293BB}" type="pres">
      <dgm:prSet presAssocID="{3187D2DF-D11A-4179-A8CE-12E97350D0A1}" presName="spacer" presStyleCnt="0"/>
      <dgm:spPr/>
    </dgm:pt>
    <dgm:pt modelId="{D3497441-4579-474A-80C6-91AEF958B160}" type="pres">
      <dgm:prSet presAssocID="{9D972F8F-356F-4180-98F2-9186614FA482}" presName="parentText" presStyleLbl="node1" presStyleIdx="6" presStyleCnt="7">
        <dgm:presLayoutVars>
          <dgm:chMax val="0"/>
          <dgm:bulletEnabled val="1"/>
        </dgm:presLayoutVars>
      </dgm:prSet>
      <dgm:spPr/>
      <dgm:t>
        <a:bodyPr/>
        <a:lstStyle/>
        <a:p>
          <a:endParaRPr lang="en-US"/>
        </a:p>
      </dgm:t>
    </dgm:pt>
  </dgm:ptLst>
  <dgm:cxnLst>
    <dgm:cxn modelId="{03566919-5796-49C2-89F4-EB59B9E8D2E6}" type="presOf" srcId="{8884628D-38E6-4085-A87D-1E80E3DFBC63}" destId="{BA4FD542-266E-4ADF-8105-1EED224E460C}" srcOrd="0" destOrd="0" presId="urn:microsoft.com/office/officeart/2005/8/layout/vList2"/>
    <dgm:cxn modelId="{C0D7F6E5-5975-4944-99CB-8CB6CE5BAFEC}" srcId="{57FBB0FB-CA7C-410D-89EC-3D61892017D0}" destId="{E711E746-D2AC-4D57-B39C-63A8B7762782}" srcOrd="1" destOrd="0" parTransId="{BD711748-273A-4801-9314-756F5924A91C}" sibTransId="{DC5A9580-A4A7-4309-8C3C-5043475DDE1E}"/>
    <dgm:cxn modelId="{9DDA7B4F-675A-46B4-9067-B90B4219DBE2}" type="presOf" srcId="{9D972F8F-356F-4180-98F2-9186614FA482}" destId="{D3497441-4579-474A-80C6-91AEF958B160}" srcOrd="0" destOrd="0" presId="urn:microsoft.com/office/officeart/2005/8/layout/vList2"/>
    <dgm:cxn modelId="{62F778AD-99F0-4E49-A26A-E6C36195C8A7}" type="presOf" srcId="{207D61F8-E6FE-4211-AAD0-59991DB6C95A}" destId="{E4D4435C-1D81-4B32-B7F8-32B3A97B4B1E}" srcOrd="0" destOrd="0" presId="urn:microsoft.com/office/officeart/2005/8/layout/vList2"/>
    <dgm:cxn modelId="{1E90A7E0-3D74-4166-B8B1-204D367DFA67}" type="presOf" srcId="{86B76961-1696-41C8-9DAE-DF554DC8CBC0}" destId="{3B7BA898-31DB-45EC-81B5-37521B91DEF4}" srcOrd="0" destOrd="0" presId="urn:microsoft.com/office/officeart/2005/8/layout/vList2"/>
    <dgm:cxn modelId="{B72D8C1B-A991-4DF0-9386-F8BDD99233D8}" type="presOf" srcId="{57FBB0FB-CA7C-410D-89EC-3D61892017D0}" destId="{2CAAE842-AA13-4FB8-852E-C22461284070}" srcOrd="0" destOrd="0" presId="urn:microsoft.com/office/officeart/2005/8/layout/vList2"/>
    <dgm:cxn modelId="{5535CFAB-B3BC-480B-BBA0-C2077FBA052F}" srcId="{57FBB0FB-CA7C-410D-89EC-3D61892017D0}" destId="{9D972F8F-356F-4180-98F2-9186614FA482}" srcOrd="6" destOrd="0" parTransId="{A3EEF14E-E328-4040-8535-5CA82DC27F05}" sibTransId="{D7616C50-FD1C-4AE2-B01A-FCBF02C2303F}"/>
    <dgm:cxn modelId="{66F08032-0AC1-40F6-A22A-E13FF758CF98}" srcId="{57FBB0FB-CA7C-410D-89EC-3D61892017D0}" destId="{8884628D-38E6-4085-A87D-1E80E3DFBC63}" srcOrd="4" destOrd="0" parTransId="{323E7E22-A306-492D-BE5C-0A1BF70B7671}" sibTransId="{91BB2A76-B717-438C-A119-B37B95412263}"/>
    <dgm:cxn modelId="{40D8B5FF-6F75-4A22-93FA-CE053CDA1C69}" srcId="{57FBB0FB-CA7C-410D-89EC-3D61892017D0}" destId="{A39BCBB5-6E1F-4245-B011-E2579FBA845A}" srcOrd="3" destOrd="0" parTransId="{6933F462-B7E9-4E8C-A1B6-6905F2CC3149}" sibTransId="{81147219-855D-4C7D-A0C0-77750C1556D5}"/>
    <dgm:cxn modelId="{1D7654AF-40DC-4A1C-BD0B-ED9F021E4F7F}" srcId="{57FBB0FB-CA7C-410D-89EC-3D61892017D0}" destId="{C6D7E6CA-006C-4A8E-B3A2-13F3B1846A98}" srcOrd="0" destOrd="0" parTransId="{3C4DCE81-167A-4487-A4EF-B69FE21ECC51}" sibTransId="{43AAC858-5262-4CEF-B979-ED652F45F9FB}"/>
    <dgm:cxn modelId="{79FCB811-7091-427E-BEC8-38E33ED7990F}" srcId="{57FBB0FB-CA7C-410D-89EC-3D61892017D0}" destId="{86B76961-1696-41C8-9DAE-DF554DC8CBC0}" srcOrd="2" destOrd="0" parTransId="{A36E05B4-7DAE-4F81-8192-6AB3175FF734}" sibTransId="{D5C49CC8-F58E-4B66-8646-C40FAC6A9990}"/>
    <dgm:cxn modelId="{319E37A2-504F-43E6-9792-4AF819933D52}" type="presOf" srcId="{A39BCBB5-6E1F-4245-B011-E2579FBA845A}" destId="{1071F0C2-462A-4952-B204-1A5ADFB332C4}" srcOrd="0" destOrd="0" presId="urn:microsoft.com/office/officeart/2005/8/layout/vList2"/>
    <dgm:cxn modelId="{95848C4C-2EF4-450D-A909-84C4B7A9A80A}" type="presOf" srcId="{E711E746-D2AC-4D57-B39C-63A8B7762782}" destId="{A07EAEA9-48B0-438A-BE73-640B64D17F51}" srcOrd="0" destOrd="0" presId="urn:microsoft.com/office/officeart/2005/8/layout/vList2"/>
    <dgm:cxn modelId="{31749050-6FAC-4970-B083-515912F24444}" type="presOf" srcId="{C6D7E6CA-006C-4A8E-B3A2-13F3B1846A98}" destId="{C6C05DC8-141C-4AFC-933B-2032B6763540}" srcOrd="0" destOrd="0" presId="urn:microsoft.com/office/officeart/2005/8/layout/vList2"/>
    <dgm:cxn modelId="{68967A7E-C197-4049-AC30-52D94EE54A7A}" srcId="{57FBB0FB-CA7C-410D-89EC-3D61892017D0}" destId="{207D61F8-E6FE-4211-AAD0-59991DB6C95A}" srcOrd="5" destOrd="0" parTransId="{D230DA14-1EE1-4778-99A1-C2F884243E54}" sibTransId="{3187D2DF-D11A-4179-A8CE-12E97350D0A1}"/>
    <dgm:cxn modelId="{E207D2AA-1924-440D-BD8F-D5AE845E23CA}" type="presParOf" srcId="{2CAAE842-AA13-4FB8-852E-C22461284070}" destId="{C6C05DC8-141C-4AFC-933B-2032B6763540}" srcOrd="0" destOrd="0" presId="urn:microsoft.com/office/officeart/2005/8/layout/vList2"/>
    <dgm:cxn modelId="{E67F8126-C710-4EC2-A75F-DAFCD3E39D34}" type="presParOf" srcId="{2CAAE842-AA13-4FB8-852E-C22461284070}" destId="{05F12B07-F27C-405A-853A-87144F049257}" srcOrd="1" destOrd="0" presId="urn:microsoft.com/office/officeart/2005/8/layout/vList2"/>
    <dgm:cxn modelId="{5099AC51-4193-4DC1-945B-77881C8F7AA9}" type="presParOf" srcId="{2CAAE842-AA13-4FB8-852E-C22461284070}" destId="{A07EAEA9-48B0-438A-BE73-640B64D17F51}" srcOrd="2" destOrd="0" presId="urn:microsoft.com/office/officeart/2005/8/layout/vList2"/>
    <dgm:cxn modelId="{456A647B-1927-4A11-8AB7-41B8135C19FB}" type="presParOf" srcId="{2CAAE842-AA13-4FB8-852E-C22461284070}" destId="{15E71072-6C38-4EAF-BB33-37B3FD0C835F}" srcOrd="3" destOrd="0" presId="urn:microsoft.com/office/officeart/2005/8/layout/vList2"/>
    <dgm:cxn modelId="{E7328327-9BA0-4D97-B61F-C42A81F3B8E7}" type="presParOf" srcId="{2CAAE842-AA13-4FB8-852E-C22461284070}" destId="{3B7BA898-31DB-45EC-81B5-37521B91DEF4}" srcOrd="4" destOrd="0" presId="urn:microsoft.com/office/officeart/2005/8/layout/vList2"/>
    <dgm:cxn modelId="{4E582F1B-D52F-42DD-9535-16C87ADE5900}" type="presParOf" srcId="{2CAAE842-AA13-4FB8-852E-C22461284070}" destId="{3C4EDEEF-9425-49B3-91E8-97D653669E79}" srcOrd="5" destOrd="0" presId="urn:microsoft.com/office/officeart/2005/8/layout/vList2"/>
    <dgm:cxn modelId="{8F30F463-150A-4337-90B2-44392DBAA979}" type="presParOf" srcId="{2CAAE842-AA13-4FB8-852E-C22461284070}" destId="{1071F0C2-462A-4952-B204-1A5ADFB332C4}" srcOrd="6" destOrd="0" presId="urn:microsoft.com/office/officeart/2005/8/layout/vList2"/>
    <dgm:cxn modelId="{B0A419C4-AD0E-4702-AE10-8D53BB95CB81}" type="presParOf" srcId="{2CAAE842-AA13-4FB8-852E-C22461284070}" destId="{9B5EF498-A771-4281-8B09-223A9FB1ACB6}" srcOrd="7" destOrd="0" presId="urn:microsoft.com/office/officeart/2005/8/layout/vList2"/>
    <dgm:cxn modelId="{EFA18549-037C-43F6-A67A-A7FF8819891D}" type="presParOf" srcId="{2CAAE842-AA13-4FB8-852E-C22461284070}" destId="{BA4FD542-266E-4ADF-8105-1EED224E460C}" srcOrd="8" destOrd="0" presId="urn:microsoft.com/office/officeart/2005/8/layout/vList2"/>
    <dgm:cxn modelId="{EFF66151-15FD-4EB4-8563-2ABE88CF7432}" type="presParOf" srcId="{2CAAE842-AA13-4FB8-852E-C22461284070}" destId="{4EDED53A-0B23-4881-9FC5-C790772B28E7}" srcOrd="9" destOrd="0" presId="urn:microsoft.com/office/officeart/2005/8/layout/vList2"/>
    <dgm:cxn modelId="{4C605ACA-2D30-4F5F-B1C2-75640749D724}" type="presParOf" srcId="{2CAAE842-AA13-4FB8-852E-C22461284070}" destId="{E4D4435C-1D81-4B32-B7F8-32B3A97B4B1E}" srcOrd="10" destOrd="0" presId="urn:microsoft.com/office/officeart/2005/8/layout/vList2"/>
    <dgm:cxn modelId="{0837EF89-E8F7-4FD5-ACE4-B11BCAA0E03D}" type="presParOf" srcId="{2CAAE842-AA13-4FB8-852E-C22461284070}" destId="{7AFE1056-632F-4C5E-B664-D880F78293BB}" srcOrd="11" destOrd="0" presId="urn:microsoft.com/office/officeart/2005/8/layout/vList2"/>
    <dgm:cxn modelId="{DA22AFE6-3F20-4092-B04D-FCD0F2DF3F5E}" type="presParOf" srcId="{2CAAE842-AA13-4FB8-852E-C22461284070}" destId="{D3497441-4579-474A-80C6-91AEF958B160}"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621736-2B64-4683-B373-3FA94F4A9F1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575FD22-A8BF-45D2-80E9-BC329741647E}">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Ranked in Top Mobile App Developers &amp; Development Companies India 2020 by Clutch.co </a:t>
          </a:r>
          <a:endParaRPr lang="en-US">
            <a:solidFill>
              <a:schemeClr val="tx1"/>
            </a:solidFill>
            <a:latin typeface="Times New Roman" panose="02020603050405020304" pitchFamily="18" charset="0"/>
            <a:cs typeface="Times New Roman" panose="02020603050405020304" pitchFamily="18" charset="0"/>
          </a:endParaRPr>
        </a:p>
      </dgm:t>
    </dgm:pt>
    <dgm:pt modelId="{5B276681-D67F-4354-BEEA-5399810B2823}" type="parTrans" cxnId="{2325FBBF-6356-4309-91E0-A114DF5B78EC}">
      <dgm:prSet/>
      <dgm:spPr/>
      <dgm:t>
        <a:bodyPr/>
        <a:lstStyle/>
        <a:p>
          <a:endParaRPr lang="en-US"/>
        </a:p>
      </dgm:t>
    </dgm:pt>
    <dgm:pt modelId="{F99104DB-B379-4350-B508-61417F3A2167}" type="sibTrans" cxnId="{2325FBBF-6356-4309-91E0-A114DF5B78EC}">
      <dgm:prSet/>
      <dgm:spPr/>
      <dgm:t>
        <a:bodyPr/>
        <a:lstStyle/>
        <a:p>
          <a:endParaRPr lang="en-US"/>
        </a:p>
      </dgm:t>
    </dgm:pt>
    <dgm:pt modelId="{BD2361C8-CD5D-4DEF-A989-2DBF206EB4AA}">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Top App Development Agencies of 2020 by Businessofapps.com </a:t>
          </a:r>
          <a:endParaRPr lang="en-US">
            <a:solidFill>
              <a:schemeClr val="tx1"/>
            </a:solidFill>
            <a:latin typeface="Times New Roman" panose="02020603050405020304" pitchFamily="18" charset="0"/>
            <a:cs typeface="Times New Roman" panose="02020603050405020304" pitchFamily="18" charset="0"/>
          </a:endParaRPr>
        </a:p>
      </dgm:t>
    </dgm:pt>
    <dgm:pt modelId="{33264CB7-285F-46D7-976D-3EC2F8CB6FC7}" type="parTrans" cxnId="{4CE877B3-039F-4864-ACD6-93F7D1506686}">
      <dgm:prSet/>
      <dgm:spPr/>
      <dgm:t>
        <a:bodyPr/>
        <a:lstStyle/>
        <a:p>
          <a:endParaRPr lang="en-US"/>
        </a:p>
      </dgm:t>
    </dgm:pt>
    <dgm:pt modelId="{36C82A0E-CE08-4549-978B-88D945EDCD8C}" type="sibTrans" cxnId="{4CE877B3-039F-4864-ACD6-93F7D1506686}">
      <dgm:prSet/>
      <dgm:spPr/>
      <dgm:t>
        <a:bodyPr/>
        <a:lstStyle/>
        <a:p>
          <a:endParaRPr lang="en-US"/>
        </a:p>
      </dgm:t>
    </dgm:pt>
    <dgm:pt modelId="{EC1AFD34-8ECF-4F14-BF5F-8F54E858B953}">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Top Mobile App Development Companies 2020 by GoodFirms.co </a:t>
          </a:r>
          <a:endParaRPr lang="en-US">
            <a:solidFill>
              <a:schemeClr val="tx1"/>
            </a:solidFill>
            <a:latin typeface="Times New Roman" panose="02020603050405020304" pitchFamily="18" charset="0"/>
            <a:cs typeface="Times New Roman" panose="02020603050405020304" pitchFamily="18" charset="0"/>
          </a:endParaRPr>
        </a:p>
      </dgm:t>
    </dgm:pt>
    <dgm:pt modelId="{3BA9104D-3232-4423-8996-8BDE6AECCF2D}" type="parTrans" cxnId="{89449439-B3F8-48B3-A4DA-20BA055C5B62}">
      <dgm:prSet/>
      <dgm:spPr/>
      <dgm:t>
        <a:bodyPr/>
        <a:lstStyle/>
        <a:p>
          <a:endParaRPr lang="en-US"/>
        </a:p>
      </dgm:t>
    </dgm:pt>
    <dgm:pt modelId="{BF3EE27C-7433-4A64-B17A-5E86FC0AFD39}" type="sibTrans" cxnId="{89449439-B3F8-48B3-A4DA-20BA055C5B62}">
      <dgm:prSet/>
      <dgm:spPr/>
      <dgm:t>
        <a:bodyPr/>
        <a:lstStyle/>
        <a:p>
          <a:endParaRPr lang="en-US"/>
        </a:p>
      </dgm:t>
    </dgm:pt>
    <dgm:pt modelId="{2F7B5F91-A6A5-4436-BC82-BE34E6490E5E}">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Ranked among top 5 Mobile App Development Companies India 2018 by SiliconIndia </a:t>
          </a:r>
          <a:endParaRPr lang="en-US">
            <a:solidFill>
              <a:schemeClr val="tx1"/>
            </a:solidFill>
            <a:latin typeface="Times New Roman" panose="02020603050405020304" pitchFamily="18" charset="0"/>
            <a:cs typeface="Times New Roman" panose="02020603050405020304" pitchFamily="18" charset="0"/>
          </a:endParaRPr>
        </a:p>
      </dgm:t>
    </dgm:pt>
    <dgm:pt modelId="{001E8242-6AB3-432D-AFEB-F4C0C481DA30}" type="parTrans" cxnId="{C461866B-E717-4FAB-B7C7-1E8F44E51A4E}">
      <dgm:prSet/>
      <dgm:spPr/>
      <dgm:t>
        <a:bodyPr/>
        <a:lstStyle/>
        <a:p>
          <a:endParaRPr lang="en-US"/>
        </a:p>
      </dgm:t>
    </dgm:pt>
    <dgm:pt modelId="{069E680F-20D5-4249-AC57-CD15480E595D}" type="sibTrans" cxnId="{C461866B-E717-4FAB-B7C7-1E8F44E51A4E}">
      <dgm:prSet/>
      <dgm:spPr/>
      <dgm:t>
        <a:bodyPr/>
        <a:lstStyle/>
        <a:p>
          <a:endParaRPr lang="en-US"/>
        </a:p>
      </dgm:t>
    </dgm:pt>
    <dgm:pt modelId="{FD2EC04C-C156-404D-A534-D713AA7DD120}">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Top 10 Mobile App Developers in 2020 by Appfutura.com </a:t>
          </a:r>
          <a:endParaRPr lang="en-US">
            <a:solidFill>
              <a:schemeClr val="tx1"/>
            </a:solidFill>
            <a:latin typeface="Times New Roman" panose="02020603050405020304" pitchFamily="18" charset="0"/>
            <a:cs typeface="Times New Roman" panose="02020603050405020304" pitchFamily="18" charset="0"/>
          </a:endParaRPr>
        </a:p>
      </dgm:t>
    </dgm:pt>
    <dgm:pt modelId="{2344FCA1-2149-45BF-AB48-49573364DE61}" type="parTrans" cxnId="{3B4F6542-CF63-476A-8759-ED32E3C77B64}">
      <dgm:prSet/>
      <dgm:spPr/>
      <dgm:t>
        <a:bodyPr/>
        <a:lstStyle/>
        <a:p>
          <a:endParaRPr lang="en-US"/>
        </a:p>
      </dgm:t>
    </dgm:pt>
    <dgm:pt modelId="{D325C628-F683-4E29-B3AA-3BE13C25B4EC}" type="sibTrans" cxnId="{3B4F6542-CF63-476A-8759-ED32E3C77B64}">
      <dgm:prSet/>
      <dgm:spPr/>
      <dgm:t>
        <a:bodyPr/>
        <a:lstStyle/>
        <a:p>
          <a:endParaRPr lang="en-US"/>
        </a:p>
      </dgm:t>
    </dgm:pt>
    <dgm:pt modelId="{23FE9D21-D288-41C4-9C33-08C3E4A3E839}">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Recognized by ITFirms.co as #1 Mobile App Development Company in India 2020 </a:t>
          </a:r>
          <a:endParaRPr lang="en-US">
            <a:solidFill>
              <a:schemeClr val="tx1"/>
            </a:solidFill>
            <a:latin typeface="Times New Roman" panose="02020603050405020304" pitchFamily="18" charset="0"/>
            <a:cs typeface="Times New Roman" panose="02020603050405020304" pitchFamily="18" charset="0"/>
          </a:endParaRPr>
        </a:p>
      </dgm:t>
    </dgm:pt>
    <dgm:pt modelId="{4A843F5F-D2A0-464B-AADE-970994CFD1CC}" type="parTrans" cxnId="{3F3F08FC-3EAF-4E0B-89A0-5DDE1D8AA20A}">
      <dgm:prSet/>
      <dgm:spPr/>
      <dgm:t>
        <a:bodyPr/>
        <a:lstStyle/>
        <a:p>
          <a:endParaRPr lang="en-US"/>
        </a:p>
      </dgm:t>
    </dgm:pt>
    <dgm:pt modelId="{0C3190EB-DAE5-4580-B7DB-9F4EE7E765E7}" type="sibTrans" cxnId="{3F3F08FC-3EAF-4E0B-89A0-5DDE1D8AA20A}">
      <dgm:prSet/>
      <dgm:spPr/>
      <dgm:t>
        <a:bodyPr/>
        <a:lstStyle/>
        <a:p>
          <a:endParaRPr lang="en-US"/>
        </a:p>
      </dgm:t>
    </dgm:pt>
    <dgm:pt modelId="{F72B3450-DAA2-4939-BDA1-A9C967ABCEA4}">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Winner of 2018 Best App Development Agency by TabbyAwards </a:t>
          </a:r>
          <a:endParaRPr lang="en-US">
            <a:solidFill>
              <a:schemeClr val="tx1"/>
            </a:solidFill>
            <a:latin typeface="Times New Roman" panose="02020603050405020304" pitchFamily="18" charset="0"/>
            <a:cs typeface="Times New Roman" panose="02020603050405020304" pitchFamily="18" charset="0"/>
          </a:endParaRPr>
        </a:p>
      </dgm:t>
    </dgm:pt>
    <dgm:pt modelId="{8243363F-670E-49CD-BF36-021E137BA9F3}" type="parTrans" cxnId="{8258F098-CE3B-4536-B759-82999C429728}">
      <dgm:prSet/>
      <dgm:spPr/>
      <dgm:t>
        <a:bodyPr/>
        <a:lstStyle/>
        <a:p>
          <a:endParaRPr lang="en-US"/>
        </a:p>
      </dgm:t>
    </dgm:pt>
    <dgm:pt modelId="{0C44987A-6A6B-4709-83F1-B700639BA337}" type="sibTrans" cxnId="{8258F098-CE3B-4536-B759-82999C429728}">
      <dgm:prSet/>
      <dgm:spPr/>
      <dgm:t>
        <a:bodyPr/>
        <a:lstStyle/>
        <a:p>
          <a:endParaRPr lang="en-US"/>
        </a:p>
      </dgm:t>
    </dgm:pt>
    <dgm:pt modelId="{5B0D9100-9A49-452C-9C3A-C4C24A1E6F38}">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Top React Native Development Company 2020 by Mobile App Daily </a:t>
          </a:r>
          <a:endParaRPr lang="en-US">
            <a:solidFill>
              <a:schemeClr val="tx1"/>
            </a:solidFill>
            <a:latin typeface="Times New Roman" panose="02020603050405020304" pitchFamily="18" charset="0"/>
            <a:cs typeface="Times New Roman" panose="02020603050405020304" pitchFamily="18" charset="0"/>
          </a:endParaRPr>
        </a:p>
      </dgm:t>
    </dgm:pt>
    <dgm:pt modelId="{6760D3DA-6521-4343-9F49-6A3CDD92AB77}" type="parTrans" cxnId="{ACB21F78-B8B0-444D-8616-31E45D3AE0B2}">
      <dgm:prSet/>
      <dgm:spPr/>
      <dgm:t>
        <a:bodyPr/>
        <a:lstStyle/>
        <a:p>
          <a:endParaRPr lang="en-US"/>
        </a:p>
      </dgm:t>
    </dgm:pt>
    <dgm:pt modelId="{A859EAE4-CD13-4957-9CED-47170B632130}" type="sibTrans" cxnId="{ACB21F78-B8B0-444D-8616-31E45D3AE0B2}">
      <dgm:prSet/>
      <dgm:spPr/>
      <dgm:t>
        <a:bodyPr/>
        <a:lstStyle/>
        <a:p>
          <a:endParaRPr lang="en-US"/>
        </a:p>
      </dgm:t>
    </dgm:pt>
    <dgm:pt modelId="{FC80BD35-A213-443A-AD3F-E33BA2D58B78}">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Ranked #1 as Top Mobile App Developers 2020 by TopDevelopers.co </a:t>
          </a:r>
          <a:endParaRPr lang="en-US">
            <a:solidFill>
              <a:schemeClr val="tx1"/>
            </a:solidFill>
            <a:latin typeface="Times New Roman" panose="02020603050405020304" pitchFamily="18" charset="0"/>
            <a:cs typeface="Times New Roman" panose="02020603050405020304" pitchFamily="18" charset="0"/>
          </a:endParaRPr>
        </a:p>
      </dgm:t>
    </dgm:pt>
    <dgm:pt modelId="{EA1A1231-B3BF-476F-BCDF-F932648E7D84}" type="parTrans" cxnId="{10FDC012-C654-4CC9-A7A4-0F98DFACC2DD}">
      <dgm:prSet/>
      <dgm:spPr/>
      <dgm:t>
        <a:bodyPr/>
        <a:lstStyle/>
        <a:p>
          <a:endParaRPr lang="en-US"/>
        </a:p>
      </dgm:t>
    </dgm:pt>
    <dgm:pt modelId="{6CC6E54B-C9D0-496B-9B3E-1A431F8DC594}" type="sibTrans" cxnId="{10FDC012-C654-4CC9-A7A4-0F98DFACC2DD}">
      <dgm:prSet/>
      <dgm:spPr/>
      <dgm:t>
        <a:bodyPr/>
        <a:lstStyle/>
        <a:p>
          <a:endParaRPr lang="en-US"/>
        </a:p>
      </dgm:t>
    </dgm:pt>
    <dgm:pt modelId="{040EB09B-0DD8-4867-9550-0DD85ED76756}">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Ranked Among Top Mobile Developers of 2020 by G2.com </a:t>
          </a:r>
          <a:endParaRPr lang="en-US">
            <a:solidFill>
              <a:schemeClr val="tx1"/>
            </a:solidFill>
            <a:latin typeface="Times New Roman" panose="02020603050405020304" pitchFamily="18" charset="0"/>
            <a:cs typeface="Times New Roman" panose="02020603050405020304" pitchFamily="18" charset="0"/>
          </a:endParaRPr>
        </a:p>
      </dgm:t>
    </dgm:pt>
    <dgm:pt modelId="{43705990-F535-452E-A6B0-0BD04977ABA5}" type="parTrans" cxnId="{697711AF-F779-4525-AE2B-EEABF83B20FC}">
      <dgm:prSet/>
      <dgm:spPr/>
      <dgm:t>
        <a:bodyPr/>
        <a:lstStyle/>
        <a:p>
          <a:endParaRPr lang="en-US"/>
        </a:p>
      </dgm:t>
    </dgm:pt>
    <dgm:pt modelId="{0C408AE6-6F27-4A3A-8A90-51064D3B49B5}" type="sibTrans" cxnId="{697711AF-F779-4525-AE2B-EEABF83B20FC}">
      <dgm:prSet/>
      <dgm:spPr/>
      <dgm:t>
        <a:bodyPr/>
        <a:lstStyle/>
        <a:p>
          <a:endParaRPr lang="en-US"/>
        </a:p>
      </dgm:t>
    </dgm:pt>
    <dgm:pt modelId="{294940BE-2A02-4298-B104-1835FB04F765}">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Ranked among Top Hybrid App Development Companies 2020 by Mobile App Daily</a:t>
          </a:r>
          <a:endParaRPr lang="en-US">
            <a:solidFill>
              <a:schemeClr val="tx1"/>
            </a:solidFill>
            <a:latin typeface="Times New Roman" panose="02020603050405020304" pitchFamily="18" charset="0"/>
            <a:cs typeface="Times New Roman" panose="02020603050405020304" pitchFamily="18" charset="0"/>
          </a:endParaRPr>
        </a:p>
      </dgm:t>
    </dgm:pt>
    <dgm:pt modelId="{99FB5E3D-029A-442F-9BF4-2205E1309911}" type="parTrans" cxnId="{17CDA95D-A892-42CD-9252-8B1318414306}">
      <dgm:prSet/>
      <dgm:spPr/>
      <dgm:t>
        <a:bodyPr/>
        <a:lstStyle/>
        <a:p>
          <a:endParaRPr lang="en-US"/>
        </a:p>
      </dgm:t>
    </dgm:pt>
    <dgm:pt modelId="{D48E604B-8B2F-4AF2-850A-C2EDE6C4C3DE}" type="sibTrans" cxnId="{17CDA95D-A892-42CD-9252-8B1318414306}">
      <dgm:prSet/>
      <dgm:spPr/>
      <dgm:t>
        <a:bodyPr/>
        <a:lstStyle/>
        <a:p>
          <a:endParaRPr lang="en-US"/>
        </a:p>
      </dgm:t>
    </dgm:pt>
    <dgm:pt modelId="{70FD3891-2C35-49B4-8770-3EB19D9BE089}" type="pres">
      <dgm:prSet presAssocID="{34621736-2B64-4683-B373-3FA94F4A9F16}" presName="linear" presStyleCnt="0">
        <dgm:presLayoutVars>
          <dgm:animLvl val="lvl"/>
          <dgm:resizeHandles val="exact"/>
        </dgm:presLayoutVars>
      </dgm:prSet>
      <dgm:spPr/>
      <dgm:t>
        <a:bodyPr/>
        <a:lstStyle/>
        <a:p>
          <a:endParaRPr lang="en-US"/>
        </a:p>
      </dgm:t>
    </dgm:pt>
    <dgm:pt modelId="{CD8869A8-7673-45D8-9B22-67635F455861}" type="pres">
      <dgm:prSet presAssocID="{A575FD22-A8BF-45D2-80E9-BC329741647E}" presName="parentText" presStyleLbl="node1" presStyleIdx="0" presStyleCnt="11">
        <dgm:presLayoutVars>
          <dgm:chMax val="0"/>
          <dgm:bulletEnabled val="1"/>
        </dgm:presLayoutVars>
      </dgm:prSet>
      <dgm:spPr/>
      <dgm:t>
        <a:bodyPr/>
        <a:lstStyle/>
        <a:p>
          <a:endParaRPr lang="en-US"/>
        </a:p>
      </dgm:t>
    </dgm:pt>
    <dgm:pt modelId="{159BA6E4-8446-42BB-9327-C9855B41610E}" type="pres">
      <dgm:prSet presAssocID="{F99104DB-B379-4350-B508-61417F3A2167}" presName="spacer" presStyleCnt="0"/>
      <dgm:spPr/>
    </dgm:pt>
    <dgm:pt modelId="{F84F4606-2F2C-4166-999F-D9AE30BC9FA6}" type="pres">
      <dgm:prSet presAssocID="{BD2361C8-CD5D-4DEF-A989-2DBF206EB4AA}" presName="parentText" presStyleLbl="node1" presStyleIdx="1" presStyleCnt="11">
        <dgm:presLayoutVars>
          <dgm:chMax val="0"/>
          <dgm:bulletEnabled val="1"/>
        </dgm:presLayoutVars>
      </dgm:prSet>
      <dgm:spPr/>
      <dgm:t>
        <a:bodyPr/>
        <a:lstStyle/>
        <a:p>
          <a:endParaRPr lang="en-US"/>
        </a:p>
      </dgm:t>
    </dgm:pt>
    <dgm:pt modelId="{43135E09-2DCE-4924-B031-988C5B54457D}" type="pres">
      <dgm:prSet presAssocID="{36C82A0E-CE08-4549-978B-88D945EDCD8C}" presName="spacer" presStyleCnt="0"/>
      <dgm:spPr/>
    </dgm:pt>
    <dgm:pt modelId="{21430940-EA34-47A4-8775-CFFBFAA705C5}" type="pres">
      <dgm:prSet presAssocID="{EC1AFD34-8ECF-4F14-BF5F-8F54E858B953}" presName="parentText" presStyleLbl="node1" presStyleIdx="2" presStyleCnt="11">
        <dgm:presLayoutVars>
          <dgm:chMax val="0"/>
          <dgm:bulletEnabled val="1"/>
        </dgm:presLayoutVars>
      </dgm:prSet>
      <dgm:spPr/>
      <dgm:t>
        <a:bodyPr/>
        <a:lstStyle/>
        <a:p>
          <a:endParaRPr lang="en-US"/>
        </a:p>
      </dgm:t>
    </dgm:pt>
    <dgm:pt modelId="{405468B2-CD3A-4DEE-A51F-8B588F2E7CF8}" type="pres">
      <dgm:prSet presAssocID="{BF3EE27C-7433-4A64-B17A-5E86FC0AFD39}" presName="spacer" presStyleCnt="0"/>
      <dgm:spPr/>
    </dgm:pt>
    <dgm:pt modelId="{847DC662-0CE6-48D7-8EC2-5DDAFE30B9AF}" type="pres">
      <dgm:prSet presAssocID="{2F7B5F91-A6A5-4436-BC82-BE34E6490E5E}" presName="parentText" presStyleLbl="node1" presStyleIdx="3" presStyleCnt="11">
        <dgm:presLayoutVars>
          <dgm:chMax val="0"/>
          <dgm:bulletEnabled val="1"/>
        </dgm:presLayoutVars>
      </dgm:prSet>
      <dgm:spPr/>
      <dgm:t>
        <a:bodyPr/>
        <a:lstStyle/>
        <a:p>
          <a:endParaRPr lang="en-US"/>
        </a:p>
      </dgm:t>
    </dgm:pt>
    <dgm:pt modelId="{733708D6-225F-4502-8C38-7291A0887226}" type="pres">
      <dgm:prSet presAssocID="{069E680F-20D5-4249-AC57-CD15480E595D}" presName="spacer" presStyleCnt="0"/>
      <dgm:spPr/>
    </dgm:pt>
    <dgm:pt modelId="{54B31CF6-99B2-49DB-9E4E-9A949457F71C}" type="pres">
      <dgm:prSet presAssocID="{FD2EC04C-C156-404D-A534-D713AA7DD120}" presName="parentText" presStyleLbl="node1" presStyleIdx="4" presStyleCnt="11">
        <dgm:presLayoutVars>
          <dgm:chMax val="0"/>
          <dgm:bulletEnabled val="1"/>
        </dgm:presLayoutVars>
      </dgm:prSet>
      <dgm:spPr/>
      <dgm:t>
        <a:bodyPr/>
        <a:lstStyle/>
        <a:p>
          <a:endParaRPr lang="en-US"/>
        </a:p>
      </dgm:t>
    </dgm:pt>
    <dgm:pt modelId="{B04D70BF-DDEB-443B-92F2-2C19FC77F786}" type="pres">
      <dgm:prSet presAssocID="{D325C628-F683-4E29-B3AA-3BE13C25B4EC}" presName="spacer" presStyleCnt="0"/>
      <dgm:spPr/>
    </dgm:pt>
    <dgm:pt modelId="{B08315AB-78F6-4DD4-93B0-15F5DE0BD74C}" type="pres">
      <dgm:prSet presAssocID="{23FE9D21-D288-41C4-9C33-08C3E4A3E839}" presName="parentText" presStyleLbl="node1" presStyleIdx="5" presStyleCnt="11">
        <dgm:presLayoutVars>
          <dgm:chMax val="0"/>
          <dgm:bulletEnabled val="1"/>
        </dgm:presLayoutVars>
      </dgm:prSet>
      <dgm:spPr/>
      <dgm:t>
        <a:bodyPr/>
        <a:lstStyle/>
        <a:p>
          <a:endParaRPr lang="en-US"/>
        </a:p>
      </dgm:t>
    </dgm:pt>
    <dgm:pt modelId="{7DBBCBBD-74B9-4811-B104-A544D795BDDB}" type="pres">
      <dgm:prSet presAssocID="{0C3190EB-DAE5-4580-B7DB-9F4EE7E765E7}" presName="spacer" presStyleCnt="0"/>
      <dgm:spPr/>
    </dgm:pt>
    <dgm:pt modelId="{84E63374-7B2D-41F1-97EF-44C6606ABBC3}" type="pres">
      <dgm:prSet presAssocID="{F72B3450-DAA2-4939-BDA1-A9C967ABCEA4}" presName="parentText" presStyleLbl="node1" presStyleIdx="6" presStyleCnt="11">
        <dgm:presLayoutVars>
          <dgm:chMax val="0"/>
          <dgm:bulletEnabled val="1"/>
        </dgm:presLayoutVars>
      </dgm:prSet>
      <dgm:spPr/>
      <dgm:t>
        <a:bodyPr/>
        <a:lstStyle/>
        <a:p>
          <a:endParaRPr lang="en-US"/>
        </a:p>
      </dgm:t>
    </dgm:pt>
    <dgm:pt modelId="{E09582F5-8F92-47EC-A40D-AB6032584607}" type="pres">
      <dgm:prSet presAssocID="{0C44987A-6A6B-4709-83F1-B700639BA337}" presName="spacer" presStyleCnt="0"/>
      <dgm:spPr/>
    </dgm:pt>
    <dgm:pt modelId="{94F3FCBC-D034-47C3-A219-9FD59B3F3047}" type="pres">
      <dgm:prSet presAssocID="{5B0D9100-9A49-452C-9C3A-C4C24A1E6F38}" presName="parentText" presStyleLbl="node1" presStyleIdx="7" presStyleCnt="11">
        <dgm:presLayoutVars>
          <dgm:chMax val="0"/>
          <dgm:bulletEnabled val="1"/>
        </dgm:presLayoutVars>
      </dgm:prSet>
      <dgm:spPr/>
      <dgm:t>
        <a:bodyPr/>
        <a:lstStyle/>
        <a:p>
          <a:endParaRPr lang="en-US"/>
        </a:p>
      </dgm:t>
    </dgm:pt>
    <dgm:pt modelId="{E058174E-D023-4DA2-9DCE-8B372034DA2B}" type="pres">
      <dgm:prSet presAssocID="{A859EAE4-CD13-4957-9CED-47170B632130}" presName="spacer" presStyleCnt="0"/>
      <dgm:spPr/>
    </dgm:pt>
    <dgm:pt modelId="{773E354C-2434-4F0B-A821-5F82C57F74BE}" type="pres">
      <dgm:prSet presAssocID="{FC80BD35-A213-443A-AD3F-E33BA2D58B78}" presName="parentText" presStyleLbl="node1" presStyleIdx="8" presStyleCnt="11">
        <dgm:presLayoutVars>
          <dgm:chMax val="0"/>
          <dgm:bulletEnabled val="1"/>
        </dgm:presLayoutVars>
      </dgm:prSet>
      <dgm:spPr/>
      <dgm:t>
        <a:bodyPr/>
        <a:lstStyle/>
        <a:p>
          <a:endParaRPr lang="en-US"/>
        </a:p>
      </dgm:t>
    </dgm:pt>
    <dgm:pt modelId="{AC3E1B9F-BC48-4107-B487-FEFA64E77CB3}" type="pres">
      <dgm:prSet presAssocID="{6CC6E54B-C9D0-496B-9B3E-1A431F8DC594}" presName="spacer" presStyleCnt="0"/>
      <dgm:spPr/>
    </dgm:pt>
    <dgm:pt modelId="{79656E3A-0B91-469A-8BC7-ECEC9D4C1229}" type="pres">
      <dgm:prSet presAssocID="{040EB09B-0DD8-4867-9550-0DD85ED76756}" presName="parentText" presStyleLbl="node1" presStyleIdx="9" presStyleCnt="11">
        <dgm:presLayoutVars>
          <dgm:chMax val="0"/>
          <dgm:bulletEnabled val="1"/>
        </dgm:presLayoutVars>
      </dgm:prSet>
      <dgm:spPr/>
      <dgm:t>
        <a:bodyPr/>
        <a:lstStyle/>
        <a:p>
          <a:endParaRPr lang="en-US"/>
        </a:p>
      </dgm:t>
    </dgm:pt>
    <dgm:pt modelId="{70F23CA9-DDFD-479B-B2B9-3F23FC33D222}" type="pres">
      <dgm:prSet presAssocID="{0C408AE6-6F27-4A3A-8A90-51064D3B49B5}" presName="spacer" presStyleCnt="0"/>
      <dgm:spPr/>
    </dgm:pt>
    <dgm:pt modelId="{E744469B-E0CE-4529-B8A9-90FB71B2C5C6}" type="pres">
      <dgm:prSet presAssocID="{294940BE-2A02-4298-B104-1835FB04F765}" presName="parentText" presStyleLbl="node1" presStyleIdx="10" presStyleCnt="11">
        <dgm:presLayoutVars>
          <dgm:chMax val="0"/>
          <dgm:bulletEnabled val="1"/>
        </dgm:presLayoutVars>
      </dgm:prSet>
      <dgm:spPr/>
      <dgm:t>
        <a:bodyPr/>
        <a:lstStyle/>
        <a:p>
          <a:endParaRPr lang="en-US"/>
        </a:p>
      </dgm:t>
    </dgm:pt>
  </dgm:ptLst>
  <dgm:cxnLst>
    <dgm:cxn modelId="{77D89E57-EDF6-4292-B86A-8D8916D85208}" type="presOf" srcId="{BD2361C8-CD5D-4DEF-A989-2DBF206EB4AA}" destId="{F84F4606-2F2C-4166-999F-D9AE30BC9FA6}" srcOrd="0" destOrd="0" presId="urn:microsoft.com/office/officeart/2005/8/layout/vList2"/>
    <dgm:cxn modelId="{C461866B-E717-4FAB-B7C7-1E8F44E51A4E}" srcId="{34621736-2B64-4683-B373-3FA94F4A9F16}" destId="{2F7B5F91-A6A5-4436-BC82-BE34E6490E5E}" srcOrd="3" destOrd="0" parTransId="{001E8242-6AB3-432D-AFEB-F4C0C481DA30}" sibTransId="{069E680F-20D5-4249-AC57-CD15480E595D}"/>
    <dgm:cxn modelId="{92D5AF31-5690-4023-9CB0-598875CE9E7F}" type="presOf" srcId="{A575FD22-A8BF-45D2-80E9-BC329741647E}" destId="{CD8869A8-7673-45D8-9B22-67635F455861}" srcOrd="0" destOrd="0" presId="urn:microsoft.com/office/officeart/2005/8/layout/vList2"/>
    <dgm:cxn modelId="{DE0DC5EA-285E-4893-9267-F854AB9E52A3}" type="presOf" srcId="{34621736-2B64-4683-B373-3FA94F4A9F16}" destId="{70FD3891-2C35-49B4-8770-3EB19D9BE089}" srcOrd="0" destOrd="0" presId="urn:microsoft.com/office/officeart/2005/8/layout/vList2"/>
    <dgm:cxn modelId="{86BDCE9A-6F6F-43B9-8FD3-AFC0BE9A12D7}" type="presOf" srcId="{294940BE-2A02-4298-B104-1835FB04F765}" destId="{E744469B-E0CE-4529-B8A9-90FB71B2C5C6}" srcOrd="0" destOrd="0" presId="urn:microsoft.com/office/officeart/2005/8/layout/vList2"/>
    <dgm:cxn modelId="{0F8F66F4-40E5-4CF0-8FB8-DCAB4C1050E7}" type="presOf" srcId="{23FE9D21-D288-41C4-9C33-08C3E4A3E839}" destId="{B08315AB-78F6-4DD4-93B0-15F5DE0BD74C}" srcOrd="0" destOrd="0" presId="urn:microsoft.com/office/officeart/2005/8/layout/vList2"/>
    <dgm:cxn modelId="{73A0486C-7BE2-4D30-8BEB-20191B4EF593}" type="presOf" srcId="{5B0D9100-9A49-452C-9C3A-C4C24A1E6F38}" destId="{94F3FCBC-D034-47C3-A219-9FD59B3F3047}" srcOrd="0" destOrd="0" presId="urn:microsoft.com/office/officeart/2005/8/layout/vList2"/>
    <dgm:cxn modelId="{697711AF-F779-4525-AE2B-EEABF83B20FC}" srcId="{34621736-2B64-4683-B373-3FA94F4A9F16}" destId="{040EB09B-0DD8-4867-9550-0DD85ED76756}" srcOrd="9" destOrd="0" parTransId="{43705990-F535-452E-A6B0-0BD04977ABA5}" sibTransId="{0C408AE6-6F27-4A3A-8A90-51064D3B49B5}"/>
    <dgm:cxn modelId="{43B0C49B-81A9-4669-9679-4F73ACC19B60}" type="presOf" srcId="{040EB09B-0DD8-4867-9550-0DD85ED76756}" destId="{79656E3A-0B91-469A-8BC7-ECEC9D4C1229}" srcOrd="0" destOrd="0" presId="urn:microsoft.com/office/officeart/2005/8/layout/vList2"/>
    <dgm:cxn modelId="{17CDA95D-A892-42CD-9252-8B1318414306}" srcId="{34621736-2B64-4683-B373-3FA94F4A9F16}" destId="{294940BE-2A02-4298-B104-1835FB04F765}" srcOrd="10" destOrd="0" parTransId="{99FB5E3D-029A-442F-9BF4-2205E1309911}" sibTransId="{D48E604B-8B2F-4AF2-850A-C2EDE6C4C3DE}"/>
    <dgm:cxn modelId="{E79315D4-AC30-4050-B5A5-15ED399531AA}" type="presOf" srcId="{EC1AFD34-8ECF-4F14-BF5F-8F54E858B953}" destId="{21430940-EA34-47A4-8775-CFFBFAA705C5}" srcOrd="0" destOrd="0" presId="urn:microsoft.com/office/officeart/2005/8/layout/vList2"/>
    <dgm:cxn modelId="{306B06D2-9FA8-44BA-B4BB-C71E0A1083A0}" type="presOf" srcId="{FD2EC04C-C156-404D-A534-D713AA7DD120}" destId="{54B31CF6-99B2-49DB-9E4E-9A949457F71C}" srcOrd="0" destOrd="0" presId="urn:microsoft.com/office/officeart/2005/8/layout/vList2"/>
    <dgm:cxn modelId="{4CE877B3-039F-4864-ACD6-93F7D1506686}" srcId="{34621736-2B64-4683-B373-3FA94F4A9F16}" destId="{BD2361C8-CD5D-4DEF-A989-2DBF206EB4AA}" srcOrd="1" destOrd="0" parTransId="{33264CB7-285F-46D7-976D-3EC2F8CB6FC7}" sibTransId="{36C82A0E-CE08-4549-978B-88D945EDCD8C}"/>
    <dgm:cxn modelId="{9CB062BD-5253-422F-8CF6-165ABE3FABF7}" type="presOf" srcId="{F72B3450-DAA2-4939-BDA1-A9C967ABCEA4}" destId="{84E63374-7B2D-41F1-97EF-44C6606ABBC3}" srcOrd="0" destOrd="0" presId="urn:microsoft.com/office/officeart/2005/8/layout/vList2"/>
    <dgm:cxn modelId="{2325FBBF-6356-4309-91E0-A114DF5B78EC}" srcId="{34621736-2B64-4683-B373-3FA94F4A9F16}" destId="{A575FD22-A8BF-45D2-80E9-BC329741647E}" srcOrd="0" destOrd="0" parTransId="{5B276681-D67F-4354-BEEA-5399810B2823}" sibTransId="{F99104DB-B379-4350-B508-61417F3A2167}"/>
    <dgm:cxn modelId="{3B4F6542-CF63-476A-8759-ED32E3C77B64}" srcId="{34621736-2B64-4683-B373-3FA94F4A9F16}" destId="{FD2EC04C-C156-404D-A534-D713AA7DD120}" srcOrd="4" destOrd="0" parTransId="{2344FCA1-2149-45BF-AB48-49573364DE61}" sibTransId="{D325C628-F683-4E29-B3AA-3BE13C25B4EC}"/>
    <dgm:cxn modelId="{10FDC012-C654-4CC9-A7A4-0F98DFACC2DD}" srcId="{34621736-2B64-4683-B373-3FA94F4A9F16}" destId="{FC80BD35-A213-443A-AD3F-E33BA2D58B78}" srcOrd="8" destOrd="0" parTransId="{EA1A1231-B3BF-476F-BCDF-F932648E7D84}" sibTransId="{6CC6E54B-C9D0-496B-9B3E-1A431F8DC594}"/>
    <dgm:cxn modelId="{8258F098-CE3B-4536-B759-82999C429728}" srcId="{34621736-2B64-4683-B373-3FA94F4A9F16}" destId="{F72B3450-DAA2-4939-BDA1-A9C967ABCEA4}" srcOrd="6" destOrd="0" parTransId="{8243363F-670E-49CD-BF36-021E137BA9F3}" sibTransId="{0C44987A-6A6B-4709-83F1-B700639BA337}"/>
    <dgm:cxn modelId="{89449439-B3F8-48B3-A4DA-20BA055C5B62}" srcId="{34621736-2B64-4683-B373-3FA94F4A9F16}" destId="{EC1AFD34-8ECF-4F14-BF5F-8F54E858B953}" srcOrd="2" destOrd="0" parTransId="{3BA9104D-3232-4423-8996-8BDE6AECCF2D}" sibTransId="{BF3EE27C-7433-4A64-B17A-5E86FC0AFD39}"/>
    <dgm:cxn modelId="{CF161720-4EB8-4D9F-A0FA-E15D33B5DE99}" type="presOf" srcId="{FC80BD35-A213-443A-AD3F-E33BA2D58B78}" destId="{773E354C-2434-4F0B-A821-5F82C57F74BE}" srcOrd="0" destOrd="0" presId="urn:microsoft.com/office/officeart/2005/8/layout/vList2"/>
    <dgm:cxn modelId="{04F94731-3ECA-48B5-BF50-160E155350CB}" type="presOf" srcId="{2F7B5F91-A6A5-4436-BC82-BE34E6490E5E}" destId="{847DC662-0CE6-48D7-8EC2-5DDAFE30B9AF}" srcOrd="0" destOrd="0" presId="urn:microsoft.com/office/officeart/2005/8/layout/vList2"/>
    <dgm:cxn modelId="{3F3F08FC-3EAF-4E0B-89A0-5DDE1D8AA20A}" srcId="{34621736-2B64-4683-B373-3FA94F4A9F16}" destId="{23FE9D21-D288-41C4-9C33-08C3E4A3E839}" srcOrd="5" destOrd="0" parTransId="{4A843F5F-D2A0-464B-AADE-970994CFD1CC}" sibTransId="{0C3190EB-DAE5-4580-B7DB-9F4EE7E765E7}"/>
    <dgm:cxn modelId="{ACB21F78-B8B0-444D-8616-31E45D3AE0B2}" srcId="{34621736-2B64-4683-B373-3FA94F4A9F16}" destId="{5B0D9100-9A49-452C-9C3A-C4C24A1E6F38}" srcOrd="7" destOrd="0" parTransId="{6760D3DA-6521-4343-9F49-6A3CDD92AB77}" sibTransId="{A859EAE4-CD13-4957-9CED-47170B632130}"/>
    <dgm:cxn modelId="{4CD4D4B1-11C4-4DE7-AF52-C576F9EA2716}" type="presParOf" srcId="{70FD3891-2C35-49B4-8770-3EB19D9BE089}" destId="{CD8869A8-7673-45D8-9B22-67635F455861}" srcOrd="0" destOrd="0" presId="urn:microsoft.com/office/officeart/2005/8/layout/vList2"/>
    <dgm:cxn modelId="{27085ECE-53FC-439A-B856-ACD6E0D9C945}" type="presParOf" srcId="{70FD3891-2C35-49B4-8770-3EB19D9BE089}" destId="{159BA6E4-8446-42BB-9327-C9855B41610E}" srcOrd="1" destOrd="0" presId="urn:microsoft.com/office/officeart/2005/8/layout/vList2"/>
    <dgm:cxn modelId="{F3E4D697-9041-44A8-ACB7-898EF7241182}" type="presParOf" srcId="{70FD3891-2C35-49B4-8770-3EB19D9BE089}" destId="{F84F4606-2F2C-4166-999F-D9AE30BC9FA6}" srcOrd="2" destOrd="0" presId="urn:microsoft.com/office/officeart/2005/8/layout/vList2"/>
    <dgm:cxn modelId="{D0A37E11-630F-41EB-9119-544B2626466F}" type="presParOf" srcId="{70FD3891-2C35-49B4-8770-3EB19D9BE089}" destId="{43135E09-2DCE-4924-B031-988C5B54457D}" srcOrd="3" destOrd="0" presId="urn:microsoft.com/office/officeart/2005/8/layout/vList2"/>
    <dgm:cxn modelId="{A36EE0E5-830E-46FD-A0A3-C36087A20E09}" type="presParOf" srcId="{70FD3891-2C35-49B4-8770-3EB19D9BE089}" destId="{21430940-EA34-47A4-8775-CFFBFAA705C5}" srcOrd="4" destOrd="0" presId="urn:microsoft.com/office/officeart/2005/8/layout/vList2"/>
    <dgm:cxn modelId="{FE91CB7D-61B6-4C2A-85C5-4551035390C3}" type="presParOf" srcId="{70FD3891-2C35-49B4-8770-3EB19D9BE089}" destId="{405468B2-CD3A-4DEE-A51F-8B588F2E7CF8}" srcOrd="5" destOrd="0" presId="urn:microsoft.com/office/officeart/2005/8/layout/vList2"/>
    <dgm:cxn modelId="{E8027681-E3DA-4556-9727-7ED873901B7D}" type="presParOf" srcId="{70FD3891-2C35-49B4-8770-3EB19D9BE089}" destId="{847DC662-0CE6-48D7-8EC2-5DDAFE30B9AF}" srcOrd="6" destOrd="0" presId="urn:microsoft.com/office/officeart/2005/8/layout/vList2"/>
    <dgm:cxn modelId="{1F8434BB-CBFB-4E88-BF10-52755473CAF2}" type="presParOf" srcId="{70FD3891-2C35-49B4-8770-3EB19D9BE089}" destId="{733708D6-225F-4502-8C38-7291A0887226}" srcOrd="7" destOrd="0" presId="urn:microsoft.com/office/officeart/2005/8/layout/vList2"/>
    <dgm:cxn modelId="{25ABEF41-7EC3-4013-9379-FEDBDEF7739E}" type="presParOf" srcId="{70FD3891-2C35-49B4-8770-3EB19D9BE089}" destId="{54B31CF6-99B2-49DB-9E4E-9A949457F71C}" srcOrd="8" destOrd="0" presId="urn:microsoft.com/office/officeart/2005/8/layout/vList2"/>
    <dgm:cxn modelId="{52F75117-D19A-4062-B84C-B29D844ABAE9}" type="presParOf" srcId="{70FD3891-2C35-49B4-8770-3EB19D9BE089}" destId="{B04D70BF-DDEB-443B-92F2-2C19FC77F786}" srcOrd="9" destOrd="0" presId="urn:microsoft.com/office/officeart/2005/8/layout/vList2"/>
    <dgm:cxn modelId="{AD185CB8-FFE9-432D-A276-F937F193D902}" type="presParOf" srcId="{70FD3891-2C35-49B4-8770-3EB19D9BE089}" destId="{B08315AB-78F6-4DD4-93B0-15F5DE0BD74C}" srcOrd="10" destOrd="0" presId="urn:microsoft.com/office/officeart/2005/8/layout/vList2"/>
    <dgm:cxn modelId="{D3F3F893-DA15-49F6-9F1E-591E82757B12}" type="presParOf" srcId="{70FD3891-2C35-49B4-8770-3EB19D9BE089}" destId="{7DBBCBBD-74B9-4811-B104-A544D795BDDB}" srcOrd="11" destOrd="0" presId="urn:microsoft.com/office/officeart/2005/8/layout/vList2"/>
    <dgm:cxn modelId="{A5B74519-0E28-4EFC-8F03-FE37673C792A}" type="presParOf" srcId="{70FD3891-2C35-49B4-8770-3EB19D9BE089}" destId="{84E63374-7B2D-41F1-97EF-44C6606ABBC3}" srcOrd="12" destOrd="0" presId="urn:microsoft.com/office/officeart/2005/8/layout/vList2"/>
    <dgm:cxn modelId="{629DAA5E-2E76-4B8A-BDB1-D88453D01A20}" type="presParOf" srcId="{70FD3891-2C35-49B4-8770-3EB19D9BE089}" destId="{E09582F5-8F92-47EC-A40D-AB6032584607}" srcOrd="13" destOrd="0" presId="urn:microsoft.com/office/officeart/2005/8/layout/vList2"/>
    <dgm:cxn modelId="{ECD0F5B2-1C4D-4A2C-9F83-FBB8B299684B}" type="presParOf" srcId="{70FD3891-2C35-49B4-8770-3EB19D9BE089}" destId="{94F3FCBC-D034-47C3-A219-9FD59B3F3047}" srcOrd="14" destOrd="0" presId="urn:microsoft.com/office/officeart/2005/8/layout/vList2"/>
    <dgm:cxn modelId="{8AFE8C66-7C0A-407C-BAE9-5B218BEEC0A7}" type="presParOf" srcId="{70FD3891-2C35-49B4-8770-3EB19D9BE089}" destId="{E058174E-D023-4DA2-9DCE-8B372034DA2B}" srcOrd="15" destOrd="0" presId="urn:microsoft.com/office/officeart/2005/8/layout/vList2"/>
    <dgm:cxn modelId="{E9483CFA-9B15-47F8-B91D-42491A7A3D75}" type="presParOf" srcId="{70FD3891-2C35-49B4-8770-3EB19D9BE089}" destId="{773E354C-2434-4F0B-A821-5F82C57F74BE}" srcOrd="16" destOrd="0" presId="urn:microsoft.com/office/officeart/2005/8/layout/vList2"/>
    <dgm:cxn modelId="{BAE4223F-AFD0-4B6E-8201-30D2CDC055D4}" type="presParOf" srcId="{70FD3891-2C35-49B4-8770-3EB19D9BE089}" destId="{AC3E1B9F-BC48-4107-B487-FEFA64E77CB3}" srcOrd="17" destOrd="0" presId="urn:microsoft.com/office/officeart/2005/8/layout/vList2"/>
    <dgm:cxn modelId="{8912380B-A9E7-417F-9026-212DEE750D42}" type="presParOf" srcId="{70FD3891-2C35-49B4-8770-3EB19D9BE089}" destId="{79656E3A-0B91-469A-8BC7-ECEC9D4C1229}" srcOrd="18" destOrd="0" presId="urn:microsoft.com/office/officeart/2005/8/layout/vList2"/>
    <dgm:cxn modelId="{F7C39C48-E1F7-46CA-A45E-5073DAE15C15}" type="presParOf" srcId="{70FD3891-2C35-49B4-8770-3EB19D9BE089}" destId="{70F23CA9-DDFD-479B-B2B9-3F23FC33D222}" srcOrd="19" destOrd="0" presId="urn:microsoft.com/office/officeart/2005/8/layout/vList2"/>
    <dgm:cxn modelId="{05605E84-B49D-452F-822B-FD47C8B81968}" type="presParOf" srcId="{70FD3891-2C35-49B4-8770-3EB19D9BE089}" destId="{E744469B-E0CE-4529-B8A9-90FB71B2C5C6}" srcOrd="2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938C4D-C605-4702-891A-F1DC933959BB}">
      <dsp:nvSpPr>
        <dsp:cNvPr id="0" name=""/>
        <dsp:cNvSpPr/>
      </dsp:nvSpPr>
      <dsp:spPr>
        <a:xfrm>
          <a:off x="0" y="122395"/>
          <a:ext cx="11953874" cy="257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dirty="0" smtClean="0">
              <a:solidFill>
                <a:schemeClr val="tx1"/>
              </a:solidFill>
              <a:latin typeface="Times New Roman" panose="02020603050405020304" pitchFamily="18" charset="0"/>
              <a:cs typeface="Times New Roman" panose="02020603050405020304" pitchFamily="18" charset="0"/>
            </a:rPr>
            <a:t>• Web Development </a:t>
          </a:r>
          <a:endParaRPr lang="en-US" sz="1100" kern="1200" dirty="0">
            <a:solidFill>
              <a:schemeClr val="tx1"/>
            </a:solidFill>
            <a:latin typeface="Times New Roman" panose="02020603050405020304" pitchFamily="18" charset="0"/>
            <a:cs typeface="Times New Roman" panose="02020603050405020304" pitchFamily="18" charset="0"/>
          </a:endParaRPr>
        </a:p>
      </dsp:txBody>
      <dsp:txXfrm>
        <a:off x="12565" y="134960"/>
        <a:ext cx="11928744" cy="232270"/>
      </dsp:txXfrm>
    </dsp:sp>
    <dsp:sp modelId="{3E611291-09CF-4366-93A7-B26AE507B59C}">
      <dsp:nvSpPr>
        <dsp:cNvPr id="0" name=""/>
        <dsp:cNvSpPr/>
      </dsp:nvSpPr>
      <dsp:spPr>
        <a:xfrm>
          <a:off x="0" y="411475"/>
          <a:ext cx="11953874" cy="257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dirty="0" smtClean="0">
              <a:solidFill>
                <a:schemeClr val="tx1"/>
              </a:solidFill>
              <a:latin typeface="Times New Roman" panose="02020603050405020304" pitchFamily="18" charset="0"/>
              <a:cs typeface="Times New Roman" panose="02020603050405020304" pitchFamily="18" charset="0"/>
            </a:rPr>
            <a:t>• Mobile App Development (Android and iOS) </a:t>
          </a:r>
          <a:endParaRPr lang="en-US" sz="1100" kern="1200" dirty="0">
            <a:solidFill>
              <a:schemeClr val="tx1"/>
            </a:solidFill>
            <a:latin typeface="Times New Roman" panose="02020603050405020304" pitchFamily="18" charset="0"/>
            <a:cs typeface="Times New Roman" panose="02020603050405020304" pitchFamily="18" charset="0"/>
          </a:endParaRPr>
        </a:p>
      </dsp:txBody>
      <dsp:txXfrm>
        <a:off x="12565" y="424040"/>
        <a:ext cx="11928744" cy="232270"/>
      </dsp:txXfrm>
    </dsp:sp>
    <dsp:sp modelId="{0DD30BF7-D7EA-4DFD-89FD-31C0213AAEF2}">
      <dsp:nvSpPr>
        <dsp:cNvPr id="0" name=""/>
        <dsp:cNvSpPr/>
      </dsp:nvSpPr>
      <dsp:spPr>
        <a:xfrm>
          <a:off x="0" y="700555"/>
          <a:ext cx="11953874" cy="257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dirty="0" smtClean="0">
              <a:solidFill>
                <a:schemeClr val="tx1"/>
              </a:solidFill>
              <a:latin typeface="Times New Roman" panose="02020603050405020304" pitchFamily="18" charset="0"/>
              <a:cs typeface="Times New Roman" panose="02020603050405020304" pitchFamily="18" charset="0"/>
            </a:rPr>
            <a:t>• Cross-platform Application development </a:t>
          </a:r>
          <a:endParaRPr lang="en-US" sz="1100" kern="1200" dirty="0">
            <a:solidFill>
              <a:schemeClr val="tx1"/>
            </a:solidFill>
            <a:latin typeface="Times New Roman" panose="02020603050405020304" pitchFamily="18" charset="0"/>
            <a:cs typeface="Times New Roman" panose="02020603050405020304" pitchFamily="18" charset="0"/>
          </a:endParaRPr>
        </a:p>
      </dsp:txBody>
      <dsp:txXfrm>
        <a:off x="12565" y="713120"/>
        <a:ext cx="11928744" cy="232270"/>
      </dsp:txXfrm>
    </dsp:sp>
    <dsp:sp modelId="{5C831919-D9A8-4D8E-ABFE-EB2FD0E45F00}">
      <dsp:nvSpPr>
        <dsp:cNvPr id="0" name=""/>
        <dsp:cNvSpPr/>
      </dsp:nvSpPr>
      <dsp:spPr>
        <a:xfrm>
          <a:off x="0" y="989635"/>
          <a:ext cx="11953874" cy="257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smtClean="0">
              <a:solidFill>
                <a:schemeClr val="tx1"/>
              </a:solidFill>
              <a:latin typeface="Times New Roman" panose="02020603050405020304" pitchFamily="18" charset="0"/>
              <a:cs typeface="Times New Roman" panose="02020603050405020304" pitchFamily="18" charset="0"/>
            </a:rPr>
            <a:t>• E-commerce &amp; M-commerce </a:t>
          </a:r>
          <a:endParaRPr lang="en-US" sz="1100" kern="1200">
            <a:solidFill>
              <a:schemeClr val="tx1"/>
            </a:solidFill>
            <a:latin typeface="Times New Roman" panose="02020603050405020304" pitchFamily="18" charset="0"/>
            <a:cs typeface="Times New Roman" panose="02020603050405020304" pitchFamily="18" charset="0"/>
          </a:endParaRPr>
        </a:p>
      </dsp:txBody>
      <dsp:txXfrm>
        <a:off x="12565" y="1002200"/>
        <a:ext cx="11928744" cy="232270"/>
      </dsp:txXfrm>
    </dsp:sp>
    <dsp:sp modelId="{80F36440-3D9A-4B43-827C-7F64371EDB8D}">
      <dsp:nvSpPr>
        <dsp:cNvPr id="0" name=""/>
        <dsp:cNvSpPr/>
      </dsp:nvSpPr>
      <dsp:spPr>
        <a:xfrm>
          <a:off x="0" y="1278715"/>
          <a:ext cx="11953874" cy="257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dirty="0" smtClean="0">
              <a:solidFill>
                <a:schemeClr val="tx1"/>
              </a:solidFill>
              <a:latin typeface="Times New Roman" panose="02020603050405020304" pitchFamily="18" charset="0"/>
              <a:cs typeface="Times New Roman" panose="02020603050405020304" pitchFamily="18" charset="0"/>
            </a:rPr>
            <a:t>• UI/UX Design </a:t>
          </a:r>
          <a:endParaRPr lang="en-US" sz="1100" kern="1200" dirty="0">
            <a:solidFill>
              <a:schemeClr val="tx1"/>
            </a:solidFill>
            <a:latin typeface="Times New Roman" panose="02020603050405020304" pitchFamily="18" charset="0"/>
            <a:cs typeface="Times New Roman" panose="02020603050405020304" pitchFamily="18" charset="0"/>
          </a:endParaRPr>
        </a:p>
      </dsp:txBody>
      <dsp:txXfrm>
        <a:off x="12565" y="1291280"/>
        <a:ext cx="11928744" cy="232270"/>
      </dsp:txXfrm>
    </dsp:sp>
    <dsp:sp modelId="{40CFA33C-37BD-4C47-9DF5-FA7C5E27FA9F}">
      <dsp:nvSpPr>
        <dsp:cNvPr id="0" name=""/>
        <dsp:cNvSpPr/>
      </dsp:nvSpPr>
      <dsp:spPr>
        <a:xfrm>
          <a:off x="0" y="1567795"/>
          <a:ext cx="11953874" cy="257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dirty="0" smtClean="0">
              <a:solidFill>
                <a:schemeClr val="tx1"/>
              </a:solidFill>
              <a:latin typeface="Times New Roman" panose="02020603050405020304" pitchFamily="18" charset="0"/>
              <a:cs typeface="Times New Roman" panose="02020603050405020304" pitchFamily="18" charset="0"/>
            </a:rPr>
            <a:t>• Cloud Solutions </a:t>
          </a:r>
          <a:endParaRPr lang="en-US" sz="1100" kern="1200" dirty="0">
            <a:solidFill>
              <a:schemeClr val="tx1"/>
            </a:solidFill>
            <a:latin typeface="Times New Roman" panose="02020603050405020304" pitchFamily="18" charset="0"/>
            <a:cs typeface="Times New Roman" panose="02020603050405020304" pitchFamily="18" charset="0"/>
          </a:endParaRPr>
        </a:p>
      </dsp:txBody>
      <dsp:txXfrm>
        <a:off x="12565" y="1580360"/>
        <a:ext cx="11928744" cy="232270"/>
      </dsp:txXfrm>
    </dsp:sp>
    <dsp:sp modelId="{3C19005E-62FF-4286-8342-B71E7FFA038D}">
      <dsp:nvSpPr>
        <dsp:cNvPr id="0" name=""/>
        <dsp:cNvSpPr/>
      </dsp:nvSpPr>
      <dsp:spPr>
        <a:xfrm>
          <a:off x="0" y="1856875"/>
          <a:ext cx="11953874" cy="257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dirty="0" smtClean="0">
              <a:solidFill>
                <a:schemeClr val="tx1"/>
              </a:solidFill>
              <a:latin typeface="Times New Roman" panose="02020603050405020304" pitchFamily="18" charset="0"/>
              <a:cs typeface="Times New Roman" panose="02020603050405020304" pitchFamily="18" charset="0"/>
            </a:rPr>
            <a:t>• React Native Development </a:t>
          </a:r>
          <a:endParaRPr lang="en-US" sz="1100" kern="1200" dirty="0">
            <a:solidFill>
              <a:schemeClr val="tx1"/>
            </a:solidFill>
            <a:latin typeface="Times New Roman" panose="02020603050405020304" pitchFamily="18" charset="0"/>
            <a:cs typeface="Times New Roman" panose="02020603050405020304" pitchFamily="18" charset="0"/>
          </a:endParaRPr>
        </a:p>
      </dsp:txBody>
      <dsp:txXfrm>
        <a:off x="12565" y="1869440"/>
        <a:ext cx="11928744" cy="232270"/>
      </dsp:txXfrm>
    </dsp:sp>
    <dsp:sp modelId="{36A6CF29-63C5-4EE5-B977-11CB41FAED59}">
      <dsp:nvSpPr>
        <dsp:cNvPr id="0" name=""/>
        <dsp:cNvSpPr/>
      </dsp:nvSpPr>
      <dsp:spPr>
        <a:xfrm>
          <a:off x="0" y="2145955"/>
          <a:ext cx="11953874" cy="257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smtClean="0">
              <a:solidFill>
                <a:schemeClr val="tx1"/>
              </a:solidFill>
              <a:latin typeface="Times New Roman" panose="02020603050405020304" pitchFamily="18" charset="0"/>
              <a:cs typeface="Times New Roman" panose="02020603050405020304" pitchFamily="18" charset="0"/>
            </a:rPr>
            <a:t>• Angular Development</a:t>
          </a:r>
          <a:endParaRPr lang="en-US" sz="1100" kern="1200">
            <a:solidFill>
              <a:schemeClr val="tx1"/>
            </a:solidFill>
            <a:latin typeface="Times New Roman" panose="02020603050405020304" pitchFamily="18" charset="0"/>
            <a:cs typeface="Times New Roman" panose="02020603050405020304" pitchFamily="18" charset="0"/>
          </a:endParaRPr>
        </a:p>
      </dsp:txBody>
      <dsp:txXfrm>
        <a:off x="12565" y="2158520"/>
        <a:ext cx="11928744" cy="232270"/>
      </dsp:txXfrm>
    </dsp:sp>
    <dsp:sp modelId="{D2A70812-B9E0-4FDA-9A9C-D9DA1488413F}">
      <dsp:nvSpPr>
        <dsp:cNvPr id="0" name=""/>
        <dsp:cNvSpPr/>
      </dsp:nvSpPr>
      <dsp:spPr>
        <a:xfrm>
          <a:off x="0" y="2435035"/>
          <a:ext cx="11953874" cy="257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dirty="0" smtClean="0">
              <a:solidFill>
                <a:schemeClr val="tx1"/>
              </a:solidFill>
              <a:latin typeface="Times New Roman" panose="02020603050405020304" pitchFamily="18" charset="0"/>
              <a:cs typeface="Times New Roman" panose="02020603050405020304" pitchFamily="18" charset="0"/>
            </a:rPr>
            <a:t>• </a:t>
          </a:r>
          <a:r>
            <a:rPr lang="en-US" sz="1100" kern="1200" dirty="0" err="1" smtClean="0">
              <a:solidFill>
                <a:schemeClr val="tx1"/>
              </a:solidFill>
              <a:latin typeface="Times New Roman" panose="02020603050405020304" pitchFamily="18" charset="0"/>
              <a:cs typeface="Times New Roman" panose="02020603050405020304" pitchFamily="18" charset="0"/>
            </a:rPr>
            <a:t>Nodejs</a:t>
          </a:r>
          <a:r>
            <a:rPr lang="en-US" sz="1100" kern="1200" dirty="0" smtClean="0">
              <a:solidFill>
                <a:schemeClr val="tx1"/>
              </a:solidFill>
              <a:latin typeface="Times New Roman" panose="02020603050405020304" pitchFamily="18" charset="0"/>
              <a:cs typeface="Times New Roman" panose="02020603050405020304" pitchFamily="18" charset="0"/>
            </a:rPr>
            <a:t> Development </a:t>
          </a:r>
          <a:endParaRPr lang="en-US" sz="1100" kern="1200" dirty="0">
            <a:solidFill>
              <a:schemeClr val="tx1"/>
            </a:solidFill>
            <a:latin typeface="Times New Roman" panose="02020603050405020304" pitchFamily="18" charset="0"/>
            <a:cs typeface="Times New Roman" panose="02020603050405020304" pitchFamily="18" charset="0"/>
          </a:endParaRPr>
        </a:p>
      </dsp:txBody>
      <dsp:txXfrm>
        <a:off x="12565" y="2447600"/>
        <a:ext cx="11928744" cy="232270"/>
      </dsp:txXfrm>
    </dsp:sp>
    <dsp:sp modelId="{FC5BE838-EA32-427F-ACD8-061CA24D4386}">
      <dsp:nvSpPr>
        <dsp:cNvPr id="0" name=""/>
        <dsp:cNvSpPr/>
      </dsp:nvSpPr>
      <dsp:spPr>
        <a:xfrm>
          <a:off x="0" y="2724115"/>
          <a:ext cx="11953874" cy="257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smtClean="0">
              <a:solidFill>
                <a:schemeClr val="tx1"/>
              </a:solidFill>
              <a:latin typeface="Times New Roman" panose="02020603050405020304" pitchFamily="18" charset="0"/>
              <a:cs typeface="Times New Roman" panose="02020603050405020304" pitchFamily="18" charset="0"/>
            </a:rPr>
            <a:t>• Xamarin Development </a:t>
          </a:r>
          <a:endParaRPr lang="en-US" sz="1100" kern="1200">
            <a:solidFill>
              <a:schemeClr val="tx1"/>
            </a:solidFill>
            <a:latin typeface="Times New Roman" panose="02020603050405020304" pitchFamily="18" charset="0"/>
            <a:cs typeface="Times New Roman" panose="02020603050405020304" pitchFamily="18" charset="0"/>
          </a:endParaRPr>
        </a:p>
      </dsp:txBody>
      <dsp:txXfrm>
        <a:off x="12565" y="2736680"/>
        <a:ext cx="11928744" cy="232270"/>
      </dsp:txXfrm>
    </dsp:sp>
    <dsp:sp modelId="{2452DFE7-A674-485B-9F6B-75EBF3F5B149}">
      <dsp:nvSpPr>
        <dsp:cNvPr id="0" name=""/>
        <dsp:cNvSpPr/>
      </dsp:nvSpPr>
      <dsp:spPr>
        <a:xfrm>
          <a:off x="0" y="3013195"/>
          <a:ext cx="11953874" cy="257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smtClean="0">
              <a:solidFill>
                <a:schemeClr val="tx1"/>
              </a:solidFill>
              <a:latin typeface="Times New Roman" panose="02020603050405020304" pitchFamily="18" charset="0"/>
              <a:cs typeface="Times New Roman" panose="02020603050405020304" pitchFamily="18" charset="0"/>
            </a:rPr>
            <a:t>• Magento 2.0 Development </a:t>
          </a:r>
          <a:endParaRPr lang="en-US" sz="1100" kern="1200">
            <a:solidFill>
              <a:schemeClr val="tx1"/>
            </a:solidFill>
            <a:latin typeface="Times New Roman" panose="02020603050405020304" pitchFamily="18" charset="0"/>
            <a:cs typeface="Times New Roman" panose="02020603050405020304" pitchFamily="18" charset="0"/>
          </a:endParaRPr>
        </a:p>
      </dsp:txBody>
      <dsp:txXfrm>
        <a:off x="12565" y="3025760"/>
        <a:ext cx="11928744" cy="232270"/>
      </dsp:txXfrm>
    </dsp:sp>
    <dsp:sp modelId="{E65F15B4-915B-4479-BB61-20FEC750936B}">
      <dsp:nvSpPr>
        <dsp:cNvPr id="0" name=""/>
        <dsp:cNvSpPr/>
      </dsp:nvSpPr>
      <dsp:spPr>
        <a:xfrm>
          <a:off x="0" y="3302275"/>
          <a:ext cx="11953874" cy="257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smtClean="0">
              <a:solidFill>
                <a:schemeClr val="tx1"/>
              </a:solidFill>
              <a:latin typeface="Times New Roman" panose="02020603050405020304" pitchFamily="18" charset="0"/>
              <a:cs typeface="Times New Roman" panose="02020603050405020304" pitchFamily="18" charset="0"/>
            </a:rPr>
            <a:t>• PhoneGap App development </a:t>
          </a:r>
          <a:endParaRPr lang="en-US" sz="1100" kern="1200">
            <a:solidFill>
              <a:schemeClr val="tx1"/>
            </a:solidFill>
            <a:latin typeface="Times New Roman" panose="02020603050405020304" pitchFamily="18" charset="0"/>
            <a:cs typeface="Times New Roman" panose="02020603050405020304" pitchFamily="18" charset="0"/>
          </a:endParaRPr>
        </a:p>
      </dsp:txBody>
      <dsp:txXfrm>
        <a:off x="12565" y="3314840"/>
        <a:ext cx="11928744" cy="232270"/>
      </dsp:txXfrm>
    </dsp:sp>
    <dsp:sp modelId="{DA820ECB-3FDF-4E93-8231-1084E36ABDDC}">
      <dsp:nvSpPr>
        <dsp:cNvPr id="0" name=""/>
        <dsp:cNvSpPr/>
      </dsp:nvSpPr>
      <dsp:spPr>
        <a:xfrm>
          <a:off x="0" y="3591355"/>
          <a:ext cx="11953874" cy="257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smtClean="0">
              <a:solidFill>
                <a:schemeClr val="tx1"/>
              </a:solidFill>
              <a:latin typeface="Times New Roman" panose="02020603050405020304" pitchFamily="18" charset="0"/>
              <a:cs typeface="Times New Roman" panose="02020603050405020304" pitchFamily="18" charset="0"/>
            </a:rPr>
            <a:t>• HTML5 Development </a:t>
          </a:r>
          <a:endParaRPr lang="en-US" sz="1100" kern="1200">
            <a:solidFill>
              <a:schemeClr val="tx1"/>
            </a:solidFill>
            <a:latin typeface="Times New Roman" panose="02020603050405020304" pitchFamily="18" charset="0"/>
            <a:cs typeface="Times New Roman" panose="02020603050405020304" pitchFamily="18" charset="0"/>
          </a:endParaRPr>
        </a:p>
      </dsp:txBody>
      <dsp:txXfrm>
        <a:off x="12565" y="3603920"/>
        <a:ext cx="11928744" cy="232270"/>
      </dsp:txXfrm>
    </dsp:sp>
    <dsp:sp modelId="{76931052-1C30-43D4-822D-0A0C83570357}">
      <dsp:nvSpPr>
        <dsp:cNvPr id="0" name=""/>
        <dsp:cNvSpPr/>
      </dsp:nvSpPr>
      <dsp:spPr>
        <a:xfrm>
          <a:off x="0" y="3880435"/>
          <a:ext cx="11953874" cy="257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smtClean="0">
              <a:solidFill>
                <a:schemeClr val="tx1"/>
              </a:solidFill>
              <a:latin typeface="Times New Roman" panose="02020603050405020304" pitchFamily="18" charset="0"/>
              <a:cs typeface="Times New Roman" panose="02020603050405020304" pitchFamily="18" charset="0"/>
            </a:rPr>
            <a:t>• Open-source Development using WordPress </a:t>
          </a:r>
          <a:endParaRPr lang="en-US" sz="1100" kern="1200">
            <a:solidFill>
              <a:schemeClr val="tx1"/>
            </a:solidFill>
            <a:latin typeface="Times New Roman" panose="02020603050405020304" pitchFamily="18" charset="0"/>
            <a:cs typeface="Times New Roman" panose="02020603050405020304" pitchFamily="18" charset="0"/>
          </a:endParaRPr>
        </a:p>
      </dsp:txBody>
      <dsp:txXfrm>
        <a:off x="12565" y="3893000"/>
        <a:ext cx="11928744" cy="232270"/>
      </dsp:txXfrm>
    </dsp:sp>
    <dsp:sp modelId="{69BB6BD1-6A4C-440D-B34F-01CAFE676F05}">
      <dsp:nvSpPr>
        <dsp:cNvPr id="0" name=""/>
        <dsp:cNvSpPr/>
      </dsp:nvSpPr>
      <dsp:spPr>
        <a:xfrm>
          <a:off x="0" y="4169515"/>
          <a:ext cx="11953874" cy="257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smtClean="0">
              <a:solidFill>
                <a:schemeClr val="tx1"/>
              </a:solidFill>
              <a:latin typeface="Times New Roman" panose="02020603050405020304" pitchFamily="18" charset="0"/>
              <a:cs typeface="Times New Roman" panose="02020603050405020304" pitchFamily="18" charset="0"/>
            </a:rPr>
            <a:t>• App Prototyping &amp; Strategy </a:t>
          </a:r>
          <a:endParaRPr lang="en-US" sz="1100" kern="1200">
            <a:solidFill>
              <a:schemeClr val="tx1"/>
            </a:solidFill>
            <a:latin typeface="Times New Roman" panose="02020603050405020304" pitchFamily="18" charset="0"/>
            <a:cs typeface="Times New Roman" panose="02020603050405020304" pitchFamily="18" charset="0"/>
          </a:endParaRPr>
        </a:p>
      </dsp:txBody>
      <dsp:txXfrm>
        <a:off x="12565" y="4182080"/>
        <a:ext cx="11928744" cy="232270"/>
      </dsp:txXfrm>
    </dsp:sp>
    <dsp:sp modelId="{E9E71F0B-B02A-44D0-B683-B0413F387E78}">
      <dsp:nvSpPr>
        <dsp:cNvPr id="0" name=""/>
        <dsp:cNvSpPr/>
      </dsp:nvSpPr>
      <dsp:spPr>
        <a:xfrm>
          <a:off x="0" y="4458595"/>
          <a:ext cx="11953874" cy="257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smtClean="0">
              <a:solidFill>
                <a:schemeClr val="tx1"/>
              </a:solidFill>
              <a:latin typeface="Times New Roman" panose="02020603050405020304" pitchFamily="18" charset="0"/>
              <a:cs typeface="Times New Roman" panose="02020603050405020304" pitchFamily="18" charset="0"/>
            </a:rPr>
            <a:t>• Enterprise Mobility </a:t>
          </a:r>
          <a:endParaRPr lang="en-US" sz="1100" kern="1200">
            <a:solidFill>
              <a:schemeClr val="tx1"/>
            </a:solidFill>
            <a:latin typeface="Times New Roman" panose="02020603050405020304" pitchFamily="18" charset="0"/>
            <a:cs typeface="Times New Roman" panose="02020603050405020304" pitchFamily="18" charset="0"/>
          </a:endParaRPr>
        </a:p>
      </dsp:txBody>
      <dsp:txXfrm>
        <a:off x="12565" y="4471160"/>
        <a:ext cx="11928744" cy="232270"/>
      </dsp:txXfrm>
    </dsp:sp>
    <dsp:sp modelId="{441EB756-5708-4B57-9A8A-89D2F3E38900}">
      <dsp:nvSpPr>
        <dsp:cNvPr id="0" name=""/>
        <dsp:cNvSpPr/>
      </dsp:nvSpPr>
      <dsp:spPr>
        <a:xfrm>
          <a:off x="0" y="4747675"/>
          <a:ext cx="11953874" cy="257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smtClean="0">
              <a:solidFill>
                <a:schemeClr val="tx1"/>
              </a:solidFill>
              <a:latin typeface="Times New Roman" panose="02020603050405020304" pitchFamily="18" charset="0"/>
              <a:cs typeface="Times New Roman" panose="02020603050405020304" pitchFamily="18" charset="0"/>
            </a:rPr>
            <a:t>• Wearable App Development </a:t>
          </a:r>
          <a:endParaRPr lang="en-US" sz="1100" kern="1200">
            <a:solidFill>
              <a:schemeClr val="tx1"/>
            </a:solidFill>
            <a:latin typeface="Times New Roman" panose="02020603050405020304" pitchFamily="18" charset="0"/>
            <a:cs typeface="Times New Roman" panose="02020603050405020304" pitchFamily="18" charset="0"/>
          </a:endParaRPr>
        </a:p>
      </dsp:txBody>
      <dsp:txXfrm>
        <a:off x="12565" y="4760240"/>
        <a:ext cx="11928744" cy="232270"/>
      </dsp:txXfrm>
    </dsp:sp>
    <dsp:sp modelId="{479F4108-E9C7-4D28-AD8B-844A54B7B8E6}">
      <dsp:nvSpPr>
        <dsp:cNvPr id="0" name=""/>
        <dsp:cNvSpPr/>
      </dsp:nvSpPr>
      <dsp:spPr>
        <a:xfrm>
          <a:off x="0" y="5036755"/>
          <a:ext cx="11953874" cy="257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dirty="0" smtClean="0">
              <a:solidFill>
                <a:schemeClr val="tx1"/>
              </a:solidFill>
              <a:latin typeface="Times New Roman" panose="02020603050405020304" pitchFamily="18" charset="0"/>
              <a:cs typeface="Times New Roman" panose="02020603050405020304" pitchFamily="18" charset="0"/>
            </a:rPr>
            <a:t>• Post-deployment Support &amp; Maintenance</a:t>
          </a:r>
          <a:endParaRPr lang="en-US" sz="1100" kern="1200" dirty="0">
            <a:solidFill>
              <a:schemeClr val="tx1"/>
            </a:solidFill>
            <a:latin typeface="Times New Roman" panose="02020603050405020304" pitchFamily="18" charset="0"/>
            <a:cs typeface="Times New Roman" panose="02020603050405020304" pitchFamily="18" charset="0"/>
          </a:endParaRPr>
        </a:p>
      </dsp:txBody>
      <dsp:txXfrm>
        <a:off x="12565" y="5049320"/>
        <a:ext cx="11928744" cy="2322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C05DC8-141C-4AFC-933B-2032B6763540}">
      <dsp:nvSpPr>
        <dsp:cNvPr id="0" name=""/>
        <dsp:cNvSpPr/>
      </dsp:nvSpPr>
      <dsp:spPr>
        <a:xfrm>
          <a:off x="0" y="65152"/>
          <a:ext cx="11144250" cy="678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dirty="0" smtClean="0">
              <a:solidFill>
                <a:schemeClr val="tx1"/>
              </a:solidFill>
              <a:latin typeface="Times New Roman" panose="02020603050405020304" pitchFamily="18" charset="0"/>
              <a:cs typeface="Times New Roman" panose="02020603050405020304" pitchFamily="18" charset="0"/>
            </a:rPr>
            <a:t>• Microsoft Certified Partner </a:t>
          </a:r>
          <a:endParaRPr lang="en-US" sz="2900" kern="1200" dirty="0">
            <a:solidFill>
              <a:schemeClr val="tx1"/>
            </a:solidFill>
            <a:latin typeface="Times New Roman" panose="02020603050405020304" pitchFamily="18" charset="0"/>
            <a:cs typeface="Times New Roman" panose="02020603050405020304" pitchFamily="18" charset="0"/>
          </a:endParaRPr>
        </a:p>
      </dsp:txBody>
      <dsp:txXfrm>
        <a:off x="33127" y="98279"/>
        <a:ext cx="11077996" cy="612346"/>
      </dsp:txXfrm>
    </dsp:sp>
    <dsp:sp modelId="{A07EAEA9-48B0-438A-BE73-640B64D17F51}">
      <dsp:nvSpPr>
        <dsp:cNvPr id="0" name=""/>
        <dsp:cNvSpPr/>
      </dsp:nvSpPr>
      <dsp:spPr>
        <a:xfrm>
          <a:off x="0" y="827272"/>
          <a:ext cx="11144250" cy="678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dirty="0" smtClean="0">
              <a:solidFill>
                <a:schemeClr val="tx1"/>
              </a:solidFill>
              <a:latin typeface="Times New Roman" panose="02020603050405020304" pitchFamily="18" charset="0"/>
              <a:cs typeface="Times New Roman" panose="02020603050405020304" pitchFamily="18" charset="0"/>
            </a:rPr>
            <a:t>• </a:t>
          </a:r>
          <a:r>
            <a:rPr lang="en-US" sz="2900" kern="1200" dirty="0" err="1" smtClean="0">
              <a:solidFill>
                <a:schemeClr val="tx1"/>
              </a:solidFill>
              <a:latin typeface="Times New Roman" panose="02020603050405020304" pitchFamily="18" charset="0"/>
              <a:cs typeface="Times New Roman" panose="02020603050405020304" pitchFamily="18" charset="0"/>
            </a:rPr>
            <a:t>Authorize.Net</a:t>
          </a:r>
          <a:r>
            <a:rPr lang="en-US" sz="2900" kern="1200" dirty="0" smtClean="0">
              <a:solidFill>
                <a:schemeClr val="tx1"/>
              </a:solidFill>
              <a:latin typeface="Times New Roman" panose="02020603050405020304" pitchFamily="18" charset="0"/>
              <a:cs typeface="Times New Roman" panose="02020603050405020304" pitchFamily="18" charset="0"/>
            </a:rPr>
            <a:t> Certified Developer &amp; Partner </a:t>
          </a:r>
          <a:endParaRPr lang="en-US" sz="2900" kern="1200" dirty="0">
            <a:solidFill>
              <a:schemeClr val="tx1"/>
            </a:solidFill>
            <a:latin typeface="Times New Roman" panose="02020603050405020304" pitchFamily="18" charset="0"/>
            <a:cs typeface="Times New Roman" panose="02020603050405020304" pitchFamily="18" charset="0"/>
          </a:endParaRPr>
        </a:p>
      </dsp:txBody>
      <dsp:txXfrm>
        <a:off x="33127" y="860399"/>
        <a:ext cx="11077996" cy="612346"/>
      </dsp:txXfrm>
    </dsp:sp>
    <dsp:sp modelId="{3B7BA898-31DB-45EC-81B5-37521B91DEF4}">
      <dsp:nvSpPr>
        <dsp:cNvPr id="0" name=""/>
        <dsp:cNvSpPr/>
      </dsp:nvSpPr>
      <dsp:spPr>
        <a:xfrm>
          <a:off x="0" y="1589392"/>
          <a:ext cx="11144250" cy="678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smtClean="0">
              <a:solidFill>
                <a:schemeClr val="tx1"/>
              </a:solidFill>
              <a:latin typeface="Times New Roman" panose="02020603050405020304" pitchFamily="18" charset="0"/>
              <a:cs typeface="Times New Roman" panose="02020603050405020304" pitchFamily="18" charset="0"/>
            </a:rPr>
            <a:t>• Authorized Magestore Partner </a:t>
          </a:r>
          <a:endParaRPr lang="en-US" sz="2900" kern="1200">
            <a:solidFill>
              <a:schemeClr val="tx1"/>
            </a:solidFill>
            <a:latin typeface="Times New Roman" panose="02020603050405020304" pitchFamily="18" charset="0"/>
            <a:cs typeface="Times New Roman" panose="02020603050405020304" pitchFamily="18" charset="0"/>
          </a:endParaRPr>
        </a:p>
      </dsp:txBody>
      <dsp:txXfrm>
        <a:off x="33127" y="1622519"/>
        <a:ext cx="11077996" cy="612346"/>
      </dsp:txXfrm>
    </dsp:sp>
    <dsp:sp modelId="{1071F0C2-462A-4952-B204-1A5ADFB332C4}">
      <dsp:nvSpPr>
        <dsp:cNvPr id="0" name=""/>
        <dsp:cNvSpPr/>
      </dsp:nvSpPr>
      <dsp:spPr>
        <a:xfrm>
          <a:off x="0" y="2351512"/>
          <a:ext cx="11144250" cy="678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smtClean="0">
              <a:solidFill>
                <a:schemeClr val="tx1"/>
              </a:solidFill>
              <a:latin typeface="Times New Roman" panose="02020603050405020304" pitchFamily="18" charset="0"/>
              <a:cs typeface="Times New Roman" panose="02020603050405020304" pitchFamily="18" charset="0"/>
            </a:rPr>
            <a:t>• NASSCOM Associate Member </a:t>
          </a:r>
          <a:endParaRPr lang="en-US" sz="2900" kern="1200">
            <a:solidFill>
              <a:schemeClr val="tx1"/>
            </a:solidFill>
            <a:latin typeface="Times New Roman" panose="02020603050405020304" pitchFamily="18" charset="0"/>
            <a:cs typeface="Times New Roman" panose="02020603050405020304" pitchFamily="18" charset="0"/>
          </a:endParaRPr>
        </a:p>
      </dsp:txBody>
      <dsp:txXfrm>
        <a:off x="33127" y="2384639"/>
        <a:ext cx="11077996" cy="612346"/>
      </dsp:txXfrm>
    </dsp:sp>
    <dsp:sp modelId="{BA4FD542-266E-4ADF-8105-1EED224E460C}">
      <dsp:nvSpPr>
        <dsp:cNvPr id="0" name=""/>
        <dsp:cNvSpPr/>
      </dsp:nvSpPr>
      <dsp:spPr>
        <a:xfrm>
          <a:off x="0" y="3113632"/>
          <a:ext cx="11144250" cy="678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smtClean="0">
              <a:solidFill>
                <a:schemeClr val="tx1"/>
              </a:solidFill>
              <a:latin typeface="Times New Roman" panose="02020603050405020304" pitchFamily="18" charset="0"/>
              <a:cs typeface="Times New Roman" panose="02020603050405020304" pitchFamily="18" charset="0"/>
            </a:rPr>
            <a:t>• The Federation of Indian Export Organizations Member </a:t>
          </a:r>
          <a:endParaRPr lang="en-US" sz="2900" kern="1200">
            <a:solidFill>
              <a:schemeClr val="tx1"/>
            </a:solidFill>
            <a:latin typeface="Times New Roman" panose="02020603050405020304" pitchFamily="18" charset="0"/>
            <a:cs typeface="Times New Roman" panose="02020603050405020304" pitchFamily="18" charset="0"/>
          </a:endParaRPr>
        </a:p>
      </dsp:txBody>
      <dsp:txXfrm>
        <a:off x="33127" y="3146759"/>
        <a:ext cx="11077996" cy="612346"/>
      </dsp:txXfrm>
    </dsp:sp>
    <dsp:sp modelId="{E4D4435C-1D81-4B32-B7F8-32B3A97B4B1E}">
      <dsp:nvSpPr>
        <dsp:cNvPr id="0" name=""/>
        <dsp:cNvSpPr/>
      </dsp:nvSpPr>
      <dsp:spPr>
        <a:xfrm>
          <a:off x="0" y="3875752"/>
          <a:ext cx="11144250" cy="678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smtClean="0">
              <a:solidFill>
                <a:schemeClr val="tx1"/>
              </a:solidFill>
              <a:latin typeface="Times New Roman" panose="02020603050405020304" pitchFamily="18" charset="0"/>
              <a:cs typeface="Times New Roman" panose="02020603050405020304" pitchFamily="18" charset="0"/>
            </a:rPr>
            <a:t>• TiE - The Indus Entrepreneurs Member </a:t>
          </a:r>
          <a:endParaRPr lang="en-US" sz="2900" kern="1200">
            <a:solidFill>
              <a:schemeClr val="tx1"/>
            </a:solidFill>
            <a:latin typeface="Times New Roman" panose="02020603050405020304" pitchFamily="18" charset="0"/>
            <a:cs typeface="Times New Roman" panose="02020603050405020304" pitchFamily="18" charset="0"/>
          </a:endParaRPr>
        </a:p>
      </dsp:txBody>
      <dsp:txXfrm>
        <a:off x="33127" y="3908879"/>
        <a:ext cx="11077996" cy="612346"/>
      </dsp:txXfrm>
    </dsp:sp>
    <dsp:sp modelId="{D3497441-4579-474A-80C6-91AEF958B160}">
      <dsp:nvSpPr>
        <dsp:cNvPr id="0" name=""/>
        <dsp:cNvSpPr/>
      </dsp:nvSpPr>
      <dsp:spPr>
        <a:xfrm>
          <a:off x="0" y="4637872"/>
          <a:ext cx="11144250" cy="678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smtClean="0">
              <a:solidFill>
                <a:schemeClr val="tx1"/>
              </a:solidFill>
              <a:latin typeface="Times New Roman" panose="02020603050405020304" pitchFamily="18" charset="0"/>
              <a:cs typeface="Times New Roman" panose="02020603050405020304" pitchFamily="18" charset="0"/>
            </a:rPr>
            <a:t>• Registered Google Play Developer</a:t>
          </a:r>
          <a:endParaRPr lang="en-US" sz="2900" kern="1200">
            <a:solidFill>
              <a:schemeClr val="tx1"/>
            </a:solidFill>
            <a:latin typeface="Times New Roman" panose="02020603050405020304" pitchFamily="18" charset="0"/>
            <a:cs typeface="Times New Roman" panose="02020603050405020304" pitchFamily="18" charset="0"/>
          </a:endParaRPr>
        </a:p>
      </dsp:txBody>
      <dsp:txXfrm>
        <a:off x="33127" y="4670999"/>
        <a:ext cx="11077996" cy="6123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8869A8-7673-45D8-9B22-67635F455861}">
      <dsp:nvSpPr>
        <dsp:cNvPr id="0" name=""/>
        <dsp:cNvSpPr/>
      </dsp:nvSpPr>
      <dsp:spPr>
        <a:xfrm>
          <a:off x="0" y="64080"/>
          <a:ext cx="10763250" cy="46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solidFill>
                <a:schemeClr val="tx1"/>
              </a:solidFill>
              <a:latin typeface="Times New Roman" panose="02020603050405020304" pitchFamily="18" charset="0"/>
              <a:cs typeface="Times New Roman" panose="02020603050405020304" pitchFamily="18" charset="0"/>
            </a:rPr>
            <a:t>• Ranked in Top Mobile App Developers &amp; Development Companies India 2020 by Clutch.co </a:t>
          </a:r>
          <a:endParaRPr lang="en-US" sz="2000" kern="1200">
            <a:solidFill>
              <a:schemeClr val="tx1"/>
            </a:solidFill>
            <a:latin typeface="Times New Roman" panose="02020603050405020304" pitchFamily="18" charset="0"/>
            <a:cs typeface="Times New Roman" panose="02020603050405020304" pitchFamily="18" charset="0"/>
          </a:endParaRPr>
        </a:p>
      </dsp:txBody>
      <dsp:txXfrm>
        <a:off x="22846" y="86926"/>
        <a:ext cx="10717558" cy="422308"/>
      </dsp:txXfrm>
    </dsp:sp>
    <dsp:sp modelId="{F84F4606-2F2C-4166-999F-D9AE30BC9FA6}">
      <dsp:nvSpPr>
        <dsp:cNvPr id="0" name=""/>
        <dsp:cNvSpPr/>
      </dsp:nvSpPr>
      <dsp:spPr>
        <a:xfrm>
          <a:off x="0" y="589680"/>
          <a:ext cx="10763250" cy="46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solidFill>
                <a:schemeClr val="tx1"/>
              </a:solidFill>
              <a:latin typeface="Times New Roman" panose="02020603050405020304" pitchFamily="18" charset="0"/>
              <a:cs typeface="Times New Roman" panose="02020603050405020304" pitchFamily="18" charset="0"/>
            </a:rPr>
            <a:t>• Top App Development Agencies of 2020 by Businessofapps.com </a:t>
          </a:r>
          <a:endParaRPr lang="en-US" sz="2000" kern="1200">
            <a:solidFill>
              <a:schemeClr val="tx1"/>
            </a:solidFill>
            <a:latin typeface="Times New Roman" panose="02020603050405020304" pitchFamily="18" charset="0"/>
            <a:cs typeface="Times New Roman" panose="02020603050405020304" pitchFamily="18" charset="0"/>
          </a:endParaRPr>
        </a:p>
      </dsp:txBody>
      <dsp:txXfrm>
        <a:off x="22846" y="612526"/>
        <a:ext cx="10717558" cy="422308"/>
      </dsp:txXfrm>
    </dsp:sp>
    <dsp:sp modelId="{21430940-EA34-47A4-8775-CFFBFAA705C5}">
      <dsp:nvSpPr>
        <dsp:cNvPr id="0" name=""/>
        <dsp:cNvSpPr/>
      </dsp:nvSpPr>
      <dsp:spPr>
        <a:xfrm>
          <a:off x="0" y="1115280"/>
          <a:ext cx="10763250" cy="46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solidFill>
                <a:schemeClr val="tx1"/>
              </a:solidFill>
              <a:latin typeface="Times New Roman" panose="02020603050405020304" pitchFamily="18" charset="0"/>
              <a:cs typeface="Times New Roman" panose="02020603050405020304" pitchFamily="18" charset="0"/>
            </a:rPr>
            <a:t>• Top Mobile App Development Companies 2020 by GoodFirms.co </a:t>
          </a:r>
          <a:endParaRPr lang="en-US" sz="2000" kern="1200">
            <a:solidFill>
              <a:schemeClr val="tx1"/>
            </a:solidFill>
            <a:latin typeface="Times New Roman" panose="02020603050405020304" pitchFamily="18" charset="0"/>
            <a:cs typeface="Times New Roman" panose="02020603050405020304" pitchFamily="18" charset="0"/>
          </a:endParaRPr>
        </a:p>
      </dsp:txBody>
      <dsp:txXfrm>
        <a:off x="22846" y="1138126"/>
        <a:ext cx="10717558" cy="422308"/>
      </dsp:txXfrm>
    </dsp:sp>
    <dsp:sp modelId="{847DC662-0CE6-48D7-8EC2-5DDAFE30B9AF}">
      <dsp:nvSpPr>
        <dsp:cNvPr id="0" name=""/>
        <dsp:cNvSpPr/>
      </dsp:nvSpPr>
      <dsp:spPr>
        <a:xfrm>
          <a:off x="0" y="1640880"/>
          <a:ext cx="10763250" cy="46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solidFill>
                <a:schemeClr val="tx1"/>
              </a:solidFill>
              <a:latin typeface="Times New Roman" panose="02020603050405020304" pitchFamily="18" charset="0"/>
              <a:cs typeface="Times New Roman" panose="02020603050405020304" pitchFamily="18" charset="0"/>
            </a:rPr>
            <a:t>• Ranked among top 5 Mobile App Development Companies India 2018 by SiliconIndia </a:t>
          </a:r>
          <a:endParaRPr lang="en-US" sz="2000" kern="1200">
            <a:solidFill>
              <a:schemeClr val="tx1"/>
            </a:solidFill>
            <a:latin typeface="Times New Roman" panose="02020603050405020304" pitchFamily="18" charset="0"/>
            <a:cs typeface="Times New Roman" panose="02020603050405020304" pitchFamily="18" charset="0"/>
          </a:endParaRPr>
        </a:p>
      </dsp:txBody>
      <dsp:txXfrm>
        <a:off x="22846" y="1663726"/>
        <a:ext cx="10717558" cy="422308"/>
      </dsp:txXfrm>
    </dsp:sp>
    <dsp:sp modelId="{54B31CF6-99B2-49DB-9E4E-9A949457F71C}">
      <dsp:nvSpPr>
        <dsp:cNvPr id="0" name=""/>
        <dsp:cNvSpPr/>
      </dsp:nvSpPr>
      <dsp:spPr>
        <a:xfrm>
          <a:off x="0" y="2166480"/>
          <a:ext cx="10763250" cy="46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solidFill>
                <a:schemeClr val="tx1"/>
              </a:solidFill>
              <a:latin typeface="Times New Roman" panose="02020603050405020304" pitchFamily="18" charset="0"/>
              <a:cs typeface="Times New Roman" panose="02020603050405020304" pitchFamily="18" charset="0"/>
            </a:rPr>
            <a:t>• Top 10 Mobile App Developers in 2020 by Appfutura.com </a:t>
          </a:r>
          <a:endParaRPr lang="en-US" sz="2000" kern="1200">
            <a:solidFill>
              <a:schemeClr val="tx1"/>
            </a:solidFill>
            <a:latin typeface="Times New Roman" panose="02020603050405020304" pitchFamily="18" charset="0"/>
            <a:cs typeface="Times New Roman" panose="02020603050405020304" pitchFamily="18" charset="0"/>
          </a:endParaRPr>
        </a:p>
      </dsp:txBody>
      <dsp:txXfrm>
        <a:off x="22846" y="2189326"/>
        <a:ext cx="10717558" cy="422308"/>
      </dsp:txXfrm>
    </dsp:sp>
    <dsp:sp modelId="{B08315AB-78F6-4DD4-93B0-15F5DE0BD74C}">
      <dsp:nvSpPr>
        <dsp:cNvPr id="0" name=""/>
        <dsp:cNvSpPr/>
      </dsp:nvSpPr>
      <dsp:spPr>
        <a:xfrm>
          <a:off x="0" y="2692080"/>
          <a:ext cx="10763250" cy="46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solidFill>
                <a:schemeClr val="tx1"/>
              </a:solidFill>
              <a:latin typeface="Times New Roman" panose="02020603050405020304" pitchFamily="18" charset="0"/>
              <a:cs typeface="Times New Roman" panose="02020603050405020304" pitchFamily="18" charset="0"/>
            </a:rPr>
            <a:t>• Recognized by ITFirms.co as #1 Mobile App Development Company in India 2020 </a:t>
          </a:r>
          <a:endParaRPr lang="en-US" sz="2000" kern="1200">
            <a:solidFill>
              <a:schemeClr val="tx1"/>
            </a:solidFill>
            <a:latin typeface="Times New Roman" panose="02020603050405020304" pitchFamily="18" charset="0"/>
            <a:cs typeface="Times New Roman" panose="02020603050405020304" pitchFamily="18" charset="0"/>
          </a:endParaRPr>
        </a:p>
      </dsp:txBody>
      <dsp:txXfrm>
        <a:off x="22846" y="2714926"/>
        <a:ext cx="10717558" cy="422308"/>
      </dsp:txXfrm>
    </dsp:sp>
    <dsp:sp modelId="{84E63374-7B2D-41F1-97EF-44C6606ABBC3}">
      <dsp:nvSpPr>
        <dsp:cNvPr id="0" name=""/>
        <dsp:cNvSpPr/>
      </dsp:nvSpPr>
      <dsp:spPr>
        <a:xfrm>
          <a:off x="0" y="3217680"/>
          <a:ext cx="10763250" cy="46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solidFill>
                <a:schemeClr val="tx1"/>
              </a:solidFill>
              <a:latin typeface="Times New Roman" panose="02020603050405020304" pitchFamily="18" charset="0"/>
              <a:cs typeface="Times New Roman" panose="02020603050405020304" pitchFamily="18" charset="0"/>
            </a:rPr>
            <a:t>• Winner of 2018 Best App Development Agency by TabbyAwards </a:t>
          </a:r>
          <a:endParaRPr lang="en-US" sz="2000" kern="1200">
            <a:solidFill>
              <a:schemeClr val="tx1"/>
            </a:solidFill>
            <a:latin typeface="Times New Roman" panose="02020603050405020304" pitchFamily="18" charset="0"/>
            <a:cs typeface="Times New Roman" panose="02020603050405020304" pitchFamily="18" charset="0"/>
          </a:endParaRPr>
        </a:p>
      </dsp:txBody>
      <dsp:txXfrm>
        <a:off x="22846" y="3240526"/>
        <a:ext cx="10717558" cy="422308"/>
      </dsp:txXfrm>
    </dsp:sp>
    <dsp:sp modelId="{94F3FCBC-D034-47C3-A219-9FD59B3F3047}">
      <dsp:nvSpPr>
        <dsp:cNvPr id="0" name=""/>
        <dsp:cNvSpPr/>
      </dsp:nvSpPr>
      <dsp:spPr>
        <a:xfrm>
          <a:off x="0" y="3743280"/>
          <a:ext cx="10763250" cy="46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solidFill>
                <a:schemeClr val="tx1"/>
              </a:solidFill>
              <a:latin typeface="Times New Roman" panose="02020603050405020304" pitchFamily="18" charset="0"/>
              <a:cs typeface="Times New Roman" panose="02020603050405020304" pitchFamily="18" charset="0"/>
            </a:rPr>
            <a:t>• Top React Native Development Company 2020 by Mobile App Daily </a:t>
          </a:r>
          <a:endParaRPr lang="en-US" sz="2000" kern="1200">
            <a:solidFill>
              <a:schemeClr val="tx1"/>
            </a:solidFill>
            <a:latin typeface="Times New Roman" panose="02020603050405020304" pitchFamily="18" charset="0"/>
            <a:cs typeface="Times New Roman" panose="02020603050405020304" pitchFamily="18" charset="0"/>
          </a:endParaRPr>
        </a:p>
      </dsp:txBody>
      <dsp:txXfrm>
        <a:off x="22846" y="3766126"/>
        <a:ext cx="10717558" cy="422308"/>
      </dsp:txXfrm>
    </dsp:sp>
    <dsp:sp modelId="{773E354C-2434-4F0B-A821-5F82C57F74BE}">
      <dsp:nvSpPr>
        <dsp:cNvPr id="0" name=""/>
        <dsp:cNvSpPr/>
      </dsp:nvSpPr>
      <dsp:spPr>
        <a:xfrm>
          <a:off x="0" y="4268880"/>
          <a:ext cx="10763250" cy="46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solidFill>
                <a:schemeClr val="tx1"/>
              </a:solidFill>
              <a:latin typeface="Times New Roman" panose="02020603050405020304" pitchFamily="18" charset="0"/>
              <a:cs typeface="Times New Roman" panose="02020603050405020304" pitchFamily="18" charset="0"/>
            </a:rPr>
            <a:t>• Ranked #1 as Top Mobile App Developers 2020 by TopDevelopers.co </a:t>
          </a:r>
          <a:endParaRPr lang="en-US" sz="2000" kern="1200">
            <a:solidFill>
              <a:schemeClr val="tx1"/>
            </a:solidFill>
            <a:latin typeface="Times New Roman" panose="02020603050405020304" pitchFamily="18" charset="0"/>
            <a:cs typeface="Times New Roman" panose="02020603050405020304" pitchFamily="18" charset="0"/>
          </a:endParaRPr>
        </a:p>
      </dsp:txBody>
      <dsp:txXfrm>
        <a:off x="22846" y="4291726"/>
        <a:ext cx="10717558" cy="422308"/>
      </dsp:txXfrm>
    </dsp:sp>
    <dsp:sp modelId="{79656E3A-0B91-469A-8BC7-ECEC9D4C1229}">
      <dsp:nvSpPr>
        <dsp:cNvPr id="0" name=""/>
        <dsp:cNvSpPr/>
      </dsp:nvSpPr>
      <dsp:spPr>
        <a:xfrm>
          <a:off x="0" y="4794480"/>
          <a:ext cx="10763250" cy="46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solidFill>
                <a:schemeClr val="tx1"/>
              </a:solidFill>
              <a:latin typeface="Times New Roman" panose="02020603050405020304" pitchFamily="18" charset="0"/>
              <a:cs typeface="Times New Roman" panose="02020603050405020304" pitchFamily="18" charset="0"/>
            </a:rPr>
            <a:t>• Ranked Among Top Mobile Developers of 2020 by G2.com </a:t>
          </a:r>
          <a:endParaRPr lang="en-US" sz="2000" kern="1200">
            <a:solidFill>
              <a:schemeClr val="tx1"/>
            </a:solidFill>
            <a:latin typeface="Times New Roman" panose="02020603050405020304" pitchFamily="18" charset="0"/>
            <a:cs typeface="Times New Roman" panose="02020603050405020304" pitchFamily="18" charset="0"/>
          </a:endParaRPr>
        </a:p>
      </dsp:txBody>
      <dsp:txXfrm>
        <a:off x="22846" y="4817326"/>
        <a:ext cx="10717558" cy="422308"/>
      </dsp:txXfrm>
    </dsp:sp>
    <dsp:sp modelId="{E744469B-E0CE-4529-B8A9-90FB71B2C5C6}">
      <dsp:nvSpPr>
        <dsp:cNvPr id="0" name=""/>
        <dsp:cNvSpPr/>
      </dsp:nvSpPr>
      <dsp:spPr>
        <a:xfrm>
          <a:off x="0" y="5320079"/>
          <a:ext cx="10763250" cy="46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solidFill>
                <a:schemeClr val="tx1"/>
              </a:solidFill>
              <a:latin typeface="Times New Roman" panose="02020603050405020304" pitchFamily="18" charset="0"/>
              <a:cs typeface="Times New Roman" panose="02020603050405020304" pitchFamily="18" charset="0"/>
            </a:rPr>
            <a:t>• Ranked among Top Hybrid App Development Companies 2020 by Mobile App Daily</a:t>
          </a:r>
          <a:endParaRPr lang="en-US" sz="2000" kern="1200">
            <a:solidFill>
              <a:schemeClr val="tx1"/>
            </a:solidFill>
            <a:latin typeface="Times New Roman" panose="02020603050405020304" pitchFamily="18" charset="0"/>
            <a:cs typeface="Times New Roman" panose="02020603050405020304" pitchFamily="18" charset="0"/>
          </a:endParaRPr>
        </a:p>
      </dsp:txBody>
      <dsp:txXfrm>
        <a:off x="22846" y="5342925"/>
        <a:ext cx="10717558" cy="42230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E97B87-FB21-4E5B-B960-244F7067D2E5}"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C15D3-ED1E-4C8E-BA46-D1D41FC3822E}" type="slidenum">
              <a:rPr lang="en-US" smtClean="0"/>
              <a:t>‹#›</a:t>
            </a:fld>
            <a:endParaRPr lang="en-US"/>
          </a:p>
        </p:txBody>
      </p:sp>
    </p:spTree>
    <p:extLst>
      <p:ext uri="{BB962C8B-B14F-4D97-AF65-F5344CB8AC3E}">
        <p14:creationId xmlns:p14="http://schemas.microsoft.com/office/powerpoint/2010/main" val="3833628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E97B87-FB21-4E5B-B960-244F7067D2E5}"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C15D3-ED1E-4C8E-BA46-D1D41FC3822E}" type="slidenum">
              <a:rPr lang="en-US" smtClean="0"/>
              <a:t>‹#›</a:t>
            </a:fld>
            <a:endParaRPr lang="en-US"/>
          </a:p>
        </p:txBody>
      </p:sp>
    </p:spTree>
    <p:extLst>
      <p:ext uri="{BB962C8B-B14F-4D97-AF65-F5344CB8AC3E}">
        <p14:creationId xmlns:p14="http://schemas.microsoft.com/office/powerpoint/2010/main" val="3557035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E97B87-FB21-4E5B-B960-244F7067D2E5}"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C15D3-ED1E-4C8E-BA46-D1D41FC3822E}" type="slidenum">
              <a:rPr lang="en-US" smtClean="0"/>
              <a:t>‹#›</a:t>
            </a:fld>
            <a:endParaRPr lang="en-US"/>
          </a:p>
        </p:txBody>
      </p:sp>
    </p:spTree>
    <p:extLst>
      <p:ext uri="{BB962C8B-B14F-4D97-AF65-F5344CB8AC3E}">
        <p14:creationId xmlns:p14="http://schemas.microsoft.com/office/powerpoint/2010/main" val="936534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E97B87-FB21-4E5B-B960-244F7067D2E5}"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C15D3-ED1E-4C8E-BA46-D1D41FC3822E}" type="slidenum">
              <a:rPr lang="en-US" smtClean="0"/>
              <a:t>‹#›</a:t>
            </a:fld>
            <a:endParaRPr lang="en-US"/>
          </a:p>
        </p:txBody>
      </p:sp>
    </p:spTree>
    <p:extLst>
      <p:ext uri="{BB962C8B-B14F-4D97-AF65-F5344CB8AC3E}">
        <p14:creationId xmlns:p14="http://schemas.microsoft.com/office/powerpoint/2010/main" val="1578704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EE97B87-FB21-4E5B-B960-244F7067D2E5}"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C15D3-ED1E-4C8E-BA46-D1D41FC3822E}" type="slidenum">
              <a:rPr lang="en-US" smtClean="0"/>
              <a:t>‹#›</a:t>
            </a:fld>
            <a:endParaRPr lang="en-US"/>
          </a:p>
        </p:txBody>
      </p:sp>
    </p:spTree>
    <p:extLst>
      <p:ext uri="{BB962C8B-B14F-4D97-AF65-F5344CB8AC3E}">
        <p14:creationId xmlns:p14="http://schemas.microsoft.com/office/powerpoint/2010/main" val="1183024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E97B87-FB21-4E5B-B960-244F7067D2E5}"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4C15D3-ED1E-4C8E-BA46-D1D41FC3822E}" type="slidenum">
              <a:rPr lang="en-US" smtClean="0"/>
              <a:t>‹#›</a:t>
            </a:fld>
            <a:endParaRPr lang="en-US"/>
          </a:p>
        </p:txBody>
      </p:sp>
    </p:spTree>
    <p:extLst>
      <p:ext uri="{BB962C8B-B14F-4D97-AF65-F5344CB8AC3E}">
        <p14:creationId xmlns:p14="http://schemas.microsoft.com/office/powerpoint/2010/main" val="2020717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E97B87-FB21-4E5B-B960-244F7067D2E5}" type="datetimeFigureOut">
              <a:rPr lang="en-US" smtClean="0"/>
              <a:t>6/15/2023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4C15D3-ED1E-4C8E-BA46-D1D41FC3822E}" type="slidenum">
              <a:rPr lang="en-US" smtClean="0"/>
              <a:t>‹#›</a:t>
            </a:fld>
            <a:endParaRPr lang="en-US"/>
          </a:p>
        </p:txBody>
      </p:sp>
    </p:spTree>
    <p:extLst>
      <p:ext uri="{BB962C8B-B14F-4D97-AF65-F5344CB8AC3E}">
        <p14:creationId xmlns:p14="http://schemas.microsoft.com/office/powerpoint/2010/main" val="1491379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E97B87-FB21-4E5B-B960-244F7067D2E5}" type="datetimeFigureOut">
              <a:rPr lang="en-US" smtClean="0"/>
              <a:t>6/15/2023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4C15D3-ED1E-4C8E-BA46-D1D41FC3822E}" type="slidenum">
              <a:rPr lang="en-US" smtClean="0"/>
              <a:t>‹#›</a:t>
            </a:fld>
            <a:endParaRPr lang="en-US"/>
          </a:p>
        </p:txBody>
      </p:sp>
    </p:spTree>
    <p:extLst>
      <p:ext uri="{BB962C8B-B14F-4D97-AF65-F5344CB8AC3E}">
        <p14:creationId xmlns:p14="http://schemas.microsoft.com/office/powerpoint/2010/main" val="3574414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E97B87-FB21-4E5B-B960-244F7067D2E5}" type="datetimeFigureOut">
              <a:rPr lang="en-US" smtClean="0"/>
              <a:t>6/15/2023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4C15D3-ED1E-4C8E-BA46-D1D41FC3822E}" type="slidenum">
              <a:rPr lang="en-US" smtClean="0"/>
              <a:t>‹#›</a:t>
            </a:fld>
            <a:endParaRPr lang="en-US"/>
          </a:p>
        </p:txBody>
      </p:sp>
    </p:spTree>
    <p:extLst>
      <p:ext uri="{BB962C8B-B14F-4D97-AF65-F5344CB8AC3E}">
        <p14:creationId xmlns:p14="http://schemas.microsoft.com/office/powerpoint/2010/main" val="3513885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EE97B87-FB21-4E5B-B960-244F7067D2E5}"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4C15D3-ED1E-4C8E-BA46-D1D41FC3822E}" type="slidenum">
              <a:rPr lang="en-US" smtClean="0"/>
              <a:t>‹#›</a:t>
            </a:fld>
            <a:endParaRPr lang="en-US"/>
          </a:p>
        </p:txBody>
      </p:sp>
    </p:spTree>
    <p:extLst>
      <p:ext uri="{BB962C8B-B14F-4D97-AF65-F5344CB8AC3E}">
        <p14:creationId xmlns:p14="http://schemas.microsoft.com/office/powerpoint/2010/main" val="2473988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EE97B87-FB21-4E5B-B960-244F7067D2E5}"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4C15D3-ED1E-4C8E-BA46-D1D41FC3822E}" type="slidenum">
              <a:rPr lang="en-US" smtClean="0"/>
              <a:t>‹#›</a:t>
            </a:fld>
            <a:endParaRPr lang="en-US"/>
          </a:p>
        </p:txBody>
      </p:sp>
    </p:spTree>
    <p:extLst>
      <p:ext uri="{BB962C8B-B14F-4D97-AF65-F5344CB8AC3E}">
        <p14:creationId xmlns:p14="http://schemas.microsoft.com/office/powerpoint/2010/main" val="1983037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E97B87-FB21-4E5B-B960-244F7067D2E5}" type="datetimeFigureOut">
              <a:rPr lang="en-US" smtClean="0"/>
              <a:t>6/15/2023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4C15D3-ED1E-4C8E-BA46-D1D41FC3822E}" type="slidenum">
              <a:rPr lang="en-US" smtClean="0"/>
              <a:t>‹#›</a:t>
            </a:fld>
            <a:endParaRPr lang="en-US"/>
          </a:p>
        </p:txBody>
      </p:sp>
    </p:spTree>
    <p:extLst>
      <p:ext uri="{BB962C8B-B14F-4D97-AF65-F5344CB8AC3E}">
        <p14:creationId xmlns:p14="http://schemas.microsoft.com/office/powerpoint/2010/main" val="1201322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2.xml"/><Relationship Id="rId1" Type="http://schemas.openxmlformats.org/officeDocument/2006/relationships/slideLayout" Target="../slideLayouts/slideLayout1.xml"/><Relationship Id="rId5" Type="http://schemas.openxmlformats.org/officeDocument/2006/relationships/slide" Target="slide11.xml"/><Relationship Id="rId4" Type="http://schemas.openxmlformats.org/officeDocument/2006/relationships/slide" Target="slide6.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slide" Target="slide1.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slide" Target="slide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slide" Target="slide1.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p:cNvCxnSpPr/>
          <p:nvPr/>
        </p:nvCxnSpPr>
        <p:spPr>
          <a:xfrm flipV="1">
            <a:off x="205740" y="3200400"/>
            <a:ext cx="11673840" cy="381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 name="Rectangle 5"/>
          <p:cNvSpPr/>
          <p:nvPr/>
        </p:nvSpPr>
        <p:spPr>
          <a:xfrm>
            <a:off x="11087100" y="2377440"/>
            <a:ext cx="906780" cy="594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2023.5</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Rectangle 6"/>
          <p:cNvSpPr/>
          <p:nvPr/>
        </p:nvSpPr>
        <p:spPr>
          <a:xfrm>
            <a:off x="9094470" y="2491740"/>
            <a:ext cx="902970" cy="594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2021.2/2021.3</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8" name="Rectangle 7"/>
          <p:cNvSpPr/>
          <p:nvPr/>
        </p:nvSpPr>
        <p:spPr>
          <a:xfrm>
            <a:off x="7101840" y="2491740"/>
            <a:ext cx="925830" cy="594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2018.1/2018.2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9" name="Rectangle 8"/>
          <p:cNvSpPr/>
          <p:nvPr/>
        </p:nvSpPr>
        <p:spPr>
          <a:xfrm>
            <a:off x="5169140" y="2558957"/>
            <a:ext cx="1335405" cy="594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2015.11/12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2907030" y="2548890"/>
            <a:ext cx="990600" cy="594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2011.9</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205740" y="2491740"/>
            <a:ext cx="1173480" cy="594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anose="02020603050405020304" pitchFamily="18" charset="0"/>
                <a:cs typeface="Times New Roman" panose="02020603050405020304" pitchFamily="18" charset="0"/>
              </a:rPr>
              <a:t>1995.7.11</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13" name="Straight Connector 12"/>
          <p:cNvCxnSpPr/>
          <p:nvPr/>
        </p:nvCxnSpPr>
        <p:spPr>
          <a:xfrm>
            <a:off x="11616690" y="3055620"/>
            <a:ext cx="0" cy="32766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9589770" y="3086100"/>
            <a:ext cx="0" cy="32766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a:off x="7661910" y="3074670"/>
            <a:ext cx="0" cy="32766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5715000" y="3055620"/>
            <a:ext cx="0" cy="327660"/>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a:off x="3379470" y="3063240"/>
            <a:ext cx="0" cy="327660"/>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430530" y="3074670"/>
            <a:ext cx="0" cy="327660"/>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a:off x="3402330" y="3413760"/>
            <a:ext cx="2312670"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a:off x="5715000" y="3611880"/>
            <a:ext cx="1946910" cy="762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a:off x="7642860" y="3421380"/>
            <a:ext cx="1946910" cy="762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9669780" y="3406140"/>
            <a:ext cx="1946910" cy="762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25" name="Rectangle 24"/>
          <p:cNvSpPr/>
          <p:nvPr/>
        </p:nvSpPr>
        <p:spPr>
          <a:xfrm>
            <a:off x="3897630" y="3589021"/>
            <a:ext cx="1173480" cy="594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hlinkClick r:id="rId2" action="ppaction://hlinksldjump"/>
              </a:rPr>
              <a:t>HKUST</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6" name="Rectangle 25"/>
          <p:cNvSpPr/>
          <p:nvPr/>
        </p:nvSpPr>
        <p:spPr>
          <a:xfrm>
            <a:off x="6042660" y="3680460"/>
            <a:ext cx="1459230" cy="624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hlinkClick r:id="rId3" action="ppaction://hlinksldjump"/>
              </a:rPr>
              <a:t>TapInfluence</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7" name="Rectangle 26"/>
          <p:cNvSpPr/>
          <p:nvPr/>
        </p:nvSpPr>
        <p:spPr>
          <a:xfrm>
            <a:off x="7833360" y="3558541"/>
            <a:ext cx="1836420" cy="5442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hlinkClick r:id="rId4" action="ppaction://hlinksldjump"/>
              </a:rPr>
              <a:t>Konstant Infosolutions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8" name="Rectangle 27"/>
          <p:cNvSpPr/>
          <p:nvPr/>
        </p:nvSpPr>
        <p:spPr>
          <a:xfrm>
            <a:off x="9913620" y="3558541"/>
            <a:ext cx="1459230" cy="624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latin typeface="Times New Roman" panose="02020603050405020304" pitchFamily="18" charset="0"/>
                <a:cs typeface="Times New Roman" panose="02020603050405020304" pitchFamily="18" charset="0"/>
                <a:hlinkClick r:id="rId5" action="ppaction://hlinksldjump"/>
              </a:rPr>
              <a:t>Zibtek</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 name="Rectangle 1"/>
          <p:cNvSpPr/>
          <p:nvPr/>
        </p:nvSpPr>
        <p:spPr>
          <a:xfrm>
            <a:off x="8404860" y="4118052"/>
            <a:ext cx="3718560" cy="2674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sp>
        <p:nvSpPr>
          <p:cNvPr id="29" name="Rectangle 28"/>
          <p:cNvSpPr/>
          <p:nvPr/>
        </p:nvSpPr>
        <p:spPr>
          <a:xfrm>
            <a:off x="1838325" y="4179012"/>
            <a:ext cx="3718560" cy="2613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Times New Roman" panose="02020603050405020304" pitchFamily="18" charset="0"/>
                <a:cs typeface="Times New Roman" panose="02020603050405020304" pitchFamily="18" charset="0"/>
              </a:rPr>
              <a:t>Web development with majored </a:t>
            </a:r>
          </a:p>
        </p:txBody>
      </p:sp>
      <p:sp>
        <p:nvSpPr>
          <p:cNvPr id="30" name="Rectangle 29"/>
          <p:cNvSpPr/>
          <p:nvPr/>
        </p:nvSpPr>
        <p:spPr>
          <a:xfrm>
            <a:off x="3493770" y="-3810"/>
            <a:ext cx="8500110" cy="21145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4" name="Straight Arrow Connector 3"/>
          <p:cNvCxnSpPr>
            <a:endCxn id="27" idx="0"/>
          </p:cNvCxnSpPr>
          <p:nvPr/>
        </p:nvCxnSpPr>
        <p:spPr>
          <a:xfrm>
            <a:off x="8473440" y="2097248"/>
            <a:ext cx="278130" cy="14612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29" idx="3"/>
            <a:endCxn id="26" idx="2"/>
          </p:cNvCxnSpPr>
          <p:nvPr/>
        </p:nvCxnSpPr>
        <p:spPr>
          <a:xfrm flipV="1">
            <a:off x="5556885" y="4305300"/>
            <a:ext cx="1215390" cy="11805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2" idx="0"/>
            <a:endCxn id="28" idx="2"/>
          </p:cNvCxnSpPr>
          <p:nvPr/>
        </p:nvCxnSpPr>
        <p:spPr>
          <a:xfrm>
            <a:off x="10264140" y="4118052"/>
            <a:ext cx="379095" cy="653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969693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47675" y="88901"/>
            <a:ext cx="10515600" cy="7683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Awards &amp; Accolades:</a:t>
            </a:r>
          </a:p>
        </p:txBody>
      </p:sp>
      <p:graphicFrame>
        <p:nvGraphicFramePr>
          <p:cNvPr id="6" name="Diagram 5"/>
          <p:cNvGraphicFramePr/>
          <p:nvPr>
            <p:extLst/>
          </p:nvPr>
        </p:nvGraphicFramePr>
        <p:xfrm>
          <a:off x="447675" y="923926"/>
          <a:ext cx="10763250" cy="5852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Left Arrow 6">
            <a:hlinkClick r:id="rId7" action="ppaction://hlinksldjump"/>
          </p:cNvPr>
          <p:cNvSpPr/>
          <p:nvPr/>
        </p:nvSpPr>
        <p:spPr>
          <a:xfrm>
            <a:off x="10754686" y="6191250"/>
            <a:ext cx="1098958" cy="5702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return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49058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468" y="244096"/>
            <a:ext cx="10778281" cy="1079879"/>
          </a:xfrm>
        </p:spPr>
        <p:txBody>
          <a:bodyPr>
            <a:normAutofit/>
          </a:bodyPr>
          <a:lstStyle/>
          <a:p>
            <a:r>
              <a:rPr lang="en-US" sz="5400" dirty="0" smtClean="0">
                <a:latin typeface="Times New Roman" panose="02020603050405020304" pitchFamily="18" charset="0"/>
                <a:cs typeface="Times New Roman" panose="02020603050405020304" pitchFamily="18" charset="0"/>
              </a:rPr>
              <a:t>Zibtek</a:t>
            </a:r>
            <a:endParaRPr lang="en-US" sz="5400" dirty="0"/>
          </a:p>
        </p:txBody>
      </p:sp>
      <p:sp>
        <p:nvSpPr>
          <p:cNvPr id="3" name="Content Placeholder 2"/>
          <p:cNvSpPr>
            <a:spLocks noGrp="1"/>
          </p:cNvSpPr>
          <p:nvPr>
            <p:ph idx="1"/>
          </p:nvPr>
        </p:nvSpPr>
        <p:spPr>
          <a:xfrm>
            <a:off x="442168" y="1471452"/>
            <a:ext cx="11597431" cy="4719798"/>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Website link : https://zibtek.com/</a:t>
            </a:r>
          </a:p>
          <a:p>
            <a:pPr marL="0" indent="0">
              <a:buNone/>
            </a:pPr>
            <a:r>
              <a:rPr lang="en-US" dirty="0">
                <a:latin typeface="Times New Roman" panose="02020603050405020304" pitchFamily="18" charset="0"/>
                <a:cs typeface="Times New Roman" panose="02020603050405020304" pitchFamily="18" charset="0"/>
              </a:rPr>
              <a:t>Location : Draper, Utah, United States</a:t>
            </a:r>
          </a:p>
          <a:p>
            <a:pPr marL="0" indent="0">
              <a:buNone/>
            </a:pPr>
            <a:r>
              <a:rPr lang="en-US" dirty="0">
                <a:latin typeface="Times New Roman" panose="02020603050405020304" pitchFamily="18" charset="0"/>
                <a:cs typeface="Times New Roman" panose="02020603050405020304" pitchFamily="18" charset="0"/>
              </a:rPr>
              <a:t>Size : 101-250</a:t>
            </a:r>
          </a:p>
          <a:p>
            <a:pPr marL="0" indent="0">
              <a:buNone/>
            </a:pPr>
            <a:r>
              <a:rPr lang="en-US" dirty="0">
                <a:latin typeface="Times New Roman" panose="02020603050405020304" pitchFamily="18" charset="0"/>
                <a:cs typeface="Times New Roman" panose="02020603050405020304" pitchFamily="18" charset="0"/>
              </a:rPr>
              <a:t>Contact Email :  hello@zibtek.com</a:t>
            </a:r>
          </a:p>
          <a:p>
            <a:pPr marL="0" indent="0">
              <a:buNone/>
            </a:pPr>
            <a:r>
              <a:rPr lang="en-US" dirty="0">
                <a:latin typeface="Times New Roman" panose="02020603050405020304" pitchFamily="18" charset="0"/>
                <a:cs typeface="Times New Roman" panose="02020603050405020304" pitchFamily="18" charset="0"/>
              </a:rPr>
              <a:t>Phone Number :  801-895-2894</a:t>
            </a:r>
          </a:p>
          <a:p>
            <a:pPr marL="0" indent="0">
              <a:buNone/>
            </a:pPr>
            <a:r>
              <a:rPr lang="en-US" dirty="0">
                <a:latin typeface="Times New Roman" panose="02020603050405020304" pitchFamily="18" charset="0"/>
                <a:cs typeface="Times New Roman" panose="02020603050405020304" pitchFamily="18" charset="0"/>
              </a:rPr>
              <a:t>About : </a:t>
            </a:r>
          </a:p>
          <a:p>
            <a:pPr marL="0" indent="0">
              <a:buNone/>
            </a:pPr>
            <a:r>
              <a:rPr lang="en-US" dirty="0">
                <a:latin typeface="Times New Roman" panose="02020603050405020304" pitchFamily="18" charset="0"/>
                <a:cs typeface="Times New Roman" panose="02020603050405020304" pitchFamily="18" charset="0"/>
              </a:rPr>
              <a:t>Top Custom Software, Mobile &amp; Web App Development Company in USA.</a:t>
            </a:r>
          </a:p>
        </p:txBody>
      </p:sp>
      <p:sp>
        <p:nvSpPr>
          <p:cNvPr id="5" name="Left Arrow 4">
            <a:hlinkClick r:id="rId2" action="ppaction://hlinksldjump"/>
          </p:cNvPr>
          <p:cNvSpPr/>
          <p:nvPr/>
        </p:nvSpPr>
        <p:spPr>
          <a:xfrm>
            <a:off x="10754686" y="6191250"/>
            <a:ext cx="1098958" cy="5702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return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8054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75" y="215899"/>
            <a:ext cx="11944350" cy="6518275"/>
          </a:xfrm>
        </p:spPr>
        <p:txBody>
          <a:bodyPr anchor="ctr">
            <a:noAutofit/>
          </a:bodyPr>
          <a:lstStyle/>
          <a:p>
            <a:pPr marL="0" indent="0">
              <a:buNone/>
            </a:pPr>
            <a:r>
              <a:rPr lang="en-US" sz="3200" dirty="0">
                <a:latin typeface="Times New Roman" panose="02020603050405020304" pitchFamily="18" charset="0"/>
                <a:cs typeface="Times New Roman" panose="02020603050405020304" pitchFamily="18" charset="0"/>
              </a:rPr>
              <a:t>Zibtek offers Full stack development, Web design, and Digital marketing. Our experts serve Fortune 500 to midsize businesses and startups. Our agile methodologies enable us to effectively handle software projects of any scale and complexity, quickly and cost effectively. Our 250 + experienced engineers, managers, and technology professionals</a:t>
            </a:r>
          </a:p>
          <a:p>
            <a:pPr marL="0" indent="0">
              <a:buNone/>
            </a:pPr>
            <a:r>
              <a:rPr lang="en-US" sz="3200" dirty="0">
                <a:latin typeface="Times New Roman" panose="02020603050405020304" pitchFamily="18" charset="0"/>
                <a:cs typeface="Times New Roman" panose="02020603050405020304" pitchFamily="18" charset="0"/>
              </a:rPr>
              <a:t>collaborate between our 3 global locations and serve our clients throughout the entire software development lifecycle</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
        <p:nvSpPr>
          <p:cNvPr id="5" name="Left Arrow 4">
            <a:hlinkClick r:id="rId2" action="ppaction://hlinksldjump"/>
          </p:cNvPr>
          <p:cNvSpPr/>
          <p:nvPr/>
        </p:nvSpPr>
        <p:spPr>
          <a:xfrm>
            <a:off x="10754686" y="6191250"/>
            <a:ext cx="1098958" cy="5702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return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4826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06" y="724045"/>
            <a:ext cx="10201275" cy="552450"/>
          </a:xfrm>
        </p:spPr>
        <p:txBody>
          <a:bodyPr>
            <a:noAutofit/>
          </a:bodyPr>
          <a:lstStyle/>
          <a:p>
            <a:r>
              <a:rPr lang="en-US" sz="4800" dirty="0" smtClean="0">
                <a:latin typeface="Times New Roman" panose="02020603050405020304" pitchFamily="18" charset="0"/>
                <a:cs typeface="Times New Roman" panose="02020603050405020304" pitchFamily="18" charset="0"/>
              </a:rPr>
              <a:t>Zibtek</a:t>
            </a:r>
            <a:r>
              <a:rPr lang="en-US" sz="3600" dirty="0" smtClean="0">
                <a:latin typeface="Times New Roman" panose="02020603050405020304" pitchFamily="18" charset="0"/>
                <a:cs typeface="Times New Roman" panose="02020603050405020304" pitchFamily="18" charset="0"/>
              </a:rPr>
              <a:t>’s main service</a:t>
            </a:r>
            <a:endParaRPr lang="en-US" sz="4800" dirty="0"/>
          </a:p>
        </p:txBody>
      </p:sp>
      <p:sp>
        <p:nvSpPr>
          <p:cNvPr id="3" name="Content Placeholder 2"/>
          <p:cNvSpPr>
            <a:spLocks noGrp="1"/>
          </p:cNvSpPr>
          <p:nvPr>
            <p:ph idx="1"/>
          </p:nvPr>
        </p:nvSpPr>
        <p:spPr>
          <a:xfrm>
            <a:off x="334860" y="1632678"/>
            <a:ext cx="11857140" cy="4351338"/>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Mobile app development </a:t>
            </a:r>
          </a:p>
          <a:p>
            <a:pPr marL="0" indent="0">
              <a:buNone/>
            </a:pPr>
            <a:r>
              <a:rPr lang="en-US" dirty="0">
                <a:latin typeface="Times New Roman" panose="02020603050405020304" pitchFamily="18" charset="0"/>
                <a:cs typeface="Times New Roman" panose="02020603050405020304" pitchFamily="18" charset="0"/>
              </a:rPr>
              <a:t>Web App Development </a:t>
            </a:r>
          </a:p>
          <a:p>
            <a:pPr marL="0" indent="0">
              <a:buNone/>
            </a:pPr>
            <a:r>
              <a:rPr lang="en-US" dirty="0">
                <a:latin typeface="Times New Roman" panose="02020603050405020304" pitchFamily="18" charset="0"/>
                <a:cs typeface="Times New Roman" panose="02020603050405020304" pitchFamily="18" charset="0"/>
              </a:rPr>
              <a:t>E-commerce </a:t>
            </a:r>
          </a:p>
          <a:p>
            <a:pPr marL="0" indent="0">
              <a:buNone/>
            </a:pPr>
            <a:r>
              <a:rPr lang="en-US" dirty="0">
                <a:latin typeface="Times New Roman" panose="02020603050405020304" pitchFamily="18" charset="0"/>
                <a:cs typeface="Times New Roman" panose="02020603050405020304" pitchFamily="18" charset="0"/>
              </a:rPr>
              <a:t>Enterprise Solutions ERP &amp; CRM Integration U.S. managed offshore developers </a:t>
            </a:r>
          </a:p>
          <a:p>
            <a:pPr marL="0" indent="0">
              <a:buNone/>
            </a:pPr>
            <a:r>
              <a:rPr lang="en-US" dirty="0">
                <a:latin typeface="Times New Roman" panose="02020603050405020304" pitchFamily="18" charset="0"/>
                <a:cs typeface="Times New Roman" panose="02020603050405020304" pitchFamily="18" charset="0"/>
              </a:rPr>
              <a:t>Design SEO/SEM/PPC Cloud computing Full Stack Development</a:t>
            </a:r>
          </a:p>
        </p:txBody>
      </p:sp>
      <p:sp>
        <p:nvSpPr>
          <p:cNvPr id="9" name="Left Arrow 8">
            <a:hlinkClick r:id="rId2" action="ppaction://hlinksldjump"/>
          </p:cNvPr>
          <p:cNvSpPr/>
          <p:nvPr/>
        </p:nvSpPr>
        <p:spPr>
          <a:xfrm>
            <a:off x="10754686" y="6191250"/>
            <a:ext cx="1098958" cy="5702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return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35701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7866" y="2043737"/>
            <a:ext cx="10503716" cy="3442663"/>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Where is Zibtek's headquarters? </a:t>
            </a:r>
          </a:p>
          <a:p>
            <a:pPr marL="0" indent="0">
              <a:buNone/>
            </a:pPr>
            <a:r>
              <a:rPr lang="en-US" sz="3200" dirty="0">
                <a:latin typeface="Times New Roman" panose="02020603050405020304" pitchFamily="18" charset="0"/>
                <a:cs typeface="Times New Roman" panose="02020603050405020304" pitchFamily="18" charset="0"/>
              </a:rPr>
              <a:t>Zibtek is located in Draper, Utah, United States.</a:t>
            </a:r>
          </a:p>
          <a:p>
            <a:pPr marL="0" indent="0">
              <a:buNone/>
            </a:pPr>
            <a:r>
              <a:rPr lang="en-US" sz="3200" dirty="0">
                <a:latin typeface="Times New Roman" panose="02020603050405020304" pitchFamily="18" charset="0"/>
                <a:cs typeface="Times New Roman" panose="02020603050405020304" pitchFamily="18" charset="0"/>
              </a:rPr>
              <a:t>Who are Zibtek's competitors? </a:t>
            </a:r>
          </a:p>
          <a:p>
            <a:pPr marL="0" indent="0">
              <a:buNone/>
            </a:pPr>
            <a:r>
              <a:rPr lang="en-US" sz="3200" dirty="0">
                <a:latin typeface="Times New Roman" panose="02020603050405020304" pitchFamily="18" charset="0"/>
                <a:cs typeface="Times New Roman" panose="02020603050405020304" pitchFamily="18" charset="0"/>
              </a:rPr>
              <a:t>Alternatives and possible competitors to Zibtek may include Octos Global, </a:t>
            </a:r>
            <a:r>
              <a:rPr lang="en-US" sz="3200" dirty="0" err="1">
                <a:latin typeface="Times New Roman" panose="02020603050405020304" pitchFamily="18" charset="0"/>
                <a:cs typeface="Times New Roman" panose="02020603050405020304" pitchFamily="18" charset="0"/>
              </a:rPr>
              <a:t>Winnona</a:t>
            </a:r>
            <a:r>
              <a:rPr lang="en-US" sz="3200" dirty="0">
                <a:latin typeface="Times New Roman" panose="02020603050405020304" pitchFamily="18" charset="0"/>
                <a:cs typeface="Times New Roman" panose="02020603050405020304" pitchFamily="18" charset="0"/>
              </a:rPr>
              <a:t> Partners, and </a:t>
            </a:r>
            <a:r>
              <a:rPr lang="en-US" sz="3200" dirty="0" err="1">
                <a:latin typeface="Times New Roman" panose="02020603050405020304" pitchFamily="18" charset="0"/>
                <a:cs typeface="Times New Roman" panose="02020603050405020304" pitchFamily="18" charset="0"/>
              </a:rPr>
              <a:t>Skywave</a:t>
            </a:r>
            <a:r>
              <a:rPr lang="en-US" sz="3200" dirty="0">
                <a:latin typeface="Times New Roman" panose="02020603050405020304" pitchFamily="18" charset="0"/>
                <a:cs typeface="Times New Roman" panose="02020603050405020304" pitchFamily="18" charset="0"/>
              </a:rPr>
              <a:t> Info Solutions.</a:t>
            </a:r>
          </a:p>
        </p:txBody>
      </p:sp>
      <p:sp>
        <p:nvSpPr>
          <p:cNvPr id="7" name="Title 1"/>
          <p:cNvSpPr txBox="1">
            <a:spLocks/>
          </p:cNvSpPr>
          <p:nvPr/>
        </p:nvSpPr>
        <p:spPr>
          <a:xfrm>
            <a:off x="276136" y="437043"/>
            <a:ext cx="10778281" cy="1079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smtClean="0">
                <a:latin typeface="Times New Roman" panose="02020603050405020304" pitchFamily="18" charset="0"/>
                <a:cs typeface="Times New Roman" panose="02020603050405020304" pitchFamily="18" charset="0"/>
              </a:rPr>
              <a:t>Frequency Question</a:t>
            </a:r>
            <a:endParaRPr lang="en-US" sz="5400" dirty="0"/>
          </a:p>
        </p:txBody>
      </p:sp>
      <p:sp>
        <p:nvSpPr>
          <p:cNvPr id="6" name="Left Arrow 5">
            <a:hlinkClick r:id="rId2" action="ppaction://hlinksldjump"/>
          </p:cNvPr>
          <p:cNvSpPr/>
          <p:nvPr/>
        </p:nvSpPr>
        <p:spPr>
          <a:xfrm>
            <a:off x="10754686" y="6191250"/>
            <a:ext cx="1098958" cy="5702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return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2523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468" y="244096"/>
            <a:ext cx="11864131" cy="1227356"/>
          </a:xfrm>
        </p:spPr>
        <p:txBody>
          <a:bodyPr>
            <a:noAutofit/>
          </a:bodyPr>
          <a:lstStyle/>
          <a:p>
            <a:r>
              <a:rPr lang="en-US" sz="3600" dirty="0" smtClean="0">
                <a:latin typeface="Times New Roman" panose="02020603050405020304" pitchFamily="18" charset="0"/>
                <a:cs typeface="Times New Roman" panose="02020603050405020304" pitchFamily="18" charset="0"/>
              </a:rPr>
              <a:t>HKUST(Hong Kong University of Science and Technology)</a:t>
            </a:r>
            <a:endParaRPr lang="en-US" sz="3600" dirty="0"/>
          </a:p>
        </p:txBody>
      </p:sp>
      <p:sp>
        <p:nvSpPr>
          <p:cNvPr id="3" name="Content Placeholder 2"/>
          <p:cNvSpPr>
            <a:spLocks noGrp="1"/>
          </p:cNvSpPr>
          <p:nvPr>
            <p:ph idx="1"/>
          </p:nvPr>
        </p:nvSpPr>
        <p:spPr>
          <a:xfrm>
            <a:off x="442168" y="1471452"/>
            <a:ext cx="11597431" cy="4719798"/>
          </a:xfrm>
        </p:spPr>
        <p:txBody>
          <a:bodyPr>
            <a:noAutofit/>
          </a:bodyPr>
          <a:lstStyle/>
          <a:p>
            <a:pPr marL="0" indent="0">
              <a:lnSpc>
                <a:spcPct val="110000"/>
              </a:lnSpc>
              <a:buNone/>
            </a:pPr>
            <a:r>
              <a:rPr lang="en-US" sz="2400" dirty="0">
                <a:latin typeface="Times New Roman" panose="02020603050405020304" pitchFamily="18" charset="0"/>
                <a:cs typeface="Times New Roman" panose="02020603050405020304" pitchFamily="18" charset="0"/>
              </a:rPr>
              <a:t>Website link : http://www.hkbu.edu.hk/</a:t>
            </a:r>
          </a:p>
          <a:p>
            <a:pPr marL="0" indent="0">
              <a:lnSpc>
                <a:spcPct val="110000"/>
              </a:lnSpc>
              <a:buNone/>
            </a:pPr>
            <a:r>
              <a:rPr lang="en-US" sz="2400" dirty="0">
                <a:latin typeface="Times New Roman" panose="02020603050405020304" pitchFamily="18" charset="0"/>
                <a:cs typeface="Times New Roman" panose="02020603050405020304" pitchFamily="18" charset="0"/>
              </a:rPr>
              <a:t>Location : </a:t>
            </a:r>
            <a:r>
              <a:rPr lang="en-US" sz="2400" b="1" dirty="0"/>
              <a:t>Clear Water Bay, Sai Kung</a:t>
            </a:r>
            <a:r>
              <a:rPr lang="en-US" sz="2400" dirty="0"/>
              <a:t> </a:t>
            </a:r>
            <a:r>
              <a:rPr lang="en-US" sz="2400" b="1" dirty="0"/>
              <a:t>,</a:t>
            </a:r>
            <a:r>
              <a:rPr lang="en-US" sz="2400" dirty="0"/>
              <a:t> </a:t>
            </a:r>
            <a:r>
              <a:rPr lang="en-US" sz="2400" b="1" dirty="0"/>
              <a:t>New Territories</a:t>
            </a:r>
            <a:r>
              <a:rPr lang="en-US" sz="2400" dirty="0"/>
              <a:t> </a:t>
            </a:r>
            <a:r>
              <a:rPr lang="en-US" sz="2400" b="1" dirty="0"/>
              <a:t>,</a:t>
            </a:r>
            <a:r>
              <a:rPr lang="en-US" sz="2400" dirty="0"/>
              <a:t> </a:t>
            </a:r>
            <a:r>
              <a:rPr lang="en-US" sz="2400" b="1" dirty="0"/>
              <a:t>Hong Kong</a:t>
            </a:r>
            <a:r>
              <a:rPr lang="en-US" sz="2400" dirty="0"/>
              <a:t>22.3375°N 114.263°E</a:t>
            </a:r>
            <a:endParaRPr lang="nl-NL" sz="2400" dirty="0" smtClean="0">
              <a:latin typeface="Times New Roman" panose="02020603050405020304" pitchFamily="18" charset="0"/>
              <a:cs typeface="Times New Roman" panose="02020603050405020304" pitchFamily="18" charset="0"/>
            </a:endParaRPr>
          </a:p>
          <a:p>
            <a:pPr marL="0" indent="0">
              <a:lnSpc>
                <a:spcPct val="110000"/>
              </a:lnSpc>
              <a:buNone/>
            </a:pPr>
            <a:r>
              <a:rPr lang="en-US" sz="2400" dirty="0" smtClean="0">
                <a:latin typeface="Times New Roman" panose="02020603050405020304" pitchFamily="18" charset="0"/>
                <a:cs typeface="Times New Roman" panose="02020603050405020304" pitchFamily="18" charset="0"/>
              </a:rPr>
              <a:t>Contact</a:t>
            </a:r>
            <a:r>
              <a:rPr lang="en-US" sz="2400" dirty="0">
                <a:latin typeface="Times New Roman" panose="02020603050405020304" pitchFamily="18" charset="0"/>
                <a:cs typeface="Times New Roman" panose="02020603050405020304" pitchFamily="18" charset="0"/>
              </a:rPr>
              <a:t> Email :  ispdpo@ust.hk</a:t>
            </a:r>
          </a:p>
          <a:p>
            <a:pPr marL="0" indent="0">
              <a:lnSpc>
                <a:spcPct val="110000"/>
              </a:lnSpc>
              <a:buNone/>
            </a:pPr>
            <a:r>
              <a:rPr lang="en-US" sz="2400" dirty="0">
                <a:latin typeface="Times New Roman" panose="02020603050405020304" pitchFamily="18" charset="0"/>
                <a:cs typeface="Times New Roman" panose="02020603050405020304" pitchFamily="18" charset="0"/>
              </a:rPr>
              <a:t>Phone Number : +852 2358 </a:t>
            </a:r>
            <a:r>
              <a:rPr lang="en-US" sz="2400" dirty="0" smtClean="0">
                <a:latin typeface="Times New Roman" panose="02020603050405020304" pitchFamily="18" charset="0"/>
                <a:cs typeface="Times New Roman" panose="02020603050405020304" pitchFamily="18" charset="0"/>
              </a:rPr>
              <a:t>6000</a:t>
            </a:r>
          </a:p>
          <a:p>
            <a:pPr marL="0" indent="0">
              <a:lnSpc>
                <a:spcPct val="110000"/>
              </a:lnSpc>
              <a:buNone/>
            </a:pPr>
            <a:r>
              <a:rPr lang="en-US" sz="2400" dirty="0" smtClean="0">
                <a:latin typeface="Times New Roman" panose="02020603050405020304" pitchFamily="18" charset="0"/>
                <a:cs typeface="Times New Roman" panose="02020603050405020304" pitchFamily="18" charset="0"/>
              </a:rPr>
              <a:t>location</a:t>
            </a:r>
            <a:r>
              <a:rPr lang="en-US" sz="2400" dirty="0">
                <a:latin typeface="Times New Roman" panose="02020603050405020304" pitchFamily="18" charset="0"/>
                <a:cs typeface="Times New Roman" panose="02020603050405020304" pitchFamily="18" charset="0"/>
              </a:rPr>
              <a:t>: Clear Water Bay, Hong Kong.</a:t>
            </a:r>
          </a:p>
          <a:p>
            <a:pPr marL="0" indent="0">
              <a:lnSpc>
                <a:spcPct val="110000"/>
              </a:lnSpc>
              <a:buNone/>
            </a:pPr>
            <a:r>
              <a:rPr lang="en-US" sz="2400" dirty="0">
                <a:latin typeface="Times New Roman" panose="02020603050405020304" pitchFamily="18" charset="0"/>
                <a:cs typeface="Times New Roman" panose="02020603050405020304" pitchFamily="18" charset="0"/>
              </a:rPr>
              <a:t>major: Software Engineering</a:t>
            </a:r>
          </a:p>
          <a:p>
            <a:pPr marL="0" indent="0">
              <a:lnSpc>
                <a:spcPct val="110000"/>
              </a:lnSpc>
              <a:buNone/>
            </a:pPr>
            <a:r>
              <a:rPr lang="en-US" sz="2400" dirty="0">
                <a:latin typeface="Times New Roman" panose="02020603050405020304" pitchFamily="18" charset="0"/>
                <a:cs typeface="Times New Roman" panose="02020603050405020304" pitchFamily="18" charset="0"/>
              </a:rPr>
              <a:t>degree: Bachelor of </a:t>
            </a:r>
            <a:r>
              <a:rPr lang="en-US" sz="2400" dirty="0" smtClean="0">
                <a:latin typeface="Times New Roman" panose="02020603050405020304" pitchFamily="18" charset="0"/>
                <a:cs typeface="Times New Roman" panose="02020603050405020304" pitchFamily="18" charset="0"/>
              </a:rPr>
              <a:t>Computer Science</a:t>
            </a:r>
            <a:endParaRPr lang="en-US" sz="2400" dirty="0">
              <a:latin typeface="Times New Roman" panose="02020603050405020304" pitchFamily="18" charset="0"/>
              <a:cs typeface="Times New Roman" panose="02020603050405020304" pitchFamily="18" charset="0"/>
            </a:endParaRPr>
          </a:p>
          <a:p>
            <a:pPr marL="0" indent="0">
              <a:lnSpc>
                <a:spcPct val="110000"/>
              </a:lnSpc>
              <a:buNone/>
            </a:pPr>
            <a:r>
              <a:rPr lang="en-US" sz="2400" dirty="0">
                <a:latin typeface="Times New Roman" panose="02020603050405020304" pitchFamily="18" charset="0"/>
                <a:cs typeface="Times New Roman" panose="02020603050405020304" pitchFamily="18" charset="0"/>
              </a:rPr>
              <a:t>duration:  2011.9~2015.11</a:t>
            </a:r>
          </a:p>
        </p:txBody>
      </p:sp>
      <p:sp>
        <p:nvSpPr>
          <p:cNvPr id="4" name="Left Arrow 3">
            <a:hlinkClick r:id="rId2" action="ppaction://hlinksldjump"/>
          </p:cNvPr>
          <p:cNvSpPr/>
          <p:nvPr/>
        </p:nvSpPr>
        <p:spPr>
          <a:xfrm>
            <a:off x="10754686" y="6191250"/>
            <a:ext cx="1098958" cy="5702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return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44204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468" y="244096"/>
            <a:ext cx="10778281" cy="1079879"/>
          </a:xfrm>
        </p:spPr>
        <p:txBody>
          <a:bodyPr>
            <a:normAutofit/>
          </a:bodyPr>
          <a:lstStyle/>
          <a:p>
            <a:r>
              <a:rPr lang="en-US" sz="5400" dirty="0" smtClean="0">
                <a:latin typeface="Times New Roman" panose="02020603050405020304" pitchFamily="18" charset="0"/>
                <a:cs typeface="Times New Roman" panose="02020603050405020304" pitchFamily="18" charset="0"/>
              </a:rPr>
              <a:t>TapInfluence</a:t>
            </a:r>
            <a:endParaRPr lang="en-US" sz="5400" dirty="0"/>
          </a:p>
        </p:txBody>
      </p:sp>
      <p:sp>
        <p:nvSpPr>
          <p:cNvPr id="3" name="Content Placeholder 2"/>
          <p:cNvSpPr>
            <a:spLocks noGrp="1"/>
          </p:cNvSpPr>
          <p:nvPr>
            <p:ph idx="1"/>
          </p:nvPr>
        </p:nvSpPr>
        <p:spPr>
          <a:xfrm>
            <a:off x="333112" y="1555341"/>
            <a:ext cx="11597431" cy="4719798"/>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Website link : http://tapinfluence.com/</a:t>
            </a:r>
          </a:p>
          <a:p>
            <a:pPr marL="0" indent="0">
              <a:buNone/>
            </a:pPr>
            <a:r>
              <a:rPr lang="en-US" dirty="0">
                <a:latin typeface="Times New Roman" panose="02020603050405020304" pitchFamily="18" charset="0"/>
                <a:cs typeface="Times New Roman" panose="02020603050405020304" pitchFamily="18" charset="0"/>
              </a:rPr>
              <a:t>Location Mountain View, California, United States</a:t>
            </a:r>
          </a:p>
          <a:p>
            <a:pPr marL="0" indent="0">
              <a:buNone/>
            </a:pPr>
            <a:r>
              <a:rPr lang="en-US" dirty="0">
                <a:latin typeface="Times New Roman" panose="02020603050405020304" pitchFamily="18" charset="0"/>
                <a:cs typeface="Times New Roman" panose="02020603050405020304" pitchFamily="18" charset="0"/>
              </a:rPr>
              <a:t>Size : 51-100</a:t>
            </a:r>
          </a:p>
          <a:p>
            <a:pPr marL="0" indent="0">
              <a:buNone/>
            </a:pPr>
            <a:r>
              <a:rPr lang="en-US" dirty="0">
                <a:latin typeface="Times New Roman" panose="02020603050405020304" pitchFamily="18" charset="0"/>
                <a:cs typeface="Times New Roman" panose="02020603050405020304" pitchFamily="18" charset="0"/>
              </a:rPr>
              <a:t>Contact Email :  info@tapinfluence.com</a:t>
            </a:r>
          </a:p>
          <a:p>
            <a:pPr marL="0" indent="0">
              <a:buNone/>
            </a:pPr>
            <a:r>
              <a:rPr lang="en-US" dirty="0">
                <a:latin typeface="Times New Roman" panose="02020603050405020304" pitchFamily="18" charset="0"/>
                <a:cs typeface="Times New Roman" panose="02020603050405020304" pitchFamily="18" charset="0"/>
              </a:rPr>
              <a:t>Phone Number :  (720)726-4074</a:t>
            </a:r>
          </a:p>
          <a:p>
            <a:pPr marL="0" indent="0">
              <a:buNone/>
            </a:pPr>
            <a:r>
              <a:rPr lang="en-US" dirty="0">
                <a:latin typeface="Times New Roman" panose="02020603050405020304" pitchFamily="18" charset="0"/>
                <a:cs typeface="Times New Roman" panose="02020603050405020304" pitchFamily="18" charset="0"/>
              </a:rPr>
              <a:t>About : </a:t>
            </a:r>
          </a:p>
          <a:p>
            <a:pPr marL="0" indent="0">
              <a:buNone/>
            </a:pPr>
            <a:r>
              <a:rPr lang="en-US" dirty="0">
                <a:latin typeface="Times New Roman" panose="02020603050405020304" pitchFamily="18" charset="0"/>
                <a:cs typeface="Times New Roman" panose="02020603050405020304" pitchFamily="18" charset="0"/>
              </a:rPr>
              <a:t>TapInfluence unites content creators, influencers, and brands to build authentic relationships through meaningful content.</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Left Arrow 4">
            <a:hlinkClick r:id="rId2" action="ppaction://hlinksldjump"/>
          </p:cNvPr>
          <p:cNvSpPr/>
          <p:nvPr/>
        </p:nvSpPr>
        <p:spPr>
          <a:xfrm>
            <a:off x="10754686" y="6191250"/>
            <a:ext cx="1098958" cy="5702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return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1329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930" y="478145"/>
            <a:ext cx="11944350" cy="5478040"/>
          </a:xfrm>
        </p:spPr>
        <p:txBody>
          <a:bodyPr anchor="ctr">
            <a:noAutofit/>
          </a:bodyPr>
          <a:lstStyle/>
          <a:p>
            <a:pPr marL="0" indent="0">
              <a:buNone/>
            </a:pPr>
            <a:r>
              <a:rPr lang="en-US" sz="2000" dirty="0">
                <a:latin typeface="Times New Roman" panose="02020603050405020304" pitchFamily="18" charset="0"/>
                <a:cs typeface="Times New Roman" panose="02020603050405020304" pitchFamily="18" charset="0"/>
              </a:rPr>
              <a:t>TapInfluence was founded in 2009 with a singular purpose – to facilitate real conversations between people and brands by tapping into the power of digital influencers and their authentic, trusted content – allowing consumers, influencers and brands to Get Heard.</a:t>
            </a:r>
          </a:p>
          <a:p>
            <a:pPr marL="0" indent="0">
              <a:buNone/>
            </a:pPr>
            <a:r>
              <a:rPr lang="en-US" sz="2000" dirty="0">
                <a:latin typeface="Times New Roman" panose="02020603050405020304" pitchFamily="18" charset="0"/>
                <a:cs typeface="Times New Roman" panose="02020603050405020304" pitchFamily="18" charset="0"/>
              </a:rPr>
              <a:t>Data-led and tech-powered, TapInfluence is redefining marketing and driving </a:t>
            </a:r>
            <a:r>
              <a:rPr lang="en-US" sz="2000" dirty="0" smtClean="0">
                <a:latin typeface="Times New Roman" panose="02020603050405020304" pitchFamily="18" charset="0"/>
                <a:cs typeface="Times New Roman" panose="02020603050405020304" pitchFamily="18" charset="0"/>
              </a:rPr>
              <a:t>brand success </a:t>
            </a:r>
            <a:r>
              <a:rPr lang="en-US" sz="2000" dirty="0">
                <a:latin typeface="Times New Roman" panose="02020603050405020304" pitchFamily="18" charset="0"/>
                <a:cs typeface="Times New Roman" panose="02020603050405020304" pitchFamily="18" charset="0"/>
              </a:rPr>
              <a:t>by directly tying online conversations to commerce, with more expertise than any other influencer marketing platform on the market. TapInfluence helps brands increase market share and grow revenue by delivering scalable reach, optimal engagement, consumer trust and unprecedented ROI.</a:t>
            </a:r>
          </a:p>
          <a:p>
            <a:pPr marL="0" indent="0">
              <a:buNone/>
            </a:pPr>
            <a:r>
              <a:rPr lang="en-US" sz="2000" dirty="0">
                <a:latin typeface="Times New Roman" panose="02020603050405020304" pitchFamily="18" charset="0"/>
                <a:cs typeface="Times New Roman" panose="02020603050405020304" pitchFamily="18" charset="0"/>
              </a:rPr>
              <a:t>Using TapInfluence’s leading-edge SaaS platform, marketers can automate the time-consuming process </a:t>
            </a:r>
            <a:r>
              <a:rPr lang="en-US" sz="2000" dirty="0" smtClean="0">
                <a:latin typeface="Times New Roman" panose="02020603050405020304" pitchFamily="18" charset="0"/>
                <a:cs typeface="Times New Roman" panose="02020603050405020304" pitchFamily="18" charset="0"/>
              </a:rPr>
              <a:t>of identifying </a:t>
            </a:r>
            <a:r>
              <a:rPr lang="en-US" sz="2000" dirty="0">
                <a:latin typeface="Times New Roman" panose="02020603050405020304" pitchFamily="18" charset="0"/>
                <a:cs typeface="Times New Roman" panose="02020603050405020304" pitchFamily="18" charset="0"/>
              </a:rPr>
              <a:t>and engaging with relevant digital influencers, as well as collaborating with them to create compelling content that motivates consumers to take action.</a:t>
            </a:r>
          </a:p>
          <a:p>
            <a:pPr marL="0" indent="0">
              <a:buNone/>
            </a:pPr>
            <a:r>
              <a:rPr lang="en-US" sz="2000" dirty="0">
                <a:latin typeface="Times New Roman" panose="02020603050405020304" pitchFamily="18" charset="0"/>
                <a:cs typeface="Times New Roman" panose="02020603050405020304" pitchFamily="18" charset="0"/>
              </a:rPr>
              <a:t>TapInfluence’s customers include a who’s who of leading brands, such as Kraft, Horizon Organics and P&amp;G, and agencies such as </a:t>
            </a:r>
            <a:r>
              <a:rPr lang="en-US" sz="2000" dirty="0" err="1">
                <a:latin typeface="Times New Roman" panose="02020603050405020304" pitchFamily="18" charset="0"/>
                <a:cs typeface="Times New Roman" panose="02020603050405020304" pitchFamily="18" charset="0"/>
              </a:rPr>
              <a:t>Golin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RhythmOne</a:t>
            </a:r>
            <a:r>
              <a:rPr lang="en-US" sz="2000" dirty="0">
                <a:latin typeface="Times New Roman" panose="02020603050405020304" pitchFamily="18" charset="0"/>
                <a:cs typeface="Times New Roman" panose="02020603050405020304" pitchFamily="18" charset="0"/>
              </a:rPr>
              <a:t> and Ignite Social Media. Through Instagram, Facebook, Pinterest, Twitter, YouTube, Vine and blogs, TapInfluence reaches over 1 billion consumers.</a:t>
            </a:r>
          </a:p>
          <a:p>
            <a:pPr marL="0" indent="0">
              <a:buNone/>
            </a:pPr>
            <a:r>
              <a:rPr lang="en-US" sz="2000" dirty="0">
                <a:latin typeface="Times New Roman" panose="02020603050405020304" pitchFamily="18" charset="0"/>
                <a:cs typeface="Times New Roman" panose="02020603050405020304" pitchFamily="18" charset="0"/>
              </a:rPr>
              <a:t>TapInfluence is headquartered in the entrepreneurial heart of the vibrant “silicon mountains” of Boulder, Colorado, with a second hub in Mountain View, California The company is driven by a culture that rewards talent, grit and hustle, and every employee is committed to helping marketers, influencers and consumers Get Heard.</a:t>
            </a:r>
          </a:p>
          <a:p>
            <a:pPr marL="0" indent="0">
              <a:buNone/>
            </a:pPr>
            <a:r>
              <a:rPr lang="en-US" sz="2000" dirty="0">
                <a:latin typeface="Times New Roman" panose="02020603050405020304" pitchFamily="18" charset="0"/>
                <a:cs typeface="Times New Roman" panose="02020603050405020304" pitchFamily="18" charset="0"/>
              </a:rPr>
              <a:t>TapInfluence is venture-funded and privately held.</a:t>
            </a:r>
          </a:p>
        </p:txBody>
      </p:sp>
      <p:sp>
        <p:nvSpPr>
          <p:cNvPr id="5" name="Left Arrow 4">
            <a:hlinkClick r:id="rId2" action="ppaction://hlinksldjump"/>
          </p:cNvPr>
          <p:cNvSpPr/>
          <p:nvPr/>
        </p:nvSpPr>
        <p:spPr>
          <a:xfrm>
            <a:off x="10754686" y="6191250"/>
            <a:ext cx="1098958" cy="5702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return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9329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468" y="244096"/>
            <a:ext cx="10778281" cy="1079879"/>
          </a:xfrm>
        </p:spPr>
        <p:txBody>
          <a:bodyPr>
            <a:normAutofit/>
          </a:bodyPr>
          <a:lstStyle/>
          <a:p>
            <a:r>
              <a:rPr lang="en-US" sz="5400" dirty="0" smtClean="0">
                <a:latin typeface="Times New Roman" panose="02020603050405020304" pitchFamily="18" charset="0"/>
                <a:cs typeface="Times New Roman" panose="02020603050405020304" pitchFamily="18" charset="0"/>
              </a:rPr>
              <a:t>Frequency Question</a:t>
            </a:r>
            <a:endParaRPr lang="en-US" sz="5400" dirty="0"/>
          </a:p>
        </p:txBody>
      </p:sp>
      <p:sp>
        <p:nvSpPr>
          <p:cNvPr id="3" name="Content Placeholder 2"/>
          <p:cNvSpPr>
            <a:spLocks noGrp="1"/>
          </p:cNvSpPr>
          <p:nvPr>
            <p:ph idx="1"/>
          </p:nvPr>
        </p:nvSpPr>
        <p:spPr>
          <a:xfrm>
            <a:off x="249222" y="1622453"/>
            <a:ext cx="12124539" cy="4719798"/>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Where is TapInfluence 's headquarters? </a:t>
            </a:r>
            <a:endParaRPr lang="en-US" dirty="0" smtClean="0">
              <a:latin typeface="Times New Roman" panose="02020603050405020304" pitchFamily="18" charset="0"/>
              <a:cs typeface="Times New Roman" panose="02020603050405020304" pitchFamily="18" charset="0"/>
            </a:endParaRPr>
          </a:p>
          <a:p>
            <a:pPr marL="0" indent="0">
              <a:buNone/>
            </a:pPr>
            <a:r>
              <a:rPr lang="en-US" sz="2100" dirty="0" smtClean="0">
                <a:latin typeface="Times New Roman" panose="02020603050405020304" pitchFamily="18" charset="0"/>
                <a:cs typeface="Times New Roman" panose="02020603050405020304" pitchFamily="18" charset="0"/>
              </a:rPr>
              <a:t>TapInfluence</a:t>
            </a:r>
            <a:r>
              <a:rPr lang="en-US" sz="2100" dirty="0">
                <a:latin typeface="Times New Roman" panose="02020603050405020304" pitchFamily="18" charset="0"/>
                <a:cs typeface="Times New Roman" panose="02020603050405020304" pitchFamily="18" charset="0"/>
              </a:rPr>
              <a:t> is located in Mountain View, California, United States.</a:t>
            </a:r>
          </a:p>
          <a:p>
            <a:pPr marL="0" indent="0">
              <a:buNone/>
            </a:pPr>
            <a:r>
              <a:rPr lang="en-US" dirty="0">
                <a:latin typeface="Times New Roman" panose="02020603050405020304" pitchFamily="18" charset="0"/>
                <a:cs typeface="Times New Roman" panose="02020603050405020304" pitchFamily="18" charset="0"/>
              </a:rPr>
              <a:t>Who invested </a:t>
            </a:r>
            <a:r>
              <a:rPr lang="en-US" dirty="0" smtClean="0">
                <a:latin typeface="Times New Roman" panose="02020603050405020304" pitchFamily="18" charset="0"/>
                <a:cs typeface="Times New Roman" panose="02020603050405020304" pitchFamily="18" charset="0"/>
              </a:rPr>
              <a:t>in TapInfluence</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buNone/>
            </a:pPr>
            <a:r>
              <a:rPr lang="en-US" sz="2100" dirty="0" smtClean="0">
                <a:latin typeface="Times New Roman" panose="02020603050405020304" pitchFamily="18" charset="0"/>
                <a:cs typeface="Times New Roman" panose="02020603050405020304" pitchFamily="18" charset="0"/>
              </a:rPr>
              <a:t>TapInfluence</a:t>
            </a:r>
            <a:r>
              <a:rPr lang="en-US" sz="2100" dirty="0">
                <a:latin typeface="Times New Roman" panose="02020603050405020304" pitchFamily="18" charset="0"/>
                <a:cs typeface="Times New Roman" panose="02020603050405020304" pitchFamily="18" charset="0"/>
              </a:rPr>
              <a:t> has 7 </a:t>
            </a:r>
            <a:r>
              <a:rPr lang="en-US" sz="2100" dirty="0" smtClean="0">
                <a:latin typeface="Times New Roman" panose="02020603050405020304" pitchFamily="18" charset="0"/>
                <a:cs typeface="Times New Roman" panose="02020603050405020304" pitchFamily="18" charset="0"/>
              </a:rPr>
              <a:t>investors including MergeLane and Noro-Moseley Partners.</a:t>
            </a:r>
          </a:p>
          <a:p>
            <a:pPr marL="0" indent="0">
              <a:buNone/>
            </a:pPr>
            <a:r>
              <a:rPr lang="en-US" dirty="0" smtClean="0">
                <a:latin typeface="Times New Roman" panose="02020603050405020304" pitchFamily="18" charset="0"/>
                <a:cs typeface="Times New Roman" panose="02020603050405020304" pitchFamily="18" charset="0"/>
              </a:rPr>
              <a:t>How </a:t>
            </a:r>
            <a:r>
              <a:rPr lang="en-US" dirty="0">
                <a:latin typeface="Times New Roman" panose="02020603050405020304" pitchFamily="18" charset="0"/>
                <a:cs typeface="Times New Roman" panose="02020603050405020304" pitchFamily="18" charset="0"/>
              </a:rPr>
              <a:t>much funding has TapInfluence raised to date? </a:t>
            </a:r>
            <a:endParaRPr lang="en-US" dirty="0" smtClean="0">
              <a:latin typeface="Times New Roman" panose="02020603050405020304" pitchFamily="18" charset="0"/>
              <a:cs typeface="Times New Roman" panose="02020603050405020304" pitchFamily="18" charset="0"/>
            </a:endParaRPr>
          </a:p>
          <a:p>
            <a:pPr marL="0" indent="0">
              <a:buNone/>
            </a:pPr>
            <a:r>
              <a:rPr lang="en-US" sz="2100" dirty="0" smtClean="0">
                <a:latin typeface="Times New Roman" panose="02020603050405020304" pitchFamily="18" charset="0"/>
                <a:cs typeface="Times New Roman" panose="02020603050405020304" pitchFamily="18" charset="0"/>
              </a:rPr>
              <a:t>TapInfluence</a:t>
            </a:r>
            <a:r>
              <a:rPr lang="en-US" sz="2100" dirty="0">
                <a:latin typeface="Times New Roman" panose="02020603050405020304" pitchFamily="18" charset="0"/>
                <a:cs typeface="Times New Roman" panose="02020603050405020304" pitchFamily="18" charset="0"/>
              </a:rPr>
              <a:t> has raised $22.7M</a:t>
            </a:r>
            <a:r>
              <a:rPr lang="en-US" sz="2100"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When </a:t>
            </a:r>
            <a:r>
              <a:rPr lang="en-US" dirty="0">
                <a:latin typeface="Times New Roman" panose="02020603050405020304" pitchFamily="18" charset="0"/>
                <a:cs typeface="Times New Roman" panose="02020603050405020304" pitchFamily="18" charset="0"/>
              </a:rPr>
              <a:t>was the last funding </a:t>
            </a:r>
            <a:r>
              <a:rPr lang="en-US" dirty="0" smtClean="0">
                <a:latin typeface="Times New Roman" panose="02020603050405020304" pitchFamily="18" charset="0"/>
                <a:cs typeface="Times New Roman" panose="02020603050405020304" pitchFamily="18" charset="0"/>
              </a:rPr>
              <a:t>round or TapInfluence?</a:t>
            </a:r>
          </a:p>
          <a:p>
            <a:pPr marL="0" indent="0">
              <a:buNone/>
            </a:pPr>
            <a:r>
              <a:rPr lang="en-US" sz="2100" dirty="0" smtClean="0">
                <a:latin typeface="Times New Roman" panose="02020603050405020304" pitchFamily="18" charset="0"/>
                <a:cs typeface="Times New Roman" panose="02020603050405020304" pitchFamily="18" charset="0"/>
              </a:rPr>
              <a:t>TapInfluence</a:t>
            </a:r>
            <a:r>
              <a:rPr lang="en-US" sz="2100" dirty="0">
                <a:latin typeface="Times New Roman" panose="02020603050405020304" pitchFamily="18" charset="0"/>
                <a:cs typeface="Times New Roman" panose="02020603050405020304" pitchFamily="18" charset="0"/>
              </a:rPr>
              <a:t> closed its last funding round on Apr 19, 2016 from a Series B round</a:t>
            </a:r>
            <a:r>
              <a:rPr lang="en-US" sz="2100"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Who </a:t>
            </a:r>
            <a:r>
              <a:rPr lang="en-US" dirty="0">
                <a:latin typeface="Times New Roman" panose="02020603050405020304" pitchFamily="18" charset="0"/>
                <a:cs typeface="Times New Roman" panose="02020603050405020304" pitchFamily="18" charset="0"/>
              </a:rPr>
              <a:t>are TapInfluence's competitors? </a:t>
            </a:r>
            <a:endParaRPr lang="en-US" dirty="0" smtClean="0">
              <a:latin typeface="Times New Roman" panose="02020603050405020304" pitchFamily="18" charset="0"/>
              <a:cs typeface="Times New Roman" panose="02020603050405020304" pitchFamily="18" charset="0"/>
            </a:endParaRPr>
          </a:p>
          <a:p>
            <a:pPr marL="0" indent="0">
              <a:buNone/>
            </a:pPr>
            <a:r>
              <a:rPr lang="en-US" sz="2100" dirty="0" smtClean="0">
                <a:latin typeface="Times New Roman" panose="02020603050405020304" pitchFamily="18" charset="0"/>
                <a:cs typeface="Times New Roman" panose="02020603050405020304" pitchFamily="18" charset="0"/>
              </a:rPr>
              <a:t>Alternatives </a:t>
            </a:r>
            <a:r>
              <a:rPr lang="en-US" sz="2100" dirty="0">
                <a:latin typeface="Times New Roman" panose="02020603050405020304" pitchFamily="18" charset="0"/>
                <a:cs typeface="Times New Roman" panose="02020603050405020304" pitchFamily="18" charset="0"/>
              </a:rPr>
              <a:t>and possible competitors to TapInfluence </a:t>
            </a:r>
            <a:r>
              <a:rPr lang="en-US" sz="2100" dirty="0" smtClean="0">
                <a:latin typeface="Times New Roman" panose="02020603050405020304" pitchFamily="18" charset="0"/>
                <a:cs typeface="Times New Roman" panose="02020603050405020304" pitchFamily="18" charset="0"/>
              </a:rPr>
              <a:t>may include Aspire, T2, and Enplug</a:t>
            </a:r>
            <a:r>
              <a:rPr lang="en-US" sz="2100" dirty="0">
                <a:latin typeface="Times New Roman" panose="02020603050405020304" pitchFamily="18" charset="0"/>
                <a:cs typeface="Times New Roman" panose="02020603050405020304" pitchFamily="18" charset="0"/>
              </a:rPr>
              <a:t>.</a:t>
            </a:r>
          </a:p>
        </p:txBody>
      </p:sp>
      <p:sp>
        <p:nvSpPr>
          <p:cNvPr id="5" name="Left Arrow 4">
            <a:hlinkClick r:id="rId2" action="ppaction://hlinksldjump"/>
          </p:cNvPr>
          <p:cNvSpPr/>
          <p:nvPr/>
        </p:nvSpPr>
        <p:spPr>
          <a:xfrm>
            <a:off x="10754686" y="6191250"/>
            <a:ext cx="1098958" cy="5702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return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0638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468" y="244096"/>
            <a:ext cx="10778281" cy="1079879"/>
          </a:xfrm>
        </p:spPr>
        <p:txBody>
          <a:bodyPr>
            <a:normAutofit/>
          </a:bodyPr>
          <a:lstStyle/>
          <a:p>
            <a:r>
              <a:rPr lang="en-US" sz="5400" dirty="0">
                <a:latin typeface="Times New Roman" panose="02020603050405020304" pitchFamily="18" charset="0"/>
                <a:cs typeface="Times New Roman" panose="02020603050405020304" pitchFamily="18" charset="0"/>
              </a:rPr>
              <a:t>Konstant </a:t>
            </a:r>
            <a:r>
              <a:rPr lang="en-US" sz="5400" dirty="0" smtClean="0">
                <a:latin typeface="Times New Roman" panose="02020603050405020304" pitchFamily="18" charset="0"/>
                <a:cs typeface="Times New Roman" panose="02020603050405020304" pitchFamily="18" charset="0"/>
              </a:rPr>
              <a:t>Infosolutions</a:t>
            </a:r>
            <a:endParaRPr lang="en-US" sz="5400" dirty="0"/>
          </a:p>
        </p:txBody>
      </p:sp>
      <p:sp>
        <p:nvSpPr>
          <p:cNvPr id="3" name="Content Placeholder 2"/>
          <p:cNvSpPr>
            <a:spLocks noGrp="1"/>
          </p:cNvSpPr>
          <p:nvPr>
            <p:ph idx="1"/>
          </p:nvPr>
        </p:nvSpPr>
        <p:spPr>
          <a:xfrm>
            <a:off x="442168" y="1471452"/>
            <a:ext cx="11597431" cy="4719798"/>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Website link : https://www.konstantinfo.com</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Location : </a:t>
            </a:r>
            <a:r>
              <a:rPr lang="en-US" dirty="0">
                <a:latin typeface="Times New Roman" panose="02020603050405020304" pitchFamily="18" charset="0"/>
                <a:cs typeface="Times New Roman" panose="02020603050405020304" pitchFamily="18" charset="0"/>
              </a:rPr>
              <a:t>New York, New York, United </a:t>
            </a:r>
            <a:r>
              <a:rPr lang="en-US" dirty="0" smtClean="0">
                <a:latin typeface="Times New Roman" panose="02020603050405020304" pitchFamily="18" charset="0"/>
                <a:cs typeface="Times New Roman" panose="02020603050405020304" pitchFamily="18" charset="0"/>
              </a:rPr>
              <a:t>States</a:t>
            </a:r>
          </a:p>
          <a:p>
            <a:pPr marL="0" indent="0">
              <a:buNone/>
            </a:pPr>
            <a:r>
              <a:rPr lang="en-US" dirty="0" smtClean="0">
                <a:latin typeface="Times New Roman" panose="02020603050405020304" pitchFamily="18" charset="0"/>
                <a:cs typeface="Times New Roman" panose="02020603050405020304" pitchFamily="18" charset="0"/>
              </a:rPr>
              <a:t>Size : 101-250</a:t>
            </a:r>
          </a:p>
          <a:p>
            <a:pPr marL="0" indent="0">
              <a:buNone/>
            </a:pPr>
            <a:r>
              <a:rPr lang="en-US" dirty="0" smtClean="0">
                <a:latin typeface="Times New Roman" panose="02020603050405020304" pitchFamily="18" charset="0"/>
                <a:cs typeface="Times New Roman" panose="02020603050405020304" pitchFamily="18" charset="0"/>
              </a:rPr>
              <a:t>Contact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Email : </a:t>
            </a:r>
            <a:r>
              <a:rPr lang="en-US" dirty="0">
                <a:latin typeface="Times New Roman" panose="02020603050405020304" pitchFamily="18" charset="0"/>
                <a:cs typeface="Times New Roman" panose="02020603050405020304" pitchFamily="18" charset="0"/>
              </a:rPr>
              <a:t> mail@konstantinfo.com</a:t>
            </a:r>
          </a:p>
          <a:p>
            <a:pPr marL="0" indent="0">
              <a:buNone/>
            </a:pPr>
            <a:r>
              <a:rPr lang="en-US" dirty="0">
                <a:latin typeface="Times New Roman" panose="02020603050405020304" pitchFamily="18" charset="0"/>
                <a:cs typeface="Times New Roman" panose="02020603050405020304" pitchFamily="18" charset="0"/>
              </a:rPr>
              <a:t>Phone </a:t>
            </a:r>
            <a:r>
              <a:rPr lang="en-US" dirty="0" smtClean="0">
                <a:latin typeface="Times New Roman" panose="02020603050405020304" pitchFamily="18" charset="0"/>
                <a:cs typeface="Times New Roman" panose="02020603050405020304" pitchFamily="18" charset="0"/>
              </a:rPr>
              <a:t>Number : </a:t>
            </a:r>
            <a:r>
              <a:rPr lang="en-US" dirty="0">
                <a:latin typeface="Times New Roman" panose="02020603050405020304" pitchFamily="18" charset="0"/>
                <a:cs typeface="Times New Roman" panose="02020603050405020304" pitchFamily="18" charset="0"/>
              </a:rPr>
              <a:t> 310-933-5465</a:t>
            </a:r>
          </a:p>
          <a:p>
            <a:pPr marL="0" indent="0">
              <a:buNone/>
            </a:pPr>
            <a:r>
              <a:rPr lang="en-US" dirty="0">
                <a:latin typeface="Times New Roman" panose="02020603050405020304" pitchFamily="18" charset="0"/>
                <a:cs typeface="Times New Roman" panose="02020603050405020304" pitchFamily="18" charset="0"/>
              </a:rPr>
              <a:t>About : </a:t>
            </a:r>
          </a:p>
          <a:p>
            <a:pPr marL="0" indent="0">
              <a:buNone/>
            </a:pPr>
            <a:r>
              <a:rPr lang="en-US" dirty="0" err="1">
                <a:latin typeface="Times New Roman" panose="02020603050405020304" pitchFamily="18" charset="0"/>
                <a:cs typeface="Times New Roman" panose="02020603050405020304" pitchFamily="18" charset="0"/>
              </a:rPr>
              <a:t>Konstantinfo</a:t>
            </a:r>
            <a:r>
              <a:rPr lang="en-US" dirty="0">
                <a:latin typeface="Times New Roman" panose="02020603050405020304" pitchFamily="18" charset="0"/>
                <a:cs typeface="Times New Roman" panose="02020603050405020304" pitchFamily="18" charset="0"/>
              </a:rPr>
              <a:t> is a trusted web and app development agency which is pioneers in developing world-class apps for various industry niches.</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Left Arrow 4">
            <a:hlinkClick r:id="rId2" action="ppaction://hlinksldjump"/>
          </p:cNvPr>
          <p:cNvSpPr/>
          <p:nvPr/>
        </p:nvSpPr>
        <p:spPr>
          <a:xfrm>
            <a:off x="10754686" y="6191250"/>
            <a:ext cx="1098958" cy="5702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return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04208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75" y="215899"/>
            <a:ext cx="11944350" cy="6518275"/>
          </a:xfrm>
        </p:spPr>
        <p:txBody>
          <a:bodyPr anchor="ctr">
            <a:noAutofit/>
          </a:bodyPr>
          <a:lstStyle/>
          <a:p>
            <a:pPr marL="0" indent="0">
              <a:buNone/>
            </a:pPr>
            <a:r>
              <a:rPr lang="en-US" sz="2400" dirty="0">
                <a:latin typeface="Times New Roman" panose="02020603050405020304" pitchFamily="18" charset="0"/>
                <a:cs typeface="Times New Roman" panose="02020603050405020304" pitchFamily="18" charset="0"/>
              </a:rPr>
              <a:t>Konstant Infosolutions is a globally recognized mobile app development company along with a successful work experience in web development. The whole team is focused on one thing: creating world-class digital experiences implementing various cutting-edge technologies like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wearable, enterprise mobility, cloud and mobile solutions that exceed</a:t>
            </a:r>
          </a:p>
          <a:p>
            <a:pPr marL="0" indent="0">
              <a:buNone/>
            </a:pPr>
            <a:r>
              <a:rPr lang="en-US" sz="2400" dirty="0">
                <a:latin typeface="Times New Roman" panose="02020603050405020304" pitchFamily="18" charset="0"/>
                <a:cs typeface="Times New Roman" panose="02020603050405020304" pitchFamily="18" charset="0"/>
              </a:rPr>
              <a:t>client’s and their customer’s expectations and establish them as category leaders. With the vision to become the most trusted offshore IT solutions partner for businesses and organizations worldwide, Konstant is continuously adopting new and latest technology trends coming up in iPhone and Android app development and various other verticals.</a:t>
            </a:r>
          </a:p>
          <a:p>
            <a:pPr marL="0" indent="0">
              <a:buNone/>
            </a:pPr>
            <a:r>
              <a:rPr lang="en-US" sz="2400" dirty="0">
                <a:latin typeface="Times New Roman" panose="02020603050405020304" pitchFamily="18" charset="0"/>
                <a:cs typeface="Times New Roman" panose="02020603050405020304" pitchFamily="18" charset="0"/>
              </a:rPr>
              <a:t>Having served 17 years of smart technology, Konstant has expanded globally with its offices in California, Texas and Florida and providing its services in Canada, UK, Saudi Arabia, New York, London, Chicago and all other regions worldwide that outsource IT solutions. The company has a real passion to create breakthrough projects for its well-known clients including Volkswagen, </a:t>
            </a:r>
            <a:r>
              <a:rPr lang="en-US" sz="2400" dirty="0" err="1">
                <a:latin typeface="Times New Roman" panose="02020603050405020304" pitchFamily="18" charset="0"/>
                <a:cs typeface="Times New Roman" panose="02020603050405020304" pitchFamily="18" charset="0"/>
              </a:rPr>
              <a:t>ThomasVille</a:t>
            </a:r>
            <a:r>
              <a:rPr lang="en-US" sz="2400" dirty="0">
                <a:latin typeface="Times New Roman" panose="02020603050405020304" pitchFamily="18" charset="0"/>
                <a:cs typeface="Times New Roman" panose="02020603050405020304" pitchFamily="18" charset="0"/>
              </a:rPr>
              <a:t>, Project Action Star, </a:t>
            </a:r>
            <a:r>
              <a:rPr lang="en-US" sz="2400" dirty="0" err="1">
                <a:latin typeface="Times New Roman" panose="02020603050405020304" pitchFamily="18" charset="0"/>
                <a:cs typeface="Times New Roman" panose="02020603050405020304" pitchFamily="18" charset="0"/>
              </a:rPr>
              <a:t>RawBank</a:t>
            </a:r>
            <a:r>
              <a:rPr lang="en-US" sz="2400" dirty="0">
                <a:latin typeface="Times New Roman" panose="02020603050405020304" pitchFamily="18" charset="0"/>
                <a:cs typeface="Times New Roman" panose="02020603050405020304" pitchFamily="18" charset="0"/>
              </a:rPr>
              <a:t>, Scholastic, Stanley, Citrix, United Nations, NASSCOM, Nestle, Wonder Cement and others.</a:t>
            </a:r>
          </a:p>
          <a:p>
            <a:pPr marL="0" indent="0">
              <a:buNone/>
            </a:pPr>
            <a:r>
              <a:rPr lang="en-US" sz="2400" dirty="0">
                <a:latin typeface="Times New Roman" panose="02020603050405020304" pitchFamily="18" charset="0"/>
                <a:cs typeface="Times New Roman" panose="02020603050405020304" pitchFamily="18" charset="0"/>
              </a:rPr>
              <a:t>The company’s biggest strength is its team which I a mix of most ingenious and focused individuals who are adroit in whatever they do. They believe in delivering flawless and most reliable solutions to the clients that match the business needs and drive business growth</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5" name="Left Arrow 4">
            <a:hlinkClick r:id="rId2" action="ppaction://hlinksldjump"/>
          </p:cNvPr>
          <p:cNvSpPr/>
          <p:nvPr/>
        </p:nvSpPr>
        <p:spPr>
          <a:xfrm>
            <a:off x="10754686" y="6191250"/>
            <a:ext cx="1098958" cy="5702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return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83123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60326"/>
            <a:ext cx="10201275" cy="552450"/>
          </a:xfrm>
        </p:spPr>
        <p:txBody>
          <a:bodyPr>
            <a:normAutofit fontScale="90000"/>
          </a:bodyPr>
          <a:lstStyle/>
          <a:p>
            <a:r>
              <a:rPr lang="en-US" dirty="0" err="1" smtClean="0">
                <a:latin typeface="Times New Roman" panose="02020603050405020304" pitchFamily="18" charset="0"/>
                <a:cs typeface="Times New Roman" panose="02020603050405020304" pitchFamily="18" charset="0"/>
              </a:rPr>
              <a:t>Konstant’s</a:t>
            </a:r>
            <a:r>
              <a:rPr lang="en-US" dirty="0" smtClean="0">
                <a:latin typeface="Times New Roman" panose="02020603050405020304" pitchFamily="18" charset="0"/>
                <a:cs typeface="Times New Roman" panose="02020603050405020304" pitchFamily="18" charset="0"/>
              </a:rPr>
              <a:t> Core Services</a:t>
            </a:r>
            <a:endParaRPr lang="en-US" dirty="0"/>
          </a:p>
        </p:txBody>
      </p:sp>
      <p:graphicFrame>
        <p:nvGraphicFramePr>
          <p:cNvPr id="4" name="Content Placeholder 3"/>
          <p:cNvGraphicFramePr>
            <a:graphicFrameLocks noGrp="1"/>
          </p:cNvGraphicFramePr>
          <p:nvPr>
            <p:ph idx="1"/>
            <p:extLst/>
          </p:nvPr>
        </p:nvGraphicFramePr>
        <p:xfrm>
          <a:off x="142876" y="1346198"/>
          <a:ext cx="11953874" cy="54165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txBox="1">
            <a:spLocks/>
          </p:cNvSpPr>
          <p:nvPr/>
        </p:nvSpPr>
        <p:spPr>
          <a:xfrm>
            <a:off x="647700" y="673100"/>
            <a:ext cx="10201275" cy="552450"/>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dirty="0" err="1"/>
              <a:t>Konatntinfo</a:t>
            </a:r>
            <a:r>
              <a:rPr lang="en-US" dirty="0"/>
              <a:t> provides an array of services to its clients in varied industries:</a:t>
            </a:r>
          </a:p>
        </p:txBody>
      </p:sp>
      <p:sp>
        <p:nvSpPr>
          <p:cNvPr id="7" name="Left Arrow 6">
            <a:hlinkClick r:id="rId7" action="ppaction://hlinksldjump"/>
          </p:cNvPr>
          <p:cNvSpPr/>
          <p:nvPr/>
        </p:nvSpPr>
        <p:spPr>
          <a:xfrm>
            <a:off x="10754686" y="6191250"/>
            <a:ext cx="1098958" cy="5702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return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58555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376238"/>
            <a:ext cx="10515600" cy="642938"/>
          </a:xfrm>
        </p:spPr>
        <p:txBody>
          <a:bodyPr>
            <a:normAutofit fontScale="90000"/>
          </a:bodyPr>
          <a:lstStyle/>
          <a:p>
            <a:r>
              <a:rPr lang="en-US" dirty="0">
                <a:latin typeface="Times New Roman" panose="02020603050405020304" pitchFamily="18" charset="0"/>
                <a:cs typeface="Times New Roman" panose="02020603050405020304" pitchFamily="18" charset="0"/>
              </a:rPr>
              <a:t>Certifications &amp; </a:t>
            </a:r>
            <a:r>
              <a:rPr lang="en-US" dirty="0" smtClean="0">
                <a:latin typeface="Times New Roman" panose="02020603050405020304" pitchFamily="18" charset="0"/>
                <a:cs typeface="Times New Roman" panose="02020603050405020304" pitchFamily="18" charset="0"/>
              </a:rPr>
              <a:t>Partnerships</a:t>
            </a:r>
            <a:endParaRPr lang="en-US" dirty="0"/>
          </a:p>
        </p:txBody>
      </p:sp>
      <p:graphicFrame>
        <p:nvGraphicFramePr>
          <p:cNvPr id="6" name="Content Placeholder 5"/>
          <p:cNvGraphicFramePr>
            <a:graphicFrameLocks noGrp="1"/>
          </p:cNvGraphicFramePr>
          <p:nvPr>
            <p:ph idx="1"/>
            <p:extLst/>
          </p:nvPr>
        </p:nvGraphicFramePr>
        <p:xfrm>
          <a:off x="419100" y="1247774"/>
          <a:ext cx="11144250" cy="5381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Left Arrow 4">
            <a:hlinkClick r:id="rId7" action="ppaction://hlinksldjump"/>
          </p:cNvPr>
          <p:cNvSpPr/>
          <p:nvPr/>
        </p:nvSpPr>
        <p:spPr>
          <a:xfrm>
            <a:off x="10754686" y="6191250"/>
            <a:ext cx="1098958" cy="5702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return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21302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TotalTime>
  <Words>1276</Words>
  <Application>Microsoft Office PowerPoint</Application>
  <PresentationFormat>Widescreen</PresentationFormat>
  <Paragraphs>132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PowerPoint Presentation</vt:lpstr>
      <vt:lpstr>HKUST(Hong Kong University of Science and Technology)</vt:lpstr>
      <vt:lpstr>TapInfluence</vt:lpstr>
      <vt:lpstr>PowerPoint Presentation</vt:lpstr>
      <vt:lpstr>Frequency Question</vt:lpstr>
      <vt:lpstr>Konstant Infosolutions</vt:lpstr>
      <vt:lpstr>PowerPoint Presentation</vt:lpstr>
      <vt:lpstr>Konstant’s Core Services</vt:lpstr>
      <vt:lpstr>Certifications &amp; Partnerships</vt:lpstr>
      <vt:lpstr>PowerPoint Presentation</vt:lpstr>
      <vt:lpstr>Zibtek</vt:lpstr>
      <vt:lpstr>PowerPoint Presentation</vt:lpstr>
      <vt:lpstr>Zibtek’s main service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34</cp:revision>
  <dcterms:created xsi:type="dcterms:W3CDTF">2023-05-31T06:55:38Z</dcterms:created>
  <dcterms:modified xsi:type="dcterms:W3CDTF">2023-06-14T17:06:31Z</dcterms:modified>
</cp:coreProperties>
</file>