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6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150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D2B73-8F21-4926-94B0-59E558DAB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1DB854-B60B-4B93-BF85-A3253E949C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C7B66-2837-4FE0-9D14-4562E0122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88A3C-E959-475C-9E02-02FC9B5772BF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E0784-B2C2-4330-9B59-51BD0FA55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3D6C0-B8EF-41A6-941A-71327A4A7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A6BB8-41DD-4E86-A56F-4FB182D7C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11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5E86-6F78-4351-8A9E-C9B78DFC4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563E39-E0A8-451B-B6AE-E5F54945A7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20A79-B196-4823-858F-DAA8E5DB9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88A3C-E959-475C-9E02-02FC9B5772BF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E8082-240A-4308-99BF-0F2E797FB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40923-7FFE-422C-AC59-B42228DB7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A6BB8-41DD-4E86-A56F-4FB182D7C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44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A0625A-1F2C-4B41-A578-6B4C4EC9A6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9FA726-1DF8-43A8-B6E0-6541780078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B5252-F098-42A6-BFA9-0BC4F0B24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88A3C-E959-475C-9E02-02FC9B5772BF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E9356-2E27-470A-B3C8-F0A1D38EB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475E7-ED49-4AA5-A731-59AC2A0D3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A6BB8-41DD-4E86-A56F-4FB182D7C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012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EC5B8-0D07-47E5-9DF9-C21F24AA3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5E055-54E9-4990-9061-E521521A1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BA072-3F55-4798-BDF6-35C4447A7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88A3C-E959-475C-9E02-02FC9B5772BF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31CC2-6AF6-4EBF-9D10-8D4838BE8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22463-A0DB-48F2-BBDD-DA0499947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A6BB8-41DD-4E86-A56F-4FB182D7C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80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ADDB1-68BE-4889-9A97-B556532EF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7C7AA-929A-45D4-8853-A5A350EB9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80442-8648-4AD2-AF3C-6DBCDCF1D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88A3C-E959-475C-9E02-02FC9B5772BF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867F8-A478-4094-A0C0-0781C799E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16E23-FFB3-4FDF-8F3E-278EB1889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A6BB8-41DD-4E86-A56F-4FB182D7C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63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57E99-83A5-4388-A208-C0641F0D8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B6146-9E7F-47F7-A7B7-7B10158B0A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231C89-90AF-4BA0-90BE-F6BF247079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01A9C0-5FBA-4495-9F58-9BBCD09EA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88A3C-E959-475C-9E02-02FC9B5772BF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E517F6-C5B6-4D5C-9578-9F32C677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940B97-C330-4C05-8336-AE51BB25C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A6BB8-41DD-4E86-A56F-4FB182D7C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221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4C8E8-21F3-4952-8BA7-56E75672F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690D8-52B9-4BA1-8F9E-08A9DDF71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48E1D-5145-4C7E-8FE1-C536C6B915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52E25A-434E-4409-A904-9F5422EAF6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2F357B-36E4-474C-8402-5C546300D7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FF87DC-0B03-4521-A957-61A71346B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88A3C-E959-475C-9E02-02FC9B5772BF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8E7427-D08F-4253-84EE-10FEC3C87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C4E295-3F7C-4460-AC51-80EFECF07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A6BB8-41DD-4E86-A56F-4FB182D7C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241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A27C2-E211-4C67-B5B6-DFA000161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8843D7-A847-48FE-A022-5A957FE5B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88A3C-E959-475C-9E02-02FC9B5772BF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83248F-3614-4E3A-9FA1-3A5F4BF7F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B862C1-67FC-4ABE-8B10-6FC39BCB3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A6BB8-41DD-4E86-A56F-4FB182D7C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436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9BBABF-DE2D-496F-A07F-5AC240CF1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88A3C-E959-475C-9E02-02FC9B5772BF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18E1EF-5721-4BCD-B8F7-767C4AD02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570BAA-0E88-4082-AEE9-2BCEF9FA4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A6BB8-41DD-4E86-A56F-4FB182D7C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442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D33EE-40F5-4941-A0AE-1AF5FA9DD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5CCD1-E417-4FEB-A598-D2DB818E5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04AB86-2EB5-470F-B2FB-C52FB824C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07BBBE-0DE1-43C5-B2F4-E5004CDC6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88A3C-E959-475C-9E02-02FC9B5772BF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9C37C-8CC2-4376-A5BA-F037B1794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44777C-1FA0-4B92-A286-1D16EDF23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A6BB8-41DD-4E86-A56F-4FB182D7C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281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D5250-1E00-429A-B5D9-FD8DE64D4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731F3E-8D6A-4C1A-85C3-2CE8B7E715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42C953-2811-4EEA-B1CD-1D75D3617F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C9E1A4-B5C1-42FF-94F4-E56E81847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88A3C-E959-475C-9E02-02FC9B5772BF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B0AA43-93CE-4A2E-B704-5221B7A60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BDFA5B-81EE-4077-BC65-7BAAEC45F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A6BB8-41DD-4E86-A56F-4FB182D7C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75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26A21B-9866-41D8-B4FD-ECF7F6887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E9D71-851B-4D46-85CD-A6D3E3FFC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893F3-7A7D-4D1C-9621-50F12DC27A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88A3C-E959-475C-9E02-02FC9B5772BF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05B61-9CBA-428C-8234-666430F99F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E4D68-89D6-4B84-B995-E5E952EF2F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A6BB8-41DD-4E86-A56F-4FB182D7C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556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9B9E482-D119-4047-919E-127C68585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814" y="2125047"/>
            <a:ext cx="2829320" cy="16480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8AE07E-5B0F-42A0-B92D-EBC70CF9F0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140" y="1147051"/>
            <a:ext cx="2858151" cy="571630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94BC91B6-8691-4817-9CD2-9A1EAB0A5F5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134" y="4219677"/>
            <a:ext cx="2719052" cy="701101"/>
          </a:xfrm>
          <a:prstGeom prst="rect">
            <a:avLst/>
          </a:prstGeom>
        </p:spPr>
      </p:pic>
      <p:pic>
        <p:nvPicPr>
          <p:cNvPr id="11" name="Picture 10" descr="Text, logo&#10;&#10;Description automatically generated">
            <a:extLst>
              <a:ext uri="{FF2B5EF4-FFF2-40B4-BE49-F238E27FC236}">
                <a16:creationId xmlns:a16="http://schemas.microsoft.com/office/drawing/2014/main" id="{7B696D1E-18CF-40F8-AEA7-4A5A2244C08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33" b="29247"/>
          <a:stretch/>
        </p:blipFill>
        <p:spPr>
          <a:xfrm>
            <a:off x="5510679" y="2913322"/>
            <a:ext cx="2829320" cy="68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136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Tremayne Mushayahama</dc:creator>
  <cp:lastModifiedBy>Tremayne Mushayahama</cp:lastModifiedBy>
  <cp:revision>1</cp:revision>
  <dcterms:created xsi:type="dcterms:W3CDTF">2023-01-05T02:24:09Z</dcterms:created>
  <dcterms:modified xsi:type="dcterms:W3CDTF">2023-01-07T08:05:10Z</dcterms:modified>
</cp:coreProperties>
</file>