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0" y="-1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5B6FB-3A45-B645-9AD0-3E5E332D710B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29B02-F889-2C4F-A4F2-305ECF03A710}">
      <dgm:prSet phldrT="[Text]" custT="1"/>
      <dgm:spPr/>
      <dgm:t>
        <a:bodyPr/>
        <a:lstStyle/>
        <a:p>
          <a:r>
            <a:rPr lang="en-US" sz="1500" dirty="0" smtClean="0"/>
            <a:t>Vehicles</a:t>
          </a:r>
        </a:p>
        <a:p>
          <a:r>
            <a:rPr lang="en-US" sz="1200" dirty="0" smtClean="0"/>
            <a:t>-x</a:t>
          </a:r>
        </a:p>
        <a:p>
          <a:r>
            <a:rPr lang="en-US" sz="1200" dirty="0" smtClean="0"/>
            <a:t>-y</a:t>
          </a:r>
          <a:endParaRPr lang="en-US" sz="1200" dirty="0"/>
        </a:p>
      </dgm:t>
    </dgm:pt>
    <dgm:pt modelId="{FB94FFFD-A0B1-CF40-84A3-D66C94BE93F7}" type="parTrans" cxnId="{9DA6E73B-EA1F-624F-A298-D16847280244}">
      <dgm:prSet/>
      <dgm:spPr/>
      <dgm:t>
        <a:bodyPr/>
        <a:lstStyle/>
        <a:p>
          <a:endParaRPr lang="en-US"/>
        </a:p>
      </dgm:t>
    </dgm:pt>
    <dgm:pt modelId="{6CF816D6-D08E-0C49-A6AA-7511EA132B68}" type="sibTrans" cxnId="{9DA6E73B-EA1F-624F-A298-D16847280244}">
      <dgm:prSet/>
      <dgm:spPr/>
      <dgm:t>
        <a:bodyPr/>
        <a:lstStyle/>
        <a:p>
          <a:endParaRPr lang="en-US"/>
        </a:p>
      </dgm:t>
    </dgm:pt>
    <dgm:pt modelId="{20B66E31-72BD-5644-9F23-DA053E253F59}">
      <dgm:prSet phldrT="[Text]"/>
      <dgm:spPr/>
      <dgm:t>
        <a:bodyPr/>
        <a:lstStyle/>
        <a:p>
          <a:r>
            <a:rPr lang="en-US" dirty="0" smtClean="0"/>
            <a:t>Air(</a:t>
          </a:r>
          <a:r>
            <a:rPr lang="en-US" dirty="0" err="1" smtClean="0"/>
            <a:t>abstractClass</a:t>
          </a:r>
          <a:r>
            <a:rPr lang="en-US" dirty="0" smtClean="0"/>
            <a:t> ?)</a:t>
          </a:r>
          <a:endParaRPr lang="en-US" dirty="0"/>
        </a:p>
      </dgm:t>
    </dgm:pt>
    <dgm:pt modelId="{18CC90F8-FF6F-6049-A7C3-CA57D395096E}" type="parTrans" cxnId="{0CBC4A21-19CE-F34F-B63B-383E0D8A406E}">
      <dgm:prSet/>
      <dgm:spPr/>
      <dgm:t>
        <a:bodyPr/>
        <a:lstStyle/>
        <a:p>
          <a:endParaRPr lang="en-US"/>
        </a:p>
      </dgm:t>
    </dgm:pt>
    <dgm:pt modelId="{412AB167-60BF-134E-AC11-99EB7D998A7C}" type="sibTrans" cxnId="{0CBC4A21-19CE-F34F-B63B-383E0D8A406E}">
      <dgm:prSet/>
      <dgm:spPr/>
      <dgm:t>
        <a:bodyPr/>
        <a:lstStyle/>
        <a:p>
          <a:endParaRPr lang="en-US"/>
        </a:p>
      </dgm:t>
    </dgm:pt>
    <dgm:pt modelId="{5E84341D-E6CB-E040-B7B5-BB35B8C5A408}">
      <dgm:prSet phldrT="[Text]"/>
      <dgm:spPr/>
      <dgm:t>
        <a:bodyPr/>
        <a:lstStyle/>
        <a:p>
          <a:r>
            <a:rPr lang="en-US" dirty="0" smtClean="0"/>
            <a:t>Ground(</a:t>
          </a:r>
          <a:r>
            <a:rPr lang="en-US" dirty="0" err="1" smtClean="0"/>
            <a:t>abstractClass</a:t>
          </a:r>
          <a:r>
            <a:rPr lang="en-US" dirty="0" smtClean="0"/>
            <a:t> ?)</a:t>
          </a:r>
          <a:endParaRPr lang="en-US" dirty="0"/>
        </a:p>
      </dgm:t>
    </dgm:pt>
    <dgm:pt modelId="{02F1D067-90FA-7D4F-9453-3FE5B220E958}" type="parTrans" cxnId="{39D78F71-CF73-AF49-B1AF-8AA2FD077269}">
      <dgm:prSet/>
      <dgm:spPr/>
      <dgm:t>
        <a:bodyPr/>
        <a:lstStyle/>
        <a:p>
          <a:endParaRPr lang="en-US"/>
        </a:p>
      </dgm:t>
    </dgm:pt>
    <dgm:pt modelId="{7DF53E2E-CC1D-7D48-A666-E66870A451A1}" type="sibTrans" cxnId="{39D78F71-CF73-AF49-B1AF-8AA2FD077269}">
      <dgm:prSet/>
      <dgm:spPr/>
      <dgm:t>
        <a:bodyPr/>
        <a:lstStyle/>
        <a:p>
          <a:endParaRPr lang="en-US"/>
        </a:p>
      </dgm:t>
    </dgm:pt>
    <dgm:pt modelId="{1B280FCD-6B8D-074B-9030-E81A3AE289DB}">
      <dgm:prSet/>
      <dgm:spPr/>
      <dgm:t>
        <a:bodyPr/>
        <a:lstStyle/>
        <a:p>
          <a:r>
            <a:rPr lang="en-US" dirty="0" smtClean="0"/>
            <a:t>Cars</a:t>
          </a:r>
          <a:endParaRPr lang="en-US" dirty="0"/>
        </a:p>
      </dgm:t>
    </dgm:pt>
    <dgm:pt modelId="{CFB72B45-EAC5-AD44-9306-BF3E82B0ECF6}" type="parTrans" cxnId="{ED163020-8524-0E46-AAA8-6A78D8A8DA67}">
      <dgm:prSet/>
      <dgm:spPr/>
      <dgm:t>
        <a:bodyPr/>
        <a:lstStyle/>
        <a:p>
          <a:endParaRPr lang="en-US"/>
        </a:p>
      </dgm:t>
    </dgm:pt>
    <dgm:pt modelId="{0ABB84AC-3647-AE4B-9F38-61E32FA210CB}" type="sibTrans" cxnId="{ED163020-8524-0E46-AAA8-6A78D8A8DA67}">
      <dgm:prSet/>
      <dgm:spPr/>
      <dgm:t>
        <a:bodyPr/>
        <a:lstStyle/>
        <a:p>
          <a:endParaRPr lang="en-US"/>
        </a:p>
      </dgm:t>
    </dgm:pt>
    <dgm:pt modelId="{D3D891F4-BE76-0A46-B975-D876B7F5B8F5}">
      <dgm:prSet/>
      <dgm:spPr/>
      <dgm:t>
        <a:bodyPr/>
        <a:lstStyle/>
        <a:p>
          <a:r>
            <a:rPr lang="en-US" dirty="0" smtClean="0"/>
            <a:t>Trucks</a:t>
          </a:r>
          <a:endParaRPr lang="en-US" dirty="0"/>
        </a:p>
      </dgm:t>
    </dgm:pt>
    <dgm:pt modelId="{EB01117B-2E5A-3845-A572-205C8B5BED80}" type="parTrans" cxnId="{FE7A12EE-7996-F944-84A0-4F790AFC40F9}">
      <dgm:prSet/>
      <dgm:spPr/>
      <dgm:t>
        <a:bodyPr/>
        <a:lstStyle/>
        <a:p>
          <a:endParaRPr lang="en-US"/>
        </a:p>
      </dgm:t>
    </dgm:pt>
    <dgm:pt modelId="{A946045D-98CF-FF44-9556-213A0966CA1C}" type="sibTrans" cxnId="{FE7A12EE-7996-F944-84A0-4F790AFC40F9}">
      <dgm:prSet/>
      <dgm:spPr/>
      <dgm:t>
        <a:bodyPr/>
        <a:lstStyle/>
        <a:p>
          <a:endParaRPr lang="en-US"/>
        </a:p>
      </dgm:t>
    </dgm:pt>
    <dgm:pt modelId="{0422570D-10AC-CC4A-90B6-FC67DA2D91EE}">
      <dgm:prSet custT="1"/>
      <dgm:spPr/>
      <dgm:t>
        <a:bodyPr/>
        <a:lstStyle/>
        <a:p>
          <a:r>
            <a:rPr lang="en-US" sz="1500" dirty="0" smtClean="0"/>
            <a:t>Truck1 …..</a:t>
          </a:r>
        </a:p>
        <a:p>
          <a:r>
            <a:rPr lang="en-US" sz="1200" dirty="0" smtClean="0"/>
            <a:t>-age</a:t>
          </a:r>
        </a:p>
        <a:p>
          <a:r>
            <a:rPr lang="en-US" sz="1200" dirty="0" smtClean="0"/>
            <a:t>-condition</a:t>
          </a:r>
          <a:endParaRPr lang="en-US" sz="1200" dirty="0"/>
        </a:p>
      </dgm:t>
    </dgm:pt>
    <dgm:pt modelId="{42C5CB5A-2BF8-7B4D-9B53-65A1DE6A77C3}" type="parTrans" cxnId="{57B21916-7C47-FB4C-8A26-5AA1EB2C9653}">
      <dgm:prSet/>
      <dgm:spPr/>
      <dgm:t>
        <a:bodyPr/>
        <a:lstStyle/>
        <a:p>
          <a:endParaRPr lang="en-US"/>
        </a:p>
      </dgm:t>
    </dgm:pt>
    <dgm:pt modelId="{1EE0D3D4-F07B-7D4D-ACCD-CEB6AFF22C69}" type="sibTrans" cxnId="{57B21916-7C47-FB4C-8A26-5AA1EB2C9653}">
      <dgm:prSet/>
      <dgm:spPr/>
      <dgm:t>
        <a:bodyPr/>
        <a:lstStyle/>
        <a:p>
          <a:endParaRPr lang="en-US"/>
        </a:p>
      </dgm:t>
    </dgm:pt>
    <dgm:pt modelId="{8D13685A-CF06-714A-B384-6F541A37C9EE}">
      <dgm:prSet custT="1"/>
      <dgm:spPr/>
      <dgm:t>
        <a:bodyPr/>
        <a:lstStyle/>
        <a:p>
          <a:pPr algn="ctr"/>
          <a:r>
            <a:rPr lang="en-US" sz="1500" dirty="0" smtClean="0"/>
            <a:t>..... </a:t>
          </a:r>
          <a:r>
            <a:rPr lang="en-US" sz="1500" dirty="0" err="1" smtClean="0"/>
            <a:t>TruckN</a:t>
          </a:r>
          <a:endParaRPr lang="en-US" sz="1500" dirty="0" smtClean="0"/>
        </a:p>
        <a:p>
          <a:pPr algn="ctr"/>
          <a:r>
            <a:rPr lang="en-US" sz="1200" dirty="0" smtClean="0"/>
            <a:t>-age</a:t>
          </a:r>
        </a:p>
        <a:p>
          <a:pPr algn="ctr"/>
          <a:r>
            <a:rPr lang="en-US" sz="1200" dirty="0" smtClean="0"/>
            <a:t>-condition</a:t>
          </a:r>
          <a:endParaRPr lang="en-US" sz="1200" dirty="0"/>
        </a:p>
      </dgm:t>
    </dgm:pt>
    <dgm:pt modelId="{60C64920-22E9-3842-910F-029BD0EA31E3}" type="parTrans" cxnId="{B743FD91-ADD1-6F49-824F-79526E9AA875}">
      <dgm:prSet/>
      <dgm:spPr/>
      <dgm:t>
        <a:bodyPr/>
        <a:lstStyle/>
        <a:p>
          <a:endParaRPr lang="en-US"/>
        </a:p>
      </dgm:t>
    </dgm:pt>
    <dgm:pt modelId="{AA989667-56D2-D44A-A537-0D3C591614B9}" type="sibTrans" cxnId="{B743FD91-ADD1-6F49-824F-79526E9AA875}">
      <dgm:prSet/>
      <dgm:spPr/>
      <dgm:t>
        <a:bodyPr/>
        <a:lstStyle/>
        <a:p>
          <a:endParaRPr lang="en-US"/>
        </a:p>
      </dgm:t>
    </dgm:pt>
    <dgm:pt modelId="{8D746040-6F12-E64B-9FDE-C6872260932E}">
      <dgm:prSet custT="1"/>
      <dgm:spPr/>
      <dgm:t>
        <a:bodyPr/>
        <a:lstStyle/>
        <a:p>
          <a:r>
            <a:rPr lang="en-US" sz="1500" dirty="0" smtClean="0"/>
            <a:t>Car1 ……</a:t>
          </a:r>
        </a:p>
        <a:p>
          <a:r>
            <a:rPr lang="en-US" sz="1200" dirty="0" smtClean="0"/>
            <a:t>-age</a:t>
          </a:r>
        </a:p>
        <a:p>
          <a:r>
            <a:rPr lang="en-US" sz="1200" dirty="0" smtClean="0"/>
            <a:t>-condition</a:t>
          </a:r>
          <a:endParaRPr lang="en-US" sz="1200" dirty="0"/>
        </a:p>
      </dgm:t>
    </dgm:pt>
    <dgm:pt modelId="{AE9378F8-38E9-ED4D-B280-C499D6DCDFB8}" type="parTrans" cxnId="{A9D8F985-A91D-EA44-91CF-D95FBE2E1B8F}">
      <dgm:prSet/>
      <dgm:spPr/>
      <dgm:t>
        <a:bodyPr/>
        <a:lstStyle/>
        <a:p>
          <a:endParaRPr lang="en-US"/>
        </a:p>
      </dgm:t>
    </dgm:pt>
    <dgm:pt modelId="{DD5A1AE7-0AFD-DB48-BB2F-F403F73826CA}" type="sibTrans" cxnId="{A9D8F985-A91D-EA44-91CF-D95FBE2E1B8F}">
      <dgm:prSet/>
      <dgm:spPr/>
      <dgm:t>
        <a:bodyPr/>
        <a:lstStyle/>
        <a:p>
          <a:endParaRPr lang="en-US"/>
        </a:p>
      </dgm:t>
    </dgm:pt>
    <dgm:pt modelId="{FE941AE3-A040-4F4C-A45C-62C25A60431F}">
      <dgm:prSet custT="1"/>
      <dgm:spPr/>
      <dgm:t>
        <a:bodyPr/>
        <a:lstStyle/>
        <a:p>
          <a:r>
            <a:rPr lang="en-US" sz="1500" dirty="0" smtClean="0"/>
            <a:t>….. </a:t>
          </a:r>
          <a:r>
            <a:rPr lang="en-US" sz="1500" dirty="0" err="1" smtClean="0"/>
            <a:t>CarN</a:t>
          </a:r>
          <a:endParaRPr lang="en-US" sz="1500" dirty="0" smtClean="0"/>
        </a:p>
        <a:p>
          <a:r>
            <a:rPr lang="en-US" sz="1200" dirty="0" smtClean="0"/>
            <a:t>-age</a:t>
          </a:r>
        </a:p>
        <a:p>
          <a:r>
            <a:rPr lang="en-US" sz="1200" dirty="0" smtClean="0"/>
            <a:t>-condition</a:t>
          </a:r>
          <a:endParaRPr lang="en-US" sz="1200" dirty="0"/>
        </a:p>
      </dgm:t>
    </dgm:pt>
    <dgm:pt modelId="{47CCF784-9054-484A-9DBA-22A5105626C4}" type="parTrans" cxnId="{1A1E1772-7468-8645-968A-18A44108DC4E}">
      <dgm:prSet/>
      <dgm:spPr/>
      <dgm:t>
        <a:bodyPr/>
        <a:lstStyle/>
        <a:p>
          <a:endParaRPr lang="en-US"/>
        </a:p>
      </dgm:t>
    </dgm:pt>
    <dgm:pt modelId="{783AC08F-E22F-E44E-B718-932514670D88}" type="sibTrans" cxnId="{1A1E1772-7468-8645-968A-18A44108DC4E}">
      <dgm:prSet/>
      <dgm:spPr/>
      <dgm:t>
        <a:bodyPr/>
        <a:lstStyle/>
        <a:p>
          <a:endParaRPr lang="en-US"/>
        </a:p>
      </dgm:t>
    </dgm:pt>
    <dgm:pt modelId="{25758D81-7AFE-DA45-BEEB-C8D09118A050}">
      <dgm:prSet/>
      <dgm:spPr/>
      <dgm:t>
        <a:bodyPr/>
        <a:lstStyle/>
        <a:p>
          <a:r>
            <a:rPr lang="en-US" dirty="0" smtClean="0"/>
            <a:t>Plane</a:t>
          </a:r>
          <a:endParaRPr lang="en-US" dirty="0"/>
        </a:p>
      </dgm:t>
    </dgm:pt>
    <dgm:pt modelId="{ECCBF903-FEC3-4747-B639-3B9455F48B44}" type="parTrans" cxnId="{3F2EBBA2-A523-2F48-8AFD-16DB1D7D4346}">
      <dgm:prSet/>
      <dgm:spPr/>
      <dgm:t>
        <a:bodyPr/>
        <a:lstStyle/>
        <a:p>
          <a:endParaRPr lang="en-US"/>
        </a:p>
      </dgm:t>
    </dgm:pt>
    <dgm:pt modelId="{2F87C1B3-E516-EC41-BB69-963F4E42519D}" type="sibTrans" cxnId="{3F2EBBA2-A523-2F48-8AFD-16DB1D7D4346}">
      <dgm:prSet/>
      <dgm:spPr/>
      <dgm:t>
        <a:bodyPr/>
        <a:lstStyle/>
        <a:p>
          <a:endParaRPr lang="en-US"/>
        </a:p>
      </dgm:t>
    </dgm:pt>
    <dgm:pt modelId="{8FE33D38-FD75-F244-9906-4EE3DE0A2A62}">
      <dgm:prSet/>
      <dgm:spPr/>
      <dgm:t>
        <a:bodyPr/>
        <a:lstStyle/>
        <a:p>
          <a:r>
            <a:rPr lang="en-US" dirty="0" smtClean="0"/>
            <a:t>Helicopter</a:t>
          </a:r>
          <a:endParaRPr lang="en-US" dirty="0"/>
        </a:p>
      </dgm:t>
    </dgm:pt>
    <dgm:pt modelId="{7A1447BB-FD57-3E40-B66F-BF3E2B6272EB}" type="parTrans" cxnId="{A41AFE7E-D414-4243-B021-BBD5D3E09451}">
      <dgm:prSet/>
      <dgm:spPr/>
      <dgm:t>
        <a:bodyPr/>
        <a:lstStyle/>
        <a:p>
          <a:endParaRPr lang="en-US"/>
        </a:p>
      </dgm:t>
    </dgm:pt>
    <dgm:pt modelId="{3F08005F-7074-1545-85B9-C35DB5EC4F32}" type="sibTrans" cxnId="{A41AFE7E-D414-4243-B021-BBD5D3E09451}">
      <dgm:prSet/>
      <dgm:spPr/>
      <dgm:t>
        <a:bodyPr/>
        <a:lstStyle/>
        <a:p>
          <a:endParaRPr lang="en-US"/>
        </a:p>
      </dgm:t>
    </dgm:pt>
    <dgm:pt modelId="{9DF69462-43AA-1241-B8CA-93523DE66B1F}">
      <dgm:prSet custT="1"/>
      <dgm:spPr/>
      <dgm:t>
        <a:bodyPr/>
        <a:lstStyle/>
        <a:p>
          <a:r>
            <a:rPr lang="en-US" sz="1500" dirty="0" smtClean="0"/>
            <a:t>Helicopter1 …..</a:t>
          </a:r>
        </a:p>
        <a:p>
          <a:r>
            <a:rPr lang="en-US" sz="1200" dirty="0" smtClean="0"/>
            <a:t>-age</a:t>
          </a:r>
        </a:p>
        <a:p>
          <a:r>
            <a:rPr lang="en-US" sz="1200" dirty="0" smtClean="0"/>
            <a:t>-condition</a:t>
          </a:r>
          <a:endParaRPr lang="en-US" sz="1200" dirty="0"/>
        </a:p>
      </dgm:t>
    </dgm:pt>
    <dgm:pt modelId="{7302839D-C026-F54C-BAE9-ACC5053E04B3}" type="parTrans" cxnId="{AA938D82-0F1B-9748-A862-242C199E9483}">
      <dgm:prSet/>
      <dgm:spPr/>
      <dgm:t>
        <a:bodyPr/>
        <a:lstStyle/>
        <a:p>
          <a:endParaRPr lang="en-US"/>
        </a:p>
      </dgm:t>
    </dgm:pt>
    <dgm:pt modelId="{2CDAFA75-3965-3346-A0D2-4F11F302CA9A}" type="sibTrans" cxnId="{AA938D82-0F1B-9748-A862-242C199E9483}">
      <dgm:prSet/>
      <dgm:spPr/>
      <dgm:t>
        <a:bodyPr/>
        <a:lstStyle/>
        <a:p>
          <a:endParaRPr lang="en-US"/>
        </a:p>
      </dgm:t>
    </dgm:pt>
    <dgm:pt modelId="{FFE2D5D6-8B29-344A-9A29-D4E26A0B934E}">
      <dgm:prSet custT="1"/>
      <dgm:spPr/>
      <dgm:t>
        <a:bodyPr/>
        <a:lstStyle/>
        <a:p>
          <a:r>
            <a:rPr lang="en-US" sz="1500" dirty="0" smtClean="0"/>
            <a:t>…..</a:t>
          </a:r>
          <a:r>
            <a:rPr lang="en-US" sz="1500" dirty="0" err="1" smtClean="0"/>
            <a:t>HelicopterN</a:t>
          </a:r>
          <a:endParaRPr lang="en-US" sz="1500" dirty="0" smtClean="0"/>
        </a:p>
        <a:p>
          <a:r>
            <a:rPr lang="en-US" sz="1200" dirty="0" smtClean="0"/>
            <a:t>-age</a:t>
          </a:r>
        </a:p>
        <a:p>
          <a:r>
            <a:rPr lang="en-US" sz="1200" dirty="0" smtClean="0"/>
            <a:t>-condition</a:t>
          </a:r>
          <a:endParaRPr lang="en-US" sz="1200" dirty="0"/>
        </a:p>
      </dgm:t>
    </dgm:pt>
    <dgm:pt modelId="{B0BE182D-2A41-E547-A5E1-07BFD6445A63}" type="parTrans" cxnId="{0B80714E-7888-294B-BA47-8685E454A20D}">
      <dgm:prSet/>
      <dgm:spPr/>
      <dgm:t>
        <a:bodyPr/>
        <a:lstStyle/>
        <a:p>
          <a:endParaRPr lang="en-US"/>
        </a:p>
      </dgm:t>
    </dgm:pt>
    <dgm:pt modelId="{19E59CA0-83C3-DE4E-B42D-8F57F960D87E}" type="sibTrans" cxnId="{0B80714E-7888-294B-BA47-8685E454A20D}">
      <dgm:prSet/>
      <dgm:spPr/>
      <dgm:t>
        <a:bodyPr/>
        <a:lstStyle/>
        <a:p>
          <a:endParaRPr lang="en-US"/>
        </a:p>
      </dgm:t>
    </dgm:pt>
    <dgm:pt modelId="{C6047794-0295-ED49-86D7-40CEE7F37F32}">
      <dgm:prSet custT="1"/>
      <dgm:spPr/>
      <dgm:t>
        <a:bodyPr/>
        <a:lstStyle/>
        <a:p>
          <a:r>
            <a:rPr lang="en-US" sz="1500" dirty="0" smtClean="0"/>
            <a:t>Plane1 ……</a:t>
          </a:r>
        </a:p>
        <a:p>
          <a:r>
            <a:rPr lang="en-US" sz="1200" dirty="0" smtClean="0"/>
            <a:t>-age</a:t>
          </a:r>
        </a:p>
        <a:p>
          <a:r>
            <a:rPr lang="en-US" sz="1200" dirty="0" smtClean="0"/>
            <a:t>-condition</a:t>
          </a:r>
          <a:endParaRPr lang="en-US" sz="1200" dirty="0"/>
        </a:p>
      </dgm:t>
    </dgm:pt>
    <dgm:pt modelId="{6FE0B9F0-E080-F346-A66D-2D2AB94CFF7D}" type="parTrans" cxnId="{C157A786-450C-7540-8DC7-49ED7D82986B}">
      <dgm:prSet/>
      <dgm:spPr/>
      <dgm:t>
        <a:bodyPr/>
        <a:lstStyle/>
        <a:p>
          <a:endParaRPr lang="en-US"/>
        </a:p>
      </dgm:t>
    </dgm:pt>
    <dgm:pt modelId="{D9178CD7-C0CA-8B4E-8C7C-5F6C396514CE}" type="sibTrans" cxnId="{C157A786-450C-7540-8DC7-49ED7D82986B}">
      <dgm:prSet/>
      <dgm:spPr/>
      <dgm:t>
        <a:bodyPr/>
        <a:lstStyle/>
        <a:p>
          <a:endParaRPr lang="en-US"/>
        </a:p>
      </dgm:t>
    </dgm:pt>
    <dgm:pt modelId="{0AD4DF23-E10D-8A44-8138-8EF890595BE8}">
      <dgm:prSet custT="1"/>
      <dgm:spPr/>
      <dgm:t>
        <a:bodyPr/>
        <a:lstStyle/>
        <a:p>
          <a:r>
            <a:rPr lang="en-US" sz="1500" dirty="0" smtClean="0"/>
            <a:t>…….</a:t>
          </a:r>
          <a:r>
            <a:rPr lang="en-US" sz="1500" dirty="0" err="1" smtClean="0"/>
            <a:t>PlaneN</a:t>
          </a:r>
          <a:endParaRPr lang="en-US" sz="1500" dirty="0" smtClean="0"/>
        </a:p>
        <a:p>
          <a:r>
            <a:rPr lang="en-US" sz="1200" dirty="0" smtClean="0"/>
            <a:t>-age</a:t>
          </a:r>
        </a:p>
        <a:p>
          <a:r>
            <a:rPr lang="en-US" sz="1200" dirty="0" smtClean="0"/>
            <a:t>-condition</a:t>
          </a:r>
          <a:endParaRPr lang="en-US" sz="1200" dirty="0"/>
        </a:p>
      </dgm:t>
    </dgm:pt>
    <dgm:pt modelId="{A1A0FA00-CBA1-C647-AA27-0F48444F1E9E}" type="parTrans" cxnId="{E0DB31AF-ACD2-EF44-84FE-C5001879CE66}">
      <dgm:prSet/>
      <dgm:spPr/>
      <dgm:t>
        <a:bodyPr/>
        <a:lstStyle/>
        <a:p>
          <a:endParaRPr lang="en-US"/>
        </a:p>
      </dgm:t>
    </dgm:pt>
    <dgm:pt modelId="{05916FB1-7724-6A45-A6D1-20FAFD31DD4B}" type="sibTrans" cxnId="{E0DB31AF-ACD2-EF44-84FE-C5001879CE66}">
      <dgm:prSet/>
      <dgm:spPr/>
      <dgm:t>
        <a:bodyPr/>
        <a:lstStyle/>
        <a:p>
          <a:endParaRPr lang="en-US"/>
        </a:p>
      </dgm:t>
    </dgm:pt>
    <dgm:pt modelId="{0F1459A8-0ACB-954C-BFD0-E63601BF2EF2}" type="pres">
      <dgm:prSet presAssocID="{7E55B6FB-3A45-B645-9AD0-3E5E332D71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C0E17E-99EB-DD44-AB1A-4115D54394BD}" type="pres">
      <dgm:prSet presAssocID="{0E529B02-F889-2C4F-A4F2-305ECF03A710}" presName="hierRoot1" presStyleCnt="0">
        <dgm:presLayoutVars>
          <dgm:hierBranch val="init"/>
        </dgm:presLayoutVars>
      </dgm:prSet>
      <dgm:spPr/>
    </dgm:pt>
    <dgm:pt modelId="{9E2A225A-9F9B-854E-8F46-35832D653522}" type="pres">
      <dgm:prSet presAssocID="{0E529B02-F889-2C4F-A4F2-305ECF03A710}" presName="rootComposite1" presStyleCnt="0"/>
      <dgm:spPr/>
    </dgm:pt>
    <dgm:pt modelId="{8A896361-BFD2-BC4B-8C51-8BE9045FDF7A}" type="pres">
      <dgm:prSet presAssocID="{0E529B02-F889-2C4F-A4F2-305ECF03A71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B0D0B4-0CBD-1249-B51C-D6B0E8640ACC}" type="pres">
      <dgm:prSet presAssocID="{0E529B02-F889-2C4F-A4F2-305ECF03A7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435717E-05A9-3443-8F6F-18A99111BCEC}" type="pres">
      <dgm:prSet presAssocID="{0E529B02-F889-2C4F-A4F2-305ECF03A710}" presName="hierChild2" presStyleCnt="0"/>
      <dgm:spPr/>
    </dgm:pt>
    <dgm:pt modelId="{9FD97A98-5551-8E42-9551-242017FCE71D}" type="pres">
      <dgm:prSet presAssocID="{18CC90F8-FF6F-6049-A7C3-CA57D395096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A61AA6F-8C21-7041-BFA0-7FE1AC8A8EBA}" type="pres">
      <dgm:prSet presAssocID="{20B66E31-72BD-5644-9F23-DA053E253F59}" presName="hierRoot2" presStyleCnt="0">
        <dgm:presLayoutVars>
          <dgm:hierBranch val="init"/>
        </dgm:presLayoutVars>
      </dgm:prSet>
      <dgm:spPr/>
    </dgm:pt>
    <dgm:pt modelId="{A4F0534A-BC90-C042-98F8-9958D026967F}" type="pres">
      <dgm:prSet presAssocID="{20B66E31-72BD-5644-9F23-DA053E253F59}" presName="rootComposite" presStyleCnt="0"/>
      <dgm:spPr/>
    </dgm:pt>
    <dgm:pt modelId="{F7874140-0CAF-5449-8A11-F0E202604FD6}" type="pres">
      <dgm:prSet presAssocID="{20B66E31-72BD-5644-9F23-DA053E253F5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441A9C-F34A-9749-A3A7-6AD557A22C83}" type="pres">
      <dgm:prSet presAssocID="{20B66E31-72BD-5644-9F23-DA053E253F59}" presName="rootConnector" presStyleLbl="node2" presStyleIdx="0" presStyleCnt="2"/>
      <dgm:spPr/>
      <dgm:t>
        <a:bodyPr/>
        <a:lstStyle/>
        <a:p>
          <a:endParaRPr lang="en-US"/>
        </a:p>
      </dgm:t>
    </dgm:pt>
    <dgm:pt modelId="{0FC788B1-B345-B746-9DB7-0DF09D258BE4}" type="pres">
      <dgm:prSet presAssocID="{20B66E31-72BD-5644-9F23-DA053E253F59}" presName="hierChild4" presStyleCnt="0"/>
      <dgm:spPr/>
    </dgm:pt>
    <dgm:pt modelId="{F84516CE-3C4B-9349-A408-F5488B9DB1D9}" type="pres">
      <dgm:prSet presAssocID="{ECCBF903-FEC3-4747-B639-3B9455F48B44}" presName="Name37" presStyleLbl="parChTrans1D3" presStyleIdx="0" presStyleCnt="4"/>
      <dgm:spPr/>
      <dgm:t>
        <a:bodyPr/>
        <a:lstStyle/>
        <a:p>
          <a:endParaRPr lang="en-US"/>
        </a:p>
      </dgm:t>
    </dgm:pt>
    <dgm:pt modelId="{EAAA0795-3DD3-6946-9F0E-020DDBA4B16B}" type="pres">
      <dgm:prSet presAssocID="{25758D81-7AFE-DA45-BEEB-C8D09118A050}" presName="hierRoot2" presStyleCnt="0">
        <dgm:presLayoutVars>
          <dgm:hierBranch val="init"/>
        </dgm:presLayoutVars>
      </dgm:prSet>
      <dgm:spPr/>
    </dgm:pt>
    <dgm:pt modelId="{1208987C-B0DD-BA4A-92A8-6CA137C8101E}" type="pres">
      <dgm:prSet presAssocID="{25758D81-7AFE-DA45-BEEB-C8D09118A050}" presName="rootComposite" presStyleCnt="0"/>
      <dgm:spPr/>
    </dgm:pt>
    <dgm:pt modelId="{59BF2708-A71C-B24B-91C4-7B6586B34316}" type="pres">
      <dgm:prSet presAssocID="{25758D81-7AFE-DA45-BEEB-C8D09118A050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C71DCA-6102-0D44-ADEA-D4B765A2D8D4}" type="pres">
      <dgm:prSet presAssocID="{25758D81-7AFE-DA45-BEEB-C8D09118A050}" presName="rootConnector" presStyleLbl="node3" presStyleIdx="0" presStyleCnt="4"/>
      <dgm:spPr/>
      <dgm:t>
        <a:bodyPr/>
        <a:lstStyle/>
        <a:p>
          <a:endParaRPr lang="en-US"/>
        </a:p>
      </dgm:t>
    </dgm:pt>
    <dgm:pt modelId="{645F53BC-3C93-6A40-908F-C6F4C404B335}" type="pres">
      <dgm:prSet presAssocID="{25758D81-7AFE-DA45-BEEB-C8D09118A050}" presName="hierChild4" presStyleCnt="0"/>
      <dgm:spPr/>
    </dgm:pt>
    <dgm:pt modelId="{572D9688-9644-F24C-B170-8500A408C725}" type="pres">
      <dgm:prSet presAssocID="{6FE0B9F0-E080-F346-A66D-2D2AB94CFF7D}" presName="Name37" presStyleLbl="parChTrans1D4" presStyleIdx="0" presStyleCnt="8"/>
      <dgm:spPr/>
      <dgm:t>
        <a:bodyPr/>
        <a:lstStyle/>
        <a:p>
          <a:endParaRPr lang="en-US"/>
        </a:p>
      </dgm:t>
    </dgm:pt>
    <dgm:pt modelId="{4D8FDACC-8D84-364D-BAA8-B5E2FB648C4D}" type="pres">
      <dgm:prSet presAssocID="{C6047794-0295-ED49-86D7-40CEE7F37F32}" presName="hierRoot2" presStyleCnt="0">
        <dgm:presLayoutVars>
          <dgm:hierBranch val="init"/>
        </dgm:presLayoutVars>
      </dgm:prSet>
      <dgm:spPr/>
    </dgm:pt>
    <dgm:pt modelId="{0A4AC87F-BC0C-E74E-AFAA-D6BB4BBB2251}" type="pres">
      <dgm:prSet presAssocID="{C6047794-0295-ED49-86D7-40CEE7F37F32}" presName="rootComposite" presStyleCnt="0"/>
      <dgm:spPr/>
    </dgm:pt>
    <dgm:pt modelId="{30528875-2FA9-7A43-812C-F5207B3DA35C}" type="pres">
      <dgm:prSet presAssocID="{C6047794-0295-ED49-86D7-40CEE7F37F32}" presName="rootText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24F23C-8094-474C-A2A4-120E734654AA}" type="pres">
      <dgm:prSet presAssocID="{C6047794-0295-ED49-86D7-40CEE7F37F32}" presName="rootConnector" presStyleLbl="node4" presStyleIdx="0" presStyleCnt="8"/>
      <dgm:spPr/>
      <dgm:t>
        <a:bodyPr/>
        <a:lstStyle/>
        <a:p>
          <a:endParaRPr lang="en-US"/>
        </a:p>
      </dgm:t>
    </dgm:pt>
    <dgm:pt modelId="{5DEE4482-F1BA-8544-8E07-B42FD430F6A8}" type="pres">
      <dgm:prSet presAssocID="{C6047794-0295-ED49-86D7-40CEE7F37F32}" presName="hierChild4" presStyleCnt="0"/>
      <dgm:spPr/>
    </dgm:pt>
    <dgm:pt modelId="{833283A3-6BED-C641-BF47-B6971C5CCDDE}" type="pres">
      <dgm:prSet presAssocID="{C6047794-0295-ED49-86D7-40CEE7F37F32}" presName="hierChild5" presStyleCnt="0"/>
      <dgm:spPr/>
    </dgm:pt>
    <dgm:pt modelId="{AE16A76A-19E7-1A49-B006-CD828621F00F}" type="pres">
      <dgm:prSet presAssocID="{A1A0FA00-CBA1-C647-AA27-0F48444F1E9E}" presName="Name37" presStyleLbl="parChTrans1D4" presStyleIdx="1" presStyleCnt="8"/>
      <dgm:spPr/>
      <dgm:t>
        <a:bodyPr/>
        <a:lstStyle/>
        <a:p>
          <a:endParaRPr lang="en-US"/>
        </a:p>
      </dgm:t>
    </dgm:pt>
    <dgm:pt modelId="{29E46E74-F8CB-DA41-8A75-976DA179409A}" type="pres">
      <dgm:prSet presAssocID="{0AD4DF23-E10D-8A44-8138-8EF890595BE8}" presName="hierRoot2" presStyleCnt="0">
        <dgm:presLayoutVars>
          <dgm:hierBranch val="init"/>
        </dgm:presLayoutVars>
      </dgm:prSet>
      <dgm:spPr/>
    </dgm:pt>
    <dgm:pt modelId="{5BEB06F3-FFD0-D445-9EA4-DACE5A2806B8}" type="pres">
      <dgm:prSet presAssocID="{0AD4DF23-E10D-8A44-8138-8EF890595BE8}" presName="rootComposite" presStyleCnt="0"/>
      <dgm:spPr/>
    </dgm:pt>
    <dgm:pt modelId="{9313986E-C68D-3741-B66E-4E51DE730B10}" type="pres">
      <dgm:prSet presAssocID="{0AD4DF23-E10D-8A44-8138-8EF890595BE8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0BCB2C-13EA-7847-B954-2DE1CE0A3E57}" type="pres">
      <dgm:prSet presAssocID="{0AD4DF23-E10D-8A44-8138-8EF890595BE8}" presName="rootConnector" presStyleLbl="node4" presStyleIdx="1" presStyleCnt="8"/>
      <dgm:spPr/>
      <dgm:t>
        <a:bodyPr/>
        <a:lstStyle/>
        <a:p>
          <a:endParaRPr lang="en-US"/>
        </a:p>
      </dgm:t>
    </dgm:pt>
    <dgm:pt modelId="{B4F7FF9F-E36C-3C42-ACA3-81362A85DFEB}" type="pres">
      <dgm:prSet presAssocID="{0AD4DF23-E10D-8A44-8138-8EF890595BE8}" presName="hierChild4" presStyleCnt="0"/>
      <dgm:spPr/>
    </dgm:pt>
    <dgm:pt modelId="{A1E23A8F-B67E-4943-BC55-8D0506AAFE89}" type="pres">
      <dgm:prSet presAssocID="{0AD4DF23-E10D-8A44-8138-8EF890595BE8}" presName="hierChild5" presStyleCnt="0"/>
      <dgm:spPr/>
    </dgm:pt>
    <dgm:pt modelId="{9BB9C57D-ABA4-3A41-9722-3D6C05FCBEA1}" type="pres">
      <dgm:prSet presAssocID="{25758D81-7AFE-DA45-BEEB-C8D09118A050}" presName="hierChild5" presStyleCnt="0"/>
      <dgm:spPr/>
    </dgm:pt>
    <dgm:pt modelId="{B1F0EF1F-382A-9447-8F23-FD0C4C2126CF}" type="pres">
      <dgm:prSet presAssocID="{7A1447BB-FD57-3E40-B66F-BF3E2B6272EB}" presName="Name37" presStyleLbl="parChTrans1D3" presStyleIdx="1" presStyleCnt="4"/>
      <dgm:spPr/>
      <dgm:t>
        <a:bodyPr/>
        <a:lstStyle/>
        <a:p>
          <a:endParaRPr lang="en-US"/>
        </a:p>
      </dgm:t>
    </dgm:pt>
    <dgm:pt modelId="{E522F03D-4833-5742-8D60-ECA7802B45DF}" type="pres">
      <dgm:prSet presAssocID="{8FE33D38-FD75-F244-9906-4EE3DE0A2A62}" presName="hierRoot2" presStyleCnt="0">
        <dgm:presLayoutVars>
          <dgm:hierBranch val="init"/>
        </dgm:presLayoutVars>
      </dgm:prSet>
      <dgm:spPr/>
    </dgm:pt>
    <dgm:pt modelId="{0AF420FB-F197-A349-BC31-AB5B046BF689}" type="pres">
      <dgm:prSet presAssocID="{8FE33D38-FD75-F244-9906-4EE3DE0A2A62}" presName="rootComposite" presStyleCnt="0"/>
      <dgm:spPr/>
    </dgm:pt>
    <dgm:pt modelId="{D85A0727-3D88-F14F-A4DC-7D5AF564AB75}" type="pres">
      <dgm:prSet presAssocID="{8FE33D38-FD75-F244-9906-4EE3DE0A2A62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66E655-C63D-9144-B429-A76F86FEE820}" type="pres">
      <dgm:prSet presAssocID="{8FE33D38-FD75-F244-9906-4EE3DE0A2A62}" presName="rootConnector" presStyleLbl="node3" presStyleIdx="1" presStyleCnt="4"/>
      <dgm:spPr/>
      <dgm:t>
        <a:bodyPr/>
        <a:lstStyle/>
        <a:p>
          <a:endParaRPr lang="en-US"/>
        </a:p>
      </dgm:t>
    </dgm:pt>
    <dgm:pt modelId="{BBFF26EA-CBC5-3445-81BF-BA2646A847CE}" type="pres">
      <dgm:prSet presAssocID="{8FE33D38-FD75-F244-9906-4EE3DE0A2A62}" presName="hierChild4" presStyleCnt="0"/>
      <dgm:spPr/>
    </dgm:pt>
    <dgm:pt modelId="{C1A5ED5B-F9D9-D248-A87C-BAEC45BFEB86}" type="pres">
      <dgm:prSet presAssocID="{7302839D-C026-F54C-BAE9-ACC5053E04B3}" presName="Name37" presStyleLbl="parChTrans1D4" presStyleIdx="2" presStyleCnt="8"/>
      <dgm:spPr/>
      <dgm:t>
        <a:bodyPr/>
        <a:lstStyle/>
        <a:p>
          <a:endParaRPr lang="en-US"/>
        </a:p>
      </dgm:t>
    </dgm:pt>
    <dgm:pt modelId="{CCC7288E-7C96-8E49-B305-E338F04B4487}" type="pres">
      <dgm:prSet presAssocID="{9DF69462-43AA-1241-B8CA-93523DE66B1F}" presName="hierRoot2" presStyleCnt="0">
        <dgm:presLayoutVars>
          <dgm:hierBranch val="init"/>
        </dgm:presLayoutVars>
      </dgm:prSet>
      <dgm:spPr/>
    </dgm:pt>
    <dgm:pt modelId="{5C833E22-9F6E-CB41-B127-9BD6A8AEFAE5}" type="pres">
      <dgm:prSet presAssocID="{9DF69462-43AA-1241-B8CA-93523DE66B1F}" presName="rootComposite" presStyleCnt="0"/>
      <dgm:spPr/>
    </dgm:pt>
    <dgm:pt modelId="{C82180CD-AF04-BB4E-A875-AC7B3717345B}" type="pres">
      <dgm:prSet presAssocID="{9DF69462-43AA-1241-B8CA-93523DE66B1F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8277F0-BE39-0949-99BA-B86607DE1595}" type="pres">
      <dgm:prSet presAssocID="{9DF69462-43AA-1241-B8CA-93523DE66B1F}" presName="rootConnector" presStyleLbl="node4" presStyleIdx="2" presStyleCnt="8"/>
      <dgm:spPr/>
      <dgm:t>
        <a:bodyPr/>
        <a:lstStyle/>
        <a:p>
          <a:endParaRPr lang="en-US"/>
        </a:p>
      </dgm:t>
    </dgm:pt>
    <dgm:pt modelId="{1BBC7448-6DA9-4D4D-AD7C-31309FC2ADBB}" type="pres">
      <dgm:prSet presAssocID="{9DF69462-43AA-1241-B8CA-93523DE66B1F}" presName="hierChild4" presStyleCnt="0"/>
      <dgm:spPr/>
    </dgm:pt>
    <dgm:pt modelId="{D7B2216E-CA3F-A649-A52D-02B8E639E123}" type="pres">
      <dgm:prSet presAssocID="{9DF69462-43AA-1241-B8CA-93523DE66B1F}" presName="hierChild5" presStyleCnt="0"/>
      <dgm:spPr/>
    </dgm:pt>
    <dgm:pt modelId="{005EF251-6722-C440-A97A-1A8AC3EB42E3}" type="pres">
      <dgm:prSet presAssocID="{B0BE182D-2A41-E547-A5E1-07BFD6445A63}" presName="Name37" presStyleLbl="parChTrans1D4" presStyleIdx="3" presStyleCnt="8"/>
      <dgm:spPr/>
      <dgm:t>
        <a:bodyPr/>
        <a:lstStyle/>
        <a:p>
          <a:endParaRPr lang="en-US"/>
        </a:p>
      </dgm:t>
    </dgm:pt>
    <dgm:pt modelId="{4F6E17DA-EF5F-4F44-B24C-E087F61604D4}" type="pres">
      <dgm:prSet presAssocID="{FFE2D5D6-8B29-344A-9A29-D4E26A0B934E}" presName="hierRoot2" presStyleCnt="0">
        <dgm:presLayoutVars>
          <dgm:hierBranch val="init"/>
        </dgm:presLayoutVars>
      </dgm:prSet>
      <dgm:spPr/>
    </dgm:pt>
    <dgm:pt modelId="{E6B0D9F4-4FDF-C34D-B9B7-550534502B71}" type="pres">
      <dgm:prSet presAssocID="{FFE2D5D6-8B29-344A-9A29-D4E26A0B934E}" presName="rootComposite" presStyleCnt="0"/>
      <dgm:spPr/>
    </dgm:pt>
    <dgm:pt modelId="{46DA980C-37B7-0143-B3E2-3809AAA34A52}" type="pres">
      <dgm:prSet presAssocID="{FFE2D5D6-8B29-344A-9A29-D4E26A0B934E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6A860E-5E99-884F-BA1E-7BD6BE4896CC}" type="pres">
      <dgm:prSet presAssocID="{FFE2D5D6-8B29-344A-9A29-D4E26A0B934E}" presName="rootConnector" presStyleLbl="node4" presStyleIdx="3" presStyleCnt="8"/>
      <dgm:spPr/>
      <dgm:t>
        <a:bodyPr/>
        <a:lstStyle/>
        <a:p>
          <a:endParaRPr lang="en-US"/>
        </a:p>
      </dgm:t>
    </dgm:pt>
    <dgm:pt modelId="{549282F0-E932-164B-B141-CFF8EF965880}" type="pres">
      <dgm:prSet presAssocID="{FFE2D5D6-8B29-344A-9A29-D4E26A0B934E}" presName="hierChild4" presStyleCnt="0"/>
      <dgm:spPr/>
    </dgm:pt>
    <dgm:pt modelId="{DF79A9D3-D62F-F345-BCBE-93BC1294119A}" type="pres">
      <dgm:prSet presAssocID="{FFE2D5D6-8B29-344A-9A29-D4E26A0B934E}" presName="hierChild5" presStyleCnt="0"/>
      <dgm:spPr/>
    </dgm:pt>
    <dgm:pt modelId="{7EDBFEDB-A247-8744-8EB0-BA2F90BEBD4B}" type="pres">
      <dgm:prSet presAssocID="{8FE33D38-FD75-F244-9906-4EE3DE0A2A62}" presName="hierChild5" presStyleCnt="0"/>
      <dgm:spPr/>
    </dgm:pt>
    <dgm:pt modelId="{78A46DA8-FC79-1E44-84EE-9137F72E9FEE}" type="pres">
      <dgm:prSet presAssocID="{20B66E31-72BD-5644-9F23-DA053E253F59}" presName="hierChild5" presStyleCnt="0"/>
      <dgm:spPr/>
    </dgm:pt>
    <dgm:pt modelId="{ED533780-CF74-A941-8170-586C60235AF5}" type="pres">
      <dgm:prSet presAssocID="{02F1D067-90FA-7D4F-9453-3FE5B220E95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D8E07F2-D715-DA46-B4F0-D4F95F4118DA}" type="pres">
      <dgm:prSet presAssocID="{5E84341D-E6CB-E040-B7B5-BB35B8C5A408}" presName="hierRoot2" presStyleCnt="0">
        <dgm:presLayoutVars>
          <dgm:hierBranch val="init"/>
        </dgm:presLayoutVars>
      </dgm:prSet>
      <dgm:spPr/>
    </dgm:pt>
    <dgm:pt modelId="{6015ADF7-C805-B945-9430-241B50523900}" type="pres">
      <dgm:prSet presAssocID="{5E84341D-E6CB-E040-B7B5-BB35B8C5A408}" presName="rootComposite" presStyleCnt="0"/>
      <dgm:spPr/>
    </dgm:pt>
    <dgm:pt modelId="{CB4B1E00-3F6F-0141-B853-64DAF0CF8052}" type="pres">
      <dgm:prSet presAssocID="{5E84341D-E6CB-E040-B7B5-BB35B8C5A40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245643-CCF7-A746-8A15-0D6A3A865905}" type="pres">
      <dgm:prSet presAssocID="{5E84341D-E6CB-E040-B7B5-BB35B8C5A408}" presName="rootConnector" presStyleLbl="node2" presStyleIdx="1" presStyleCnt="2"/>
      <dgm:spPr/>
      <dgm:t>
        <a:bodyPr/>
        <a:lstStyle/>
        <a:p>
          <a:endParaRPr lang="en-US"/>
        </a:p>
      </dgm:t>
    </dgm:pt>
    <dgm:pt modelId="{33412FCA-A733-4549-91C0-DCB8031697E4}" type="pres">
      <dgm:prSet presAssocID="{5E84341D-E6CB-E040-B7B5-BB35B8C5A408}" presName="hierChild4" presStyleCnt="0"/>
      <dgm:spPr/>
    </dgm:pt>
    <dgm:pt modelId="{C3336828-9D95-BD4A-BD90-C08166A72756}" type="pres">
      <dgm:prSet presAssocID="{CFB72B45-EAC5-AD44-9306-BF3E82B0ECF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9F6DE833-77C2-AD4B-B5DB-39234EEF36D4}" type="pres">
      <dgm:prSet presAssocID="{1B280FCD-6B8D-074B-9030-E81A3AE289DB}" presName="hierRoot2" presStyleCnt="0">
        <dgm:presLayoutVars>
          <dgm:hierBranch val="init"/>
        </dgm:presLayoutVars>
      </dgm:prSet>
      <dgm:spPr/>
    </dgm:pt>
    <dgm:pt modelId="{669F3643-E1BD-EA44-991D-CE9782387EB7}" type="pres">
      <dgm:prSet presAssocID="{1B280FCD-6B8D-074B-9030-E81A3AE289DB}" presName="rootComposite" presStyleCnt="0"/>
      <dgm:spPr/>
    </dgm:pt>
    <dgm:pt modelId="{69300422-F611-5B41-BBDE-CF070902C6A9}" type="pres">
      <dgm:prSet presAssocID="{1B280FCD-6B8D-074B-9030-E81A3AE289DB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F261C1-1F16-FC4D-9E16-7C3615341469}" type="pres">
      <dgm:prSet presAssocID="{1B280FCD-6B8D-074B-9030-E81A3AE289DB}" presName="rootConnector" presStyleLbl="node3" presStyleIdx="2" presStyleCnt="4"/>
      <dgm:spPr/>
      <dgm:t>
        <a:bodyPr/>
        <a:lstStyle/>
        <a:p>
          <a:endParaRPr lang="en-US"/>
        </a:p>
      </dgm:t>
    </dgm:pt>
    <dgm:pt modelId="{ED8AF5E0-D2E6-6543-90F6-8087AD8F7052}" type="pres">
      <dgm:prSet presAssocID="{1B280FCD-6B8D-074B-9030-E81A3AE289DB}" presName="hierChild4" presStyleCnt="0"/>
      <dgm:spPr/>
    </dgm:pt>
    <dgm:pt modelId="{16DBC556-40F8-3A44-B908-02D45F20C0D2}" type="pres">
      <dgm:prSet presAssocID="{AE9378F8-38E9-ED4D-B280-C499D6DCDFB8}" presName="Name37" presStyleLbl="parChTrans1D4" presStyleIdx="4" presStyleCnt="8"/>
      <dgm:spPr/>
      <dgm:t>
        <a:bodyPr/>
        <a:lstStyle/>
        <a:p>
          <a:endParaRPr lang="en-US"/>
        </a:p>
      </dgm:t>
    </dgm:pt>
    <dgm:pt modelId="{A0C23A2D-25B3-7B47-BA5F-DC056D2F1C8E}" type="pres">
      <dgm:prSet presAssocID="{8D746040-6F12-E64B-9FDE-C6872260932E}" presName="hierRoot2" presStyleCnt="0">
        <dgm:presLayoutVars>
          <dgm:hierBranch val="init"/>
        </dgm:presLayoutVars>
      </dgm:prSet>
      <dgm:spPr/>
    </dgm:pt>
    <dgm:pt modelId="{A8DABFB1-8D6C-D24B-93FE-647EE367E8D8}" type="pres">
      <dgm:prSet presAssocID="{8D746040-6F12-E64B-9FDE-C6872260932E}" presName="rootComposite" presStyleCnt="0"/>
      <dgm:spPr/>
    </dgm:pt>
    <dgm:pt modelId="{D1696313-5BB4-334C-A900-ED415A2FEEFC}" type="pres">
      <dgm:prSet presAssocID="{8D746040-6F12-E64B-9FDE-C6872260932E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BBEE84-A03F-9243-B8BC-BFC2FFEF0A07}" type="pres">
      <dgm:prSet presAssocID="{8D746040-6F12-E64B-9FDE-C6872260932E}" presName="rootConnector" presStyleLbl="node4" presStyleIdx="4" presStyleCnt="8"/>
      <dgm:spPr/>
      <dgm:t>
        <a:bodyPr/>
        <a:lstStyle/>
        <a:p>
          <a:endParaRPr lang="en-US"/>
        </a:p>
      </dgm:t>
    </dgm:pt>
    <dgm:pt modelId="{79157148-CCAF-C043-AF69-32413A1BF5CA}" type="pres">
      <dgm:prSet presAssocID="{8D746040-6F12-E64B-9FDE-C6872260932E}" presName="hierChild4" presStyleCnt="0"/>
      <dgm:spPr/>
    </dgm:pt>
    <dgm:pt modelId="{27627BC6-F8EB-CF40-92E8-138D320982EE}" type="pres">
      <dgm:prSet presAssocID="{8D746040-6F12-E64B-9FDE-C6872260932E}" presName="hierChild5" presStyleCnt="0"/>
      <dgm:spPr/>
    </dgm:pt>
    <dgm:pt modelId="{A0891B16-FFBF-2F41-BF1B-8F98A79E6775}" type="pres">
      <dgm:prSet presAssocID="{47CCF784-9054-484A-9DBA-22A5105626C4}" presName="Name37" presStyleLbl="parChTrans1D4" presStyleIdx="5" presStyleCnt="8"/>
      <dgm:spPr/>
      <dgm:t>
        <a:bodyPr/>
        <a:lstStyle/>
        <a:p>
          <a:endParaRPr lang="en-US"/>
        </a:p>
      </dgm:t>
    </dgm:pt>
    <dgm:pt modelId="{3B5437AA-DA3D-804C-B0A1-2737A4C6BEBB}" type="pres">
      <dgm:prSet presAssocID="{FE941AE3-A040-4F4C-A45C-62C25A60431F}" presName="hierRoot2" presStyleCnt="0">
        <dgm:presLayoutVars>
          <dgm:hierBranch val="init"/>
        </dgm:presLayoutVars>
      </dgm:prSet>
      <dgm:spPr/>
    </dgm:pt>
    <dgm:pt modelId="{726F2949-447E-7C4E-B9C5-A3365C477CCD}" type="pres">
      <dgm:prSet presAssocID="{FE941AE3-A040-4F4C-A45C-62C25A60431F}" presName="rootComposite" presStyleCnt="0"/>
      <dgm:spPr/>
    </dgm:pt>
    <dgm:pt modelId="{CD247A22-0258-C548-9690-59C6A2BA20A0}" type="pres">
      <dgm:prSet presAssocID="{FE941AE3-A040-4F4C-A45C-62C25A60431F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0D6EA1-2FB8-C74D-8FED-A3AFD45B1019}" type="pres">
      <dgm:prSet presAssocID="{FE941AE3-A040-4F4C-A45C-62C25A60431F}" presName="rootConnector" presStyleLbl="node4" presStyleIdx="5" presStyleCnt="8"/>
      <dgm:spPr/>
      <dgm:t>
        <a:bodyPr/>
        <a:lstStyle/>
        <a:p>
          <a:endParaRPr lang="en-US"/>
        </a:p>
      </dgm:t>
    </dgm:pt>
    <dgm:pt modelId="{BED06DD5-24AB-384F-A295-1CA497CD2576}" type="pres">
      <dgm:prSet presAssocID="{FE941AE3-A040-4F4C-A45C-62C25A60431F}" presName="hierChild4" presStyleCnt="0"/>
      <dgm:spPr/>
    </dgm:pt>
    <dgm:pt modelId="{9AB9F19A-4143-B842-AB85-703C2FE143E6}" type="pres">
      <dgm:prSet presAssocID="{FE941AE3-A040-4F4C-A45C-62C25A60431F}" presName="hierChild5" presStyleCnt="0"/>
      <dgm:spPr/>
    </dgm:pt>
    <dgm:pt modelId="{EB4FA91F-FDE8-5D43-A125-559AD48D55A2}" type="pres">
      <dgm:prSet presAssocID="{1B280FCD-6B8D-074B-9030-E81A3AE289DB}" presName="hierChild5" presStyleCnt="0"/>
      <dgm:spPr/>
    </dgm:pt>
    <dgm:pt modelId="{9BD65701-EA75-5547-972A-60049BBE031A}" type="pres">
      <dgm:prSet presAssocID="{EB01117B-2E5A-3845-A572-205C8B5BED80}" presName="Name37" presStyleLbl="parChTrans1D3" presStyleIdx="3" presStyleCnt="4"/>
      <dgm:spPr/>
      <dgm:t>
        <a:bodyPr/>
        <a:lstStyle/>
        <a:p>
          <a:endParaRPr lang="en-US"/>
        </a:p>
      </dgm:t>
    </dgm:pt>
    <dgm:pt modelId="{92C12950-C53D-694C-B926-8ABE85CAFF55}" type="pres">
      <dgm:prSet presAssocID="{D3D891F4-BE76-0A46-B975-D876B7F5B8F5}" presName="hierRoot2" presStyleCnt="0">
        <dgm:presLayoutVars>
          <dgm:hierBranch val="init"/>
        </dgm:presLayoutVars>
      </dgm:prSet>
      <dgm:spPr/>
    </dgm:pt>
    <dgm:pt modelId="{C60E2F0B-5BB8-A04B-B4E5-C46761584774}" type="pres">
      <dgm:prSet presAssocID="{D3D891F4-BE76-0A46-B975-D876B7F5B8F5}" presName="rootComposite" presStyleCnt="0"/>
      <dgm:spPr/>
    </dgm:pt>
    <dgm:pt modelId="{3DC9F3B8-5FCF-0943-AEE8-52463F5D94C4}" type="pres">
      <dgm:prSet presAssocID="{D3D891F4-BE76-0A46-B975-D876B7F5B8F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D13A44-F5A9-BD40-8E9B-4AA279F1115A}" type="pres">
      <dgm:prSet presAssocID="{D3D891F4-BE76-0A46-B975-D876B7F5B8F5}" presName="rootConnector" presStyleLbl="node3" presStyleIdx="3" presStyleCnt="4"/>
      <dgm:spPr/>
      <dgm:t>
        <a:bodyPr/>
        <a:lstStyle/>
        <a:p>
          <a:endParaRPr lang="en-US"/>
        </a:p>
      </dgm:t>
    </dgm:pt>
    <dgm:pt modelId="{60FCAD0C-D8C9-0743-A310-4CFB5B9FF270}" type="pres">
      <dgm:prSet presAssocID="{D3D891F4-BE76-0A46-B975-D876B7F5B8F5}" presName="hierChild4" presStyleCnt="0"/>
      <dgm:spPr/>
    </dgm:pt>
    <dgm:pt modelId="{630AA2EF-5A05-F94D-9D81-38F5252D5515}" type="pres">
      <dgm:prSet presAssocID="{42C5CB5A-2BF8-7B4D-9B53-65A1DE6A77C3}" presName="Name37" presStyleLbl="parChTrans1D4" presStyleIdx="6" presStyleCnt="8"/>
      <dgm:spPr/>
      <dgm:t>
        <a:bodyPr/>
        <a:lstStyle/>
        <a:p>
          <a:endParaRPr lang="en-US"/>
        </a:p>
      </dgm:t>
    </dgm:pt>
    <dgm:pt modelId="{D7BEC73F-6CEB-7B46-A225-E7B9F46D3854}" type="pres">
      <dgm:prSet presAssocID="{0422570D-10AC-CC4A-90B6-FC67DA2D91EE}" presName="hierRoot2" presStyleCnt="0">
        <dgm:presLayoutVars>
          <dgm:hierBranch val="init"/>
        </dgm:presLayoutVars>
      </dgm:prSet>
      <dgm:spPr/>
    </dgm:pt>
    <dgm:pt modelId="{38DACFAF-E1BE-5F4D-BC05-63BA21C23DE4}" type="pres">
      <dgm:prSet presAssocID="{0422570D-10AC-CC4A-90B6-FC67DA2D91EE}" presName="rootComposite" presStyleCnt="0"/>
      <dgm:spPr/>
    </dgm:pt>
    <dgm:pt modelId="{89E120FF-B3C4-B245-B292-AC85BF79CF44}" type="pres">
      <dgm:prSet presAssocID="{0422570D-10AC-CC4A-90B6-FC67DA2D91EE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8F00FB-D55A-CF48-B1E6-AA7F4F5CF5D9}" type="pres">
      <dgm:prSet presAssocID="{0422570D-10AC-CC4A-90B6-FC67DA2D91EE}" presName="rootConnector" presStyleLbl="node4" presStyleIdx="6" presStyleCnt="8"/>
      <dgm:spPr/>
      <dgm:t>
        <a:bodyPr/>
        <a:lstStyle/>
        <a:p>
          <a:endParaRPr lang="en-US"/>
        </a:p>
      </dgm:t>
    </dgm:pt>
    <dgm:pt modelId="{5C4A8DB8-752F-454E-9867-ACCD46345322}" type="pres">
      <dgm:prSet presAssocID="{0422570D-10AC-CC4A-90B6-FC67DA2D91EE}" presName="hierChild4" presStyleCnt="0"/>
      <dgm:spPr/>
    </dgm:pt>
    <dgm:pt modelId="{504F756F-58D3-B544-A78F-A02485F7D1CD}" type="pres">
      <dgm:prSet presAssocID="{0422570D-10AC-CC4A-90B6-FC67DA2D91EE}" presName="hierChild5" presStyleCnt="0"/>
      <dgm:spPr/>
    </dgm:pt>
    <dgm:pt modelId="{12E80F47-383C-F547-8C6E-A58FB4BC8E0E}" type="pres">
      <dgm:prSet presAssocID="{60C64920-22E9-3842-910F-029BD0EA31E3}" presName="Name37" presStyleLbl="parChTrans1D4" presStyleIdx="7" presStyleCnt="8"/>
      <dgm:spPr/>
      <dgm:t>
        <a:bodyPr/>
        <a:lstStyle/>
        <a:p>
          <a:endParaRPr lang="en-US"/>
        </a:p>
      </dgm:t>
    </dgm:pt>
    <dgm:pt modelId="{AF6E72FD-1286-F449-A6FC-778F2A7F407D}" type="pres">
      <dgm:prSet presAssocID="{8D13685A-CF06-714A-B384-6F541A37C9EE}" presName="hierRoot2" presStyleCnt="0">
        <dgm:presLayoutVars>
          <dgm:hierBranch val="init"/>
        </dgm:presLayoutVars>
      </dgm:prSet>
      <dgm:spPr/>
    </dgm:pt>
    <dgm:pt modelId="{FF5C8353-4F7C-4A47-8337-C317E5026CDB}" type="pres">
      <dgm:prSet presAssocID="{8D13685A-CF06-714A-B384-6F541A37C9EE}" presName="rootComposite" presStyleCnt="0"/>
      <dgm:spPr/>
    </dgm:pt>
    <dgm:pt modelId="{55AF4930-3CD8-5C4E-A716-2B71937E55AD}" type="pres">
      <dgm:prSet presAssocID="{8D13685A-CF06-714A-B384-6F541A37C9EE}" presName="rootText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5D445E-07D7-F54C-9536-0AE916EECAFC}" type="pres">
      <dgm:prSet presAssocID="{8D13685A-CF06-714A-B384-6F541A37C9EE}" presName="rootConnector" presStyleLbl="node4" presStyleIdx="7" presStyleCnt="8"/>
      <dgm:spPr/>
      <dgm:t>
        <a:bodyPr/>
        <a:lstStyle/>
        <a:p>
          <a:endParaRPr lang="en-US"/>
        </a:p>
      </dgm:t>
    </dgm:pt>
    <dgm:pt modelId="{302D994E-A5F0-1F41-A87C-D1DE6E023CCD}" type="pres">
      <dgm:prSet presAssocID="{8D13685A-CF06-714A-B384-6F541A37C9EE}" presName="hierChild4" presStyleCnt="0"/>
      <dgm:spPr/>
    </dgm:pt>
    <dgm:pt modelId="{358B03D8-8F84-B44B-8458-6DEB29A0467F}" type="pres">
      <dgm:prSet presAssocID="{8D13685A-CF06-714A-B384-6F541A37C9EE}" presName="hierChild5" presStyleCnt="0"/>
      <dgm:spPr/>
    </dgm:pt>
    <dgm:pt modelId="{EE1E95E5-A343-E248-9DD7-0FE05A7EE9B3}" type="pres">
      <dgm:prSet presAssocID="{D3D891F4-BE76-0A46-B975-D876B7F5B8F5}" presName="hierChild5" presStyleCnt="0"/>
      <dgm:spPr/>
    </dgm:pt>
    <dgm:pt modelId="{9995457E-A7C1-B248-A981-D4C595642532}" type="pres">
      <dgm:prSet presAssocID="{5E84341D-E6CB-E040-B7B5-BB35B8C5A408}" presName="hierChild5" presStyleCnt="0"/>
      <dgm:spPr/>
    </dgm:pt>
    <dgm:pt modelId="{69197907-1D7F-2C4C-89B6-5106C44C2162}" type="pres">
      <dgm:prSet presAssocID="{0E529B02-F889-2C4F-A4F2-305ECF03A710}" presName="hierChild3" presStyleCnt="0"/>
      <dgm:spPr/>
    </dgm:pt>
  </dgm:ptLst>
  <dgm:cxnLst>
    <dgm:cxn modelId="{0CDAAB64-B93E-0346-9030-511CD27FD466}" type="presOf" srcId="{8D13685A-CF06-714A-B384-6F541A37C9EE}" destId="{55AF4930-3CD8-5C4E-A716-2B71937E55AD}" srcOrd="0" destOrd="0" presId="urn:microsoft.com/office/officeart/2005/8/layout/orgChart1"/>
    <dgm:cxn modelId="{F73E42A9-FC68-1347-87A7-021B4C6DFBAA}" type="presOf" srcId="{18CC90F8-FF6F-6049-A7C3-CA57D395096E}" destId="{9FD97A98-5551-8E42-9551-242017FCE71D}" srcOrd="0" destOrd="0" presId="urn:microsoft.com/office/officeart/2005/8/layout/orgChart1"/>
    <dgm:cxn modelId="{39D78F71-CF73-AF49-B1AF-8AA2FD077269}" srcId="{0E529B02-F889-2C4F-A4F2-305ECF03A710}" destId="{5E84341D-E6CB-E040-B7B5-BB35B8C5A408}" srcOrd="1" destOrd="0" parTransId="{02F1D067-90FA-7D4F-9453-3FE5B220E958}" sibTransId="{7DF53E2E-CC1D-7D48-A666-E66870A451A1}"/>
    <dgm:cxn modelId="{088C6231-B835-674A-824D-A9A61843CA09}" type="presOf" srcId="{8D746040-6F12-E64B-9FDE-C6872260932E}" destId="{D1696313-5BB4-334C-A900-ED415A2FEEFC}" srcOrd="0" destOrd="0" presId="urn:microsoft.com/office/officeart/2005/8/layout/orgChart1"/>
    <dgm:cxn modelId="{0EA9B645-AC52-6642-B232-7FE9AEEFFD0C}" type="presOf" srcId="{0422570D-10AC-CC4A-90B6-FC67DA2D91EE}" destId="{1C8F00FB-D55A-CF48-B1E6-AA7F4F5CF5D9}" srcOrd="1" destOrd="0" presId="urn:microsoft.com/office/officeart/2005/8/layout/orgChart1"/>
    <dgm:cxn modelId="{DF167B49-4726-2946-849B-3C34E5848BE9}" type="presOf" srcId="{CFB72B45-EAC5-AD44-9306-BF3E82B0ECF6}" destId="{C3336828-9D95-BD4A-BD90-C08166A72756}" srcOrd="0" destOrd="0" presId="urn:microsoft.com/office/officeart/2005/8/layout/orgChart1"/>
    <dgm:cxn modelId="{3F2EBBA2-A523-2F48-8AFD-16DB1D7D4346}" srcId="{20B66E31-72BD-5644-9F23-DA053E253F59}" destId="{25758D81-7AFE-DA45-BEEB-C8D09118A050}" srcOrd="0" destOrd="0" parTransId="{ECCBF903-FEC3-4747-B639-3B9455F48B44}" sibTransId="{2F87C1B3-E516-EC41-BB69-963F4E42519D}"/>
    <dgm:cxn modelId="{003F199D-E225-DA4A-9279-6C7DAF93235C}" type="presOf" srcId="{0AD4DF23-E10D-8A44-8138-8EF890595BE8}" destId="{770BCB2C-13EA-7847-B954-2DE1CE0A3E57}" srcOrd="1" destOrd="0" presId="urn:microsoft.com/office/officeart/2005/8/layout/orgChart1"/>
    <dgm:cxn modelId="{B4FF3875-9C09-6C4F-86B9-60A5E5EEE53F}" type="presOf" srcId="{25758D81-7AFE-DA45-BEEB-C8D09118A050}" destId="{99C71DCA-6102-0D44-ADEA-D4B765A2D8D4}" srcOrd="1" destOrd="0" presId="urn:microsoft.com/office/officeart/2005/8/layout/orgChart1"/>
    <dgm:cxn modelId="{72815507-21EA-F343-A37B-7268478995E7}" type="presOf" srcId="{20B66E31-72BD-5644-9F23-DA053E253F59}" destId="{C7441A9C-F34A-9749-A3A7-6AD557A22C83}" srcOrd="1" destOrd="0" presId="urn:microsoft.com/office/officeart/2005/8/layout/orgChart1"/>
    <dgm:cxn modelId="{5C4FACCC-3962-9E42-90BC-8832B7F20B5F}" type="presOf" srcId="{1B280FCD-6B8D-074B-9030-E81A3AE289DB}" destId="{69300422-F611-5B41-BBDE-CF070902C6A9}" srcOrd="0" destOrd="0" presId="urn:microsoft.com/office/officeart/2005/8/layout/orgChart1"/>
    <dgm:cxn modelId="{9EC1F2D2-8779-AD44-B0B9-BAA1D671F5E7}" type="presOf" srcId="{02F1D067-90FA-7D4F-9453-3FE5B220E958}" destId="{ED533780-CF74-A941-8170-586C60235AF5}" srcOrd="0" destOrd="0" presId="urn:microsoft.com/office/officeart/2005/8/layout/orgChart1"/>
    <dgm:cxn modelId="{F8F6C86E-39D4-4F48-B840-6001BF8463E5}" type="presOf" srcId="{D3D891F4-BE76-0A46-B975-D876B7F5B8F5}" destId="{3DC9F3B8-5FCF-0943-AEE8-52463F5D94C4}" srcOrd="0" destOrd="0" presId="urn:microsoft.com/office/officeart/2005/8/layout/orgChart1"/>
    <dgm:cxn modelId="{E1460929-9AD5-FF46-89DC-33553F599D6C}" type="presOf" srcId="{7302839D-C026-F54C-BAE9-ACC5053E04B3}" destId="{C1A5ED5B-F9D9-D248-A87C-BAEC45BFEB86}" srcOrd="0" destOrd="0" presId="urn:microsoft.com/office/officeart/2005/8/layout/orgChart1"/>
    <dgm:cxn modelId="{EDA69F71-218B-9F43-B745-22E63301525D}" type="presOf" srcId="{25758D81-7AFE-DA45-BEEB-C8D09118A050}" destId="{59BF2708-A71C-B24B-91C4-7B6586B34316}" srcOrd="0" destOrd="0" presId="urn:microsoft.com/office/officeart/2005/8/layout/orgChart1"/>
    <dgm:cxn modelId="{FE7A12EE-7996-F944-84A0-4F790AFC40F9}" srcId="{5E84341D-E6CB-E040-B7B5-BB35B8C5A408}" destId="{D3D891F4-BE76-0A46-B975-D876B7F5B8F5}" srcOrd="1" destOrd="0" parTransId="{EB01117B-2E5A-3845-A572-205C8B5BED80}" sibTransId="{A946045D-98CF-FF44-9556-213A0966CA1C}"/>
    <dgm:cxn modelId="{7179BFF1-9500-5A44-8D8C-F64F26C2DAB6}" type="presOf" srcId="{7A1447BB-FD57-3E40-B66F-BF3E2B6272EB}" destId="{B1F0EF1F-382A-9447-8F23-FD0C4C2126CF}" srcOrd="0" destOrd="0" presId="urn:microsoft.com/office/officeart/2005/8/layout/orgChart1"/>
    <dgm:cxn modelId="{7082AE56-7693-7245-B91A-EDC8BFF45D74}" type="presOf" srcId="{42C5CB5A-2BF8-7B4D-9B53-65A1DE6A77C3}" destId="{630AA2EF-5A05-F94D-9D81-38F5252D5515}" srcOrd="0" destOrd="0" presId="urn:microsoft.com/office/officeart/2005/8/layout/orgChart1"/>
    <dgm:cxn modelId="{ED62F87C-9E11-D640-8DFB-D5516D9C6CAE}" type="presOf" srcId="{5E84341D-E6CB-E040-B7B5-BB35B8C5A408}" destId="{83245643-CCF7-A746-8A15-0D6A3A865905}" srcOrd="1" destOrd="0" presId="urn:microsoft.com/office/officeart/2005/8/layout/orgChart1"/>
    <dgm:cxn modelId="{B38F3E65-6C8D-C641-B4E7-A87831042A68}" type="presOf" srcId="{0AD4DF23-E10D-8A44-8138-8EF890595BE8}" destId="{9313986E-C68D-3741-B66E-4E51DE730B10}" srcOrd="0" destOrd="0" presId="urn:microsoft.com/office/officeart/2005/8/layout/orgChart1"/>
    <dgm:cxn modelId="{E9117CC1-6E0B-8249-A76B-A6ED0D9DC1C0}" type="presOf" srcId="{D3D891F4-BE76-0A46-B975-D876B7F5B8F5}" destId="{FAD13A44-F5A9-BD40-8E9B-4AA279F1115A}" srcOrd="1" destOrd="0" presId="urn:microsoft.com/office/officeart/2005/8/layout/orgChart1"/>
    <dgm:cxn modelId="{A41AFE7E-D414-4243-B021-BBD5D3E09451}" srcId="{20B66E31-72BD-5644-9F23-DA053E253F59}" destId="{8FE33D38-FD75-F244-9906-4EE3DE0A2A62}" srcOrd="1" destOrd="0" parTransId="{7A1447BB-FD57-3E40-B66F-BF3E2B6272EB}" sibTransId="{3F08005F-7074-1545-85B9-C35DB5EC4F32}"/>
    <dgm:cxn modelId="{A852107A-09C3-3C49-B020-C2D928119403}" type="presOf" srcId="{0E529B02-F889-2C4F-A4F2-305ECF03A710}" destId="{51B0D0B4-0CBD-1249-B51C-D6B0E8640ACC}" srcOrd="1" destOrd="0" presId="urn:microsoft.com/office/officeart/2005/8/layout/orgChart1"/>
    <dgm:cxn modelId="{9DA6E73B-EA1F-624F-A298-D16847280244}" srcId="{7E55B6FB-3A45-B645-9AD0-3E5E332D710B}" destId="{0E529B02-F889-2C4F-A4F2-305ECF03A710}" srcOrd="0" destOrd="0" parTransId="{FB94FFFD-A0B1-CF40-84A3-D66C94BE93F7}" sibTransId="{6CF816D6-D08E-0C49-A6AA-7511EA132B68}"/>
    <dgm:cxn modelId="{02B0F7FC-1788-2548-AFA9-719A4755AF43}" type="presOf" srcId="{8D746040-6F12-E64B-9FDE-C6872260932E}" destId="{0DBBEE84-A03F-9243-B8BC-BFC2FFEF0A07}" srcOrd="1" destOrd="0" presId="urn:microsoft.com/office/officeart/2005/8/layout/orgChart1"/>
    <dgm:cxn modelId="{F4CF13D6-6879-874B-BECB-90A708E33068}" type="presOf" srcId="{0422570D-10AC-CC4A-90B6-FC67DA2D91EE}" destId="{89E120FF-B3C4-B245-B292-AC85BF79CF44}" srcOrd="0" destOrd="0" presId="urn:microsoft.com/office/officeart/2005/8/layout/orgChart1"/>
    <dgm:cxn modelId="{4E0D32CE-3422-E140-ADEE-6873C05B38F3}" type="presOf" srcId="{C6047794-0295-ED49-86D7-40CEE7F37F32}" destId="{F424F23C-8094-474C-A2A4-120E734654AA}" srcOrd="1" destOrd="0" presId="urn:microsoft.com/office/officeart/2005/8/layout/orgChart1"/>
    <dgm:cxn modelId="{A9D8F985-A91D-EA44-91CF-D95FBE2E1B8F}" srcId="{1B280FCD-6B8D-074B-9030-E81A3AE289DB}" destId="{8D746040-6F12-E64B-9FDE-C6872260932E}" srcOrd="0" destOrd="0" parTransId="{AE9378F8-38E9-ED4D-B280-C499D6DCDFB8}" sibTransId="{DD5A1AE7-0AFD-DB48-BB2F-F403F73826CA}"/>
    <dgm:cxn modelId="{ED163020-8524-0E46-AAA8-6A78D8A8DA67}" srcId="{5E84341D-E6CB-E040-B7B5-BB35B8C5A408}" destId="{1B280FCD-6B8D-074B-9030-E81A3AE289DB}" srcOrd="0" destOrd="0" parTransId="{CFB72B45-EAC5-AD44-9306-BF3E82B0ECF6}" sibTransId="{0ABB84AC-3647-AE4B-9F38-61E32FA210CB}"/>
    <dgm:cxn modelId="{AC15B577-F4BF-BC46-9721-3ADF0445E62A}" type="presOf" srcId="{7E55B6FB-3A45-B645-9AD0-3E5E332D710B}" destId="{0F1459A8-0ACB-954C-BFD0-E63601BF2EF2}" srcOrd="0" destOrd="0" presId="urn:microsoft.com/office/officeart/2005/8/layout/orgChart1"/>
    <dgm:cxn modelId="{1A1E1772-7468-8645-968A-18A44108DC4E}" srcId="{1B280FCD-6B8D-074B-9030-E81A3AE289DB}" destId="{FE941AE3-A040-4F4C-A45C-62C25A60431F}" srcOrd="1" destOrd="0" parTransId="{47CCF784-9054-484A-9DBA-22A5105626C4}" sibTransId="{783AC08F-E22F-E44E-B718-932514670D88}"/>
    <dgm:cxn modelId="{DA32CCA5-6299-1949-8122-1CD9460CC11B}" type="presOf" srcId="{8D13685A-CF06-714A-B384-6F541A37C9EE}" destId="{7B5D445E-07D7-F54C-9536-0AE916EECAFC}" srcOrd="1" destOrd="0" presId="urn:microsoft.com/office/officeart/2005/8/layout/orgChart1"/>
    <dgm:cxn modelId="{CC905EB6-2F25-9242-A2A4-3A4BAE3D8EFB}" type="presOf" srcId="{5E84341D-E6CB-E040-B7B5-BB35B8C5A408}" destId="{CB4B1E00-3F6F-0141-B853-64DAF0CF8052}" srcOrd="0" destOrd="0" presId="urn:microsoft.com/office/officeart/2005/8/layout/orgChart1"/>
    <dgm:cxn modelId="{FA367868-8088-2740-993A-D0279B6430B4}" type="presOf" srcId="{FFE2D5D6-8B29-344A-9A29-D4E26A0B934E}" destId="{46DA980C-37B7-0143-B3E2-3809AAA34A52}" srcOrd="0" destOrd="0" presId="urn:microsoft.com/office/officeart/2005/8/layout/orgChart1"/>
    <dgm:cxn modelId="{78546C1D-1C7C-DD49-93C6-F153E61BE99A}" type="presOf" srcId="{6FE0B9F0-E080-F346-A66D-2D2AB94CFF7D}" destId="{572D9688-9644-F24C-B170-8500A408C725}" srcOrd="0" destOrd="0" presId="urn:microsoft.com/office/officeart/2005/8/layout/orgChart1"/>
    <dgm:cxn modelId="{B07D1BC3-0F27-8449-B169-36366F11E8F1}" type="presOf" srcId="{ECCBF903-FEC3-4747-B639-3B9455F48B44}" destId="{F84516CE-3C4B-9349-A408-F5488B9DB1D9}" srcOrd="0" destOrd="0" presId="urn:microsoft.com/office/officeart/2005/8/layout/orgChart1"/>
    <dgm:cxn modelId="{57B21916-7C47-FB4C-8A26-5AA1EB2C9653}" srcId="{D3D891F4-BE76-0A46-B975-D876B7F5B8F5}" destId="{0422570D-10AC-CC4A-90B6-FC67DA2D91EE}" srcOrd="0" destOrd="0" parTransId="{42C5CB5A-2BF8-7B4D-9B53-65A1DE6A77C3}" sibTransId="{1EE0D3D4-F07B-7D4D-ACCD-CEB6AFF22C69}"/>
    <dgm:cxn modelId="{E937D9F0-FC2F-1747-8585-3CC11132BB2B}" type="presOf" srcId="{A1A0FA00-CBA1-C647-AA27-0F48444F1E9E}" destId="{AE16A76A-19E7-1A49-B006-CD828621F00F}" srcOrd="0" destOrd="0" presId="urn:microsoft.com/office/officeart/2005/8/layout/orgChart1"/>
    <dgm:cxn modelId="{7DB28454-0FB8-8D48-80D8-E11591668EE1}" type="presOf" srcId="{C6047794-0295-ED49-86D7-40CEE7F37F32}" destId="{30528875-2FA9-7A43-812C-F5207B3DA35C}" srcOrd="0" destOrd="0" presId="urn:microsoft.com/office/officeart/2005/8/layout/orgChart1"/>
    <dgm:cxn modelId="{A6BF2FE2-4A3B-F44D-870C-F7F91B36E041}" type="presOf" srcId="{EB01117B-2E5A-3845-A572-205C8B5BED80}" destId="{9BD65701-EA75-5547-972A-60049BBE031A}" srcOrd="0" destOrd="0" presId="urn:microsoft.com/office/officeart/2005/8/layout/orgChart1"/>
    <dgm:cxn modelId="{3BD88602-FC8C-6A49-87B2-C341A99C782E}" type="presOf" srcId="{60C64920-22E9-3842-910F-029BD0EA31E3}" destId="{12E80F47-383C-F547-8C6E-A58FB4BC8E0E}" srcOrd="0" destOrd="0" presId="urn:microsoft.com/office/officeart/2005/8/layout/orgChart1"/>
    <dgm:cxn modelId="{A812E2A4-36A8-CD44-9B85-4D085CBED5CC}" type="presOf" srcId="{8FE33D38-FD75-F244-9906-4EE3DE0A2A62}" destId="{B466E655-C63D-9144-B429-A76F86FEE820}" srcOrd="1" destOrd="0" presId="urn:microsoft.com/office/officeart/2005/8/layout/orgChart1"/>
    <dgm:cxn modelId="{0C59F080-7762-DD4E-8F91-8B6B894C2B23}" type="presOf" srcId="{47CCF784-9054-484A-9DBA-22A5105626C4}" destId="{A0891B16-FFBF-2F41-BF1B-8F98A79E6775}" srcOrd="0" destOrd="0" presId="urn:microsoft.com/office/officeart/2005/8/layout/orgChart1"/>
    <dgm:cxn modelId="{0B80714E-7888-294B-BA47-8685E454A20D}" srcId="{8FE33D38-FD75-F244-9906-4EE3DE0A2A62}" destId="{FFE2D5D6-8B29-344A-9A29-D4E26A0B934E}" srcOrd="1" destOrd="0" parTransId="{B0BE182D-2A41-E547-A5E1-07BFD6445A63}" sibTransId="{19E59CA0-83C3-DE4E-B42D-8F57F960D87E}"/>
    <dgm:cxn modelId="{454A2D0B-700D-AA43-B35F-3A7750B90BC6}" type="presOf" srcId="{8FE33D38-FD75-F244-9906-4EE3DE0A2A62}" destId="{D85A0727-3D88-F14F-A4DC-7D5AF564AB75}" srcOrd="0" destOrd="0" presId="urn:microsoft.com/office/officeart/2005/8/layout/orgChart1"/>
    <dgm:cxn modelId="{35F81B8D-2DC1-5148-B0D5-3C95AADF8143}" type="presOf" srcId="{20B66E31-72BD-5644-9F23-DA053E253F59}" destId="{F7874140-0CAF-5449-8A11-F0E202604FD6}" srcOrd="0" destOrd="0" presId="urn:microsoft.com/office/officeart/2005/8/layout/orgChart1"/>
    <dgm:cxn modelId="{A1673F24-7E07-0945-968B-EC467EEDBB69}" type="presOf" srcId="{FFE2D5D6-8B29-344A-9A29-D4E26A0B934E}" destId="{616A860E-5E99-884F-BA1E-7BD6BE4896CC}" srcOrd="1" destOrd="0" presId="urn:microsoft.com/office/officeart/2005/8/layout/orgChart1"/>
    <dgm:cxn modelId="{662FC865-1AFB-964E-8B0B-B068B5D607B5}" type="presOf" srcId="{9DF69462-43AA-1241-B8CA-93523DE66B1F}" destId="{C82180CD-AF04-BB4E-A875-AC7B3717345B}" srcOrd="0" destOrd="0" presId="urn:microsoft.com/office/officeart/2005/8/layout/orgChart1"/>
    <dgm:cxn modelId="{0CBC4A21-19CE-F34F-B63B-383E0D8A406E}" srcId="{0E529B02-F889-2C4F-A4F2-305ECF03A710}" destId="{20B66E31-72BD-5644-9F23-DA053E253F59}" srcOrd="0" destOrd="0" parTransId="{18CC90F8-FF6F-6049-A7C3-CA57D395096E}" sibTransId="{412AB167-60BF-134E-AC11-99EB7D998A7C}"/>
    <dgm:cxn modelId="{CCEB7933-1058-5C40-BABE-250B6F2A8CB3}" type="presOf" srcId="{1B280FCD-6B8D-074B-9030-E81A3AE289DB}" destId="{BEF261C1-1F16-FC4D-9E16-7C3615341469}" srcOrd="1" destOrd="0" presId="urn:microsoft.com/office/officeart/2005/8/layout/orgChart1"/>
    <dgm:cxn modelId="{26D6BFD8-91F8-CF4A-BBB9-D677B0653B39}" type="presOf" srcId="{9DF69462-43AA-1241-B8CA-93523DE66B1F}" destId="{F48277F0-BE39-0949-99BA-B86607DE1595}" srcOrd="1" destOrd="0" presId="urn:microsoft.com/office/officeart/2005/8/layout/orgChart1"/>
    <dgm:cxn modelId="{5E6DB98C-31AD-F14A-B555-DFD52E5E556B}" type="presOf" srcId="{AE9378F8-38E9-ED4D-B280-C499D6DCDFB8}" destId="{16DBC556-40F8-3A44-B908-02D45F20C0D2}" srcOrd="0" destOrd="0" presId="urn:microsoft.com/office/officeart/2005/8/layout/orgChart1"/>
    <dgm:cxn modelId="{2E123835-54CF-6849-94C8-34FB1A08771D}" type="presOf" srcId="{FE941AE3-A040-4F4C-A45C-62C25A60431F}" destId="{CD247A22-0258-C548-9690-59C6A2BA20A0}" srcOrd="0" destOrd="0" presId="urn:microsoft.com/office/officeart/2005/8/layout/orgChart1"/>
    <dgm:cxn modelId="{20FFFF95-2BE9-E143-81A0-71A4FEAB7CA2}" type="presOf" srcId="{0E529B02-F889-2C4F-A4F2-305ECF03A710}" destId="{8A896361-BFD2-BC4B-8C51-8BE9045FDF7A}" srcOrd="0" destOrd="0" presId="urn:microsoft.com/office/officeart/2005/8/layout/orgChart1"/>
    <dgm:cxn modelId="{E0DB31AF-ACD2-EF44-84FE-C5001879CE66}" srcId="{25758D81-7AFE-DA45-BEEB-C8D09118A050}" destId="{0AD4DF23-E10D-8A44-8138-8EF890595BE8}" srcOrd="1" destOrd="0" parTransId="{A1A0FA00-CBA1-C647-AA27-0F48444F1E9E}" sibTransId="{05916FB1-7724-6A45-A6D1-20FAFD31DD4B}"/>
    <dgm:cxn modelId="{B743FD91-ADD1-6F49-824F-79526E9AA875}" srcId="{D3D891F4-BE76-0A46-B975-D876B7F5B8F5}" destId="{8D13685A-CF06-714A-B384-6F541A37C9EE}" srcOrd="1" destOrd="0" parTransId="{60C64920-22E9-3842-910F-029BD0EA31E3}" sibTransId="{AA989667-56D2-D44A-A537-0D3C591614B9}"/>
    <dgm:cxn modelId="{C157A786-450C-7540-8DC7-49ED7D82986B}" srcId="{25758D81-7AFE-DA45-BEEB-C8D09118A050}" destId="{C6047794-0295-ED49-86D7-40CEE7F37F32}" srcOrd="0" destOrd="0" parTransId="{6FE0B9F0-E080-F346-A66D-2D2AB94CFF7D}" sibTransId="{D9178CD7-C0CA-8B4E-8C7C-5F6C396514CE}"/>
    <dgm:cxn modelId="{8E179C2C-0AA7-BE40-AFED-088CCB501D80}" type="presOf" srcId="{B0BE182D-2A41-E547-A5E1-07BFD6445A63}" destId="{005EF251-6722-C440-A97A-1A8AC3EB42E3}" srcOrd="0" destOrd="0" presId="urn:microsoft.com/office/officeart/2005/8/layout/orgChart1"/>
    <dgm:cxn modelId="{AA938D82-0F1B-9748-A862-242C199E9483}" srcId="{8FE33D38-FD75-F244-9906-4EE3DE0A2A62}" destId="{9DF69462-43AA-1241-B8CA-93523DE66B1F}" srcOrd="0" destOrd="0" parTransId="{7302839D-C026-F54C-BAE9-ACC5053E04B3}" sibTransId="{2CDAFA75-3965-3346-A0D2-4F11F302CA9A}"/>
    <dgm:cxn modelId="{8BE0B702-B780-FF4A-A2AD-40F16962529E}" type="presOf" srcId="{FE941AE3-A040-4F4C-A45C-62C25A60431F}" destId="{400D6EA1-2FB8-C74D-8FED-A3AFD45B1019}" srcOrd="1" destOrd="0" presId="urn:microsoft.com/office/officeart/2005/8/layout/orgChart1"/>
    <dgm:cxn modelId="{7CD8AC75-341F-6B44-A880-F949BF2F5731}" type="presParOf" srcId="{0F1459A8-0ACB-954C-BFD0-E63601BF2EF2}" destId="{BDC0E17E-99EB-DD44-AB1A-4115D54394BD}" srcOrd="0" destOrd="0" presId="urn:microsoft.com/office/officeart/2005/8/layout/orgChart1"/>
    <dgm:cxn modelId="{18FC42D0-B539-D847-94C9-74D62D3B428C}" type="presParOf" srcId="{BDC0E17E-99EB-DD44-AB1A-4115D54394BD}" destId="{9E2A225A-9F9B-854E-8F46-35832D653522}" srcOrd="0" destOrd="0" presId="urn:microsoft.com/office/officeart/2005/8/layout/orgChart1"/>
    <dgm:cxn modelId="{9AEB7EC4-E0C8-974C-B258-BA18C6AE85F3}" type="presParOf" srcId="{9E2A225A-9F9B-854E-8F46-35832D653522}" destId="{8A896361-BFD2-BC4B-8C51-8BE9045FDF7A}" srcOrd="0" destOrd="0" presId="urn:microsoft.com/office/officeart/2005/8/layout/orgChart1"/>
    <dgm:cxn modelId="{6FFB7CD6-C9EA-3E4D-AB18-DC4287055827}" type="presParOf" srcId="{9E2A225A-9F9B-854E-8F46-35832D653522}" destId="{51B0D0B4-0CBD-1249-B51C-D6B0E8640ACC}" srcOrd="1" destOrd="0" presId="urn:microsoft.com/office/officeart/2005/8/layout/orgChart1"/>
    <dgm:cxn modelId="{032BD2A1-61F5-0949-8659-A53D2B64AD94}" type="presParOf" srcId="{BDC0E17E-99EB-DD44-AB1A-4115D54394BD}" destId="{1435717E-05A9-3443-8F6F-18A99111BCEC}" srcOrd="1" destOrd="0" presId="urn:microsoft.com/office/officeart/2005/8/layout/orgChart1"/>
    <dgm:cxn modelId="{454BF2BC-B4D9-5E42-8F96-B7EE34B1A1C8}" type="presParOf" srcId="{1435717E-05A9-3443-8F6F-18A99111BCEC}" destId="{9FD97A98-5551-8E42-9551-242017FCE71D}" srcOrd="0" destOrd="0" presId="urn:microsoft.com/office/officeart/2005/8/layout/orgChart1"/>
    <dgm:cxn modelId="{596801B6-C2A4-FE4D-8086-75B0E8860D5F}" type="presParOf" srcId="{1435717E-05A9-3443-8F6F-18A99111BCEC}" destId="{5A61AA6F-8C21-7041-BFA0-7FE1AC8A8EBA}" srcOrd="1" destOrd="0" presId="urn:microsoft.com/office/officeart/2005/8/layout/orgChart1"/>
    <dgm:cxn modelId="{B2E61B08-8B35-5D44-8305-2BFA84859647}" type="presParOf" srcId="{5A61AA6F-8C21-7041-BFA0-7FE1AC8A8EBA}" destId="{A4F0534A-BC90-C042-98F8-9958D026967F}" srcOrd="0" destOrd="0" presId="urn:microsoft.com/office/officeart/2005/8/layout/orgChart1"/>
    <dgm:cxn modelId="{A3E8736C-1687-5E41-870D-DCA2B7DAF088}" type="presParOf" srcId="{A4F0534A-BC90-C042-98F8-9958D026967F}" destId="{F7874140-0CAF-5449-8A11-F0E202604FD6}" srcOrd="0" destOrd="0" presId="urn:microsoft.com/office/officeart/2005/8/layout/orgChart1"/>
    <dgm:cxn modelId="{E134D846-0055-E94A-BDB9-778624DA3D21}" type="presParOf" srcId="{A4F0534A-BC90-C042-98F8-9958D026967F}" destId="{C7441A9C-F34A-9749-A3A7-6AD557A22C83}" srcOrd="1" destOrd="0" presId="urn:microsoft.com/office/officeart/2005/8/layout/orgChart1"/>
    <dgm:cxn modelId="{E0016988-49A4-3848-8D08-27D0E9A80989}" type="presParOf" srcId="{5A61AA6F-8C21-7041-BFA0-7FE1AC8A8EBA}" destId="{0FC788B1-B345-B746-9DB7-0DF09D258BE4}" srcOrd="1" destOrd="0" presId="urn:microsoft.com/office/officeart/2005/8/layout/orgChart1"/>
    <dgm:cxn modelId="{F2BEAA0A-F011-5546-AF45-A0AAFB05A73F}" type="presParOf" srcId="{0FC788B1-B345-B746-9DB7-0DF09D258BE4}" destId="{F84516CE-3C4B-9349-A408-F5488B9DB1D9}" srcOrd="0" destOrd="0" presId="urn:microsoft.com/office/officeart/2005/8/layout/orgChart1"/>
    <dgm:cxn modelId="{D0346660-B196-EB48-AF9D-6E92A2352457}" type="presParOf" srcId="{0FC788B1-B345-B746-9DB7-0DF09D258BE4}" destId="{EAAA0795-3DD3-6946-9F0E-020DDBA4B16B}" srcOrd="1" destOrd="0" presId="urn:microsoft.com/office/officeart/2005/8/layout/orgChart1"/>
    <dgm:cxn modelId="{F1F3A6AF-C93D-1C40-9706-D4366BBDCF9B}" type="presParOf" srcId="{EAAA0795-3DD3-6946-9F0E-020DDBA4B16B}" destId="{1208987C-B0DD-BA4A-92A8-6CA137C8101E}" srcOrd="0" destOrd="0" presId="urn:microsoft.com/office/officeart/2005/8/layout/orgChart1"/>
    <dgm:cxn modelId="{620E7866-F55F-C540-99DB-CCADBB705E7C}" type="presParOf" srcId="{1208987C-B0DD-BA4A-92A8-6CA137C8101E}" destId="{59BF2708-A71C-B24B-91C4-7B6586B34316}" srcOrd="0" destOrd="0" presId="urn:microsoft.com/office/officeart/2005/8/layout/orgChart1"/>
    <dgm:cxn modelId="{D62ABEF8-9660-D747-89ED-E58531E3B668}" type="presParOf" srcId="{1208987C-B0DD-BA4A-92A8-6CA137C8101E}" destId="{99C71DCA-6102-0D44-ADEA-D4B765A2D8D4}" srcOrd="1" destOrd="0" presId="urn:microsoft.com/office/officeart/2005/8/layout/orgChart1"/>
    <dgm:cxn modelId="{1535121A-6979-7A46-9043-8ACCC6F88F9C}" type="presParOf" srcId="{EAAA0795-3DD3-6946-9F0E-020DDBA4B16B}" destId="{645F53BC-3C93-6A40-908F-C6F4C404B335}" srcOrd="1" destOrd="0" presId="urn:microsoft.com/office/officeart/2005/8/layout/orgChart1"/>
    <dgm:cxn modelId="{FB8FB3A3-9F66-EB41-B68D-3DC91C8CE0B1}" type="presParOf" srcId="{645F53BC-3C93-6A40-908F-C6F4C404B335}" destId="{572D9688-9644-F24C-B170-8500A408C725}" srcOrd="0" destOrd="0" presId="urn:microsoft.com/office/officeart/2005/8/layout/orgChart1"/>
    <dgm:cxn modelId="{CB01BCB0-96D9-604D-AD98-C0C8D2CFDB43}" type="presParOf" srcId="{645F53BC-3C93-6A40-908F-C6F4C404B335}" destId="{4D8FDACC-8D84-364D-BAA8-B5E2FB648C4D}" srcOrd="1" destOrd="0" presId="urn:microsoft.com/office/officeart/2005/8/layout/orgChart1"/>
    <dgm:cxn modelId="{855D31ED-4FD0-4242-84C4-EB0A7480DB56}" type="presParOf" srcId="{4D8FDACC-8D84-364D-BAA8-B5E2FB648C4D}" destId="{0A4AC87F-BC0C-E74E-AFAA-D6BB4BBB2251}" srcOrd="0" destOrd="0" presId="urn:microsoft.com/office/officeart/2005/8/layout/orgChart1"/>
    <dgm:cxn modelId="{EC27219A-B509-F248-B5D2-E5F2657C59CC}" type="presParOf" srcId="{0A4AC87F-BC0C-E74E-AFAA-D6BB4BBB2251}" destId="{30528875-2FA9-7A43-812C-F5207B3DA35C}" srcOrd="0" destOrd="0" presId="urn:microsoft.com/office/officeart/2005/8/layout/orgChart1"/>
    <dgm:cxn modelId="{32914E2C-91CD-6D41-AEB6-D526E29D1A9B}" type="presParOf" srcId="{0A4AC87F-BC0C-E74E-AFAA-D6BB4BBB2251}" destId="{F424F23C-8094-474C-A2A4-120E734654AA}" srcOrd="1" destOrd="0" presId="urn:microsoft.com/office/officeart/2005/8/layout/orgChart1"/>
    <dgm:cxn modelId="{E6A2C564-7191-4C4F-9140-4B0E0D76CEF6}" type="presParOf" srcId="{4D8FDACC-8D84-364D-BAA8-B5E2FB648C4D}" destId="{5DEE4482-F1BA-8544-8E07-B42FD430F6A8}" srcOrd="1" destOrd="0" presId="urn:microsoft.com/office/officeart/2005/8/layout/orgChart1"/>
    <dgm:cxn modelId="{0353032D-26EF-FD49-96FD-D81E41C35EE5}" type="presParOf" srcId="{4D8FDACC-8D84-364D-BAA8-B5E2FB648C4D}" destId="{833283A3-6BED-C641-BF47-B6971C5CCDDE}" srcOrd="2" destOrd="0" presId="urn:microsoft.com/office/officeart/2005/8/layout/orgChart1"/>
    <dgm:cxn modelId="{93AF9161-7779-E94E-A6F7-FD258C373D29}" type="presParOf" srcId="{645F53BC-3C93-6A40-908F-C6F4C404B335}" destId="{AE16A76A-19E7-1A49-B006-CD828621F00F}" srcOrd="2" destOrd="0" presId="urn:microsoft.com/office/officeart/2005/8/layout/orgChart1"/>
    <dgm:cxn modelId="{AF254059-0B18-BD40-B006-96A36A8F3AA4}" type="presParOf" srcId="{645F53BC-3C93-6A40-908F-C6F4C404B335}" destId="{29E46E74-F8CB-DA41-8A75-976DA179409A}" srcOrd="3" destOrd="0" presId="urn:microsoft.com/office/officeart/2005/8/layout/orgChart1"/>
    <dgm:cxn modelId="{7992D8B8-3DBF-F648-99A8-A7FAC3E33FAC}" type="presParOf" srcId="{29E46E74-F8CB-DA41-8A75-976DA179409A}" destId="{5BEB06F3-FFD0-D445-9EA4-DACE5A2806B8}" srcOrd="0" destOrd="0" presId="urn:microsoft.com/office/officeart/2005/8/layout/orgChart1"/>
    <dgm:cxn modelId="{242EA186-7D21-5F40-8444-775ECF3CFA59}" type="presParOf" srcId="{5BEB06F3-FFD0-D445-9EA4-DACE5A2806B8}" destId="{9313986E-C68D-3741-B66E-4E51DE730B10}" srcOrd="0" destOrd="0" presId="urn:microsoft.com/office/officeart/2005/8/layout/orgChart1"/>
    <dgm:cxn modelId="{5301EF49-3818-8446-B553-1E7DD8F4A235}" type="presParOf" srcId="{5BEB06F3-FFD0-D445-9EA4-DACE5A2806B8}" destId="{770BCB2C-13EA-7847-B954-2DE1CE0A3E57}" srcOrd="1" destOrd="0" presId="urn:microsoft.com/office/officeart/2005/8/layout/orgChart1"/>
    <dgm:cxn modelId="{C3805DF4-90FC-F04B-9BC1-506B91136D37}" type="presParOf" srcId="{29E46E74-F8CB-DA41-8A75-976DA179409A}" destId="{B4F7FF9F-E36C-3C42-ACA3-81362A85DFEB}" srcOrd="1" destOrd="0" presId="urn:microsoft.com/office/officeart/2005/8/layout/orgChart1"/>
    <dgm:cxn modelId="{F9A372D6-642A-5E47-BFA6-68142D3F1823}" type="presParOf" srcId="{29E46E74-F8CB-DA41-8A75-976DA179409A}" destId="{A1E23A8F-B67E-4943-BC55-8D0506AAFE89}" srcOrd="2" destOrd="0" presId="urn:microsoft.com/office/officeart/2005/8/layout/orgChart1"/>
    <dgm:cxn modelId="{0A6EE0C1-2224-064A-81EE-D1193CD5AE2E}" type="presParOf" srcId="{EAAA0795-3DD3-6946-9F0E-020DDBA4B16B}" destId="{9BB9C57D-ABA4-3A41-9722-3D6C05FCBEA1}" srcOrd="2" destOrd="0" presId="urn:microsoft.com/office/officeart/2005/8/layout/orgChart1"/>
    <dgm:cxn modelId="{4F0C3FE4-9609-7B41-9444-A8E782B1A273}" type="presParOf" srcId="{0FC788B1-B345-B746-9DB7-0DF09D258BE4}" destId="{B1F0EF1F-382A-9447-8F23-FD0C4C2126CF}" srcOrd="2" destOrd="0" presId="urn:microsoft.com/office/officeart/2005/8/layout/orgChart1"/>
    <dgm:cxn modelId="{C10A638C-89E4-774E-AC4F-2A05664881CE}" type="presParOf" srcId="{0FC788B1-B345-B746-9DB7-0DF09D258BE4}" destId="{E522F03D-4833-5742-8D60-ECA7802B45DF}" srcOrd="3" destOrd="0" presId="urn:microsoft.com/office/officeart/2005/8/layout/orgChart1"/>
    <dgm:cxn modelId="{BF8B3161-B1AD-D043-A404-9FCF3FCE4489}" type="presParOf" srcId="{E522F03D-4833-5742-8D60-ECA7802B45DF}" destId="{0AF420FB-F197-A349-BC31-AB5B046BF689}" srcOrd="0" destOrd="0" presId="urn:microsoft.com/office/officeart/2005/8/layout/orgChart1"/>
    <dgm:cxn modelId="{204F573D-6982-3348-8FEC-77EDAFBDC4A4}" type="presParOf" srcId="{0AF420FB-F197-A349-BC31-AB5B046BF689}" destId="{D85A0727-3D88-F14F-A4DC-7D5AF564AB75}" srcOrd="0" destOrd="0" presId="urn:microsoft.com/office/officeart/2005/8/layout/orgChart1"/>
    <dgm:cxn modelId="{5887BE6D-1679-BA4E-9810-00EB1038C5A5}" type="presParOf" srcId="{0AF420FB-F197-A349-BC31-AB5B046BF689}" destId="{B466E655-C63D-9144-B429-A76F86FEE820}" srcOrd="1" destOrd="0" presId="urn:microsoft.com/office/officeart/2005/8/layout/orgChart1"/>
    <dgm:cxn modelId="{883012A2-2F08-5747-9818-47586D38F7FA}" type="presParOf" srcId="{E522F03D-4833-5742-8D60-ECA7802B45DF}" destId="{BBFF26EA-CBC5-3445-81BF-BA2646A847CE}" srcOrd="1" destOrd="0" presId="urn:microsoft.com/office/officeart/2005/8/layout/orgChart1"/>
    <dgm:cxn modelId="{9912FF62-58DE-D147-95EB-E4E58A7E69D2}" type="presParOf" srcId="{BBFF26EA-CBC5-3445-81BF-BA2646A847CE}" destId="{C1A5ED5B-F9D9-D248-A87C-BAEC45BFEB86}" srcOrd="0" destOrd="0" presId="urn:microsoft.com/office/officeart/2005/8/layout/orgChart1"/>
    <dgm:cxn modelId="{53C3B06F-200B-3F48-AB1C-237D05867487}" type="presParOf" srcId="{BBFF26EA-CBC5-3445-81BF-BA2646A847CE}" destId="{CCC7288E-7C96-8E49-B305-E338F04B4487}" srcOrd="1" destOrd="0" presId="urn:microsoft.com/office/officeart/2005/8/layout/orgChart1"/>
    <dgm:cxn modelId="{EB104D5E-A314-6E4E-8AC1-C5A6443DEAD7}" type="presParOf" srcId="{CCC7288E-7C96-8E49-B305-E338F04B4487}" destId="{5C833E22-9F6E-CB41-B127-9BD6A8AEFAE5}" srcOrd="0" destOrd="0" presId="urn:microsoft.com/office/officeart/2005/8/layout/orgChart1"/>
    <dgm:cxn modelId="{3A139C61-2AC5-2D46-B125-B4D30BB0D35F}" type="presParOf" srcId="{5C833E22-9F6E-CB41-B127-9BD6A8AEFAE5}" destId="{C82180CD-AF04-BB4E-A875-AC7B3717345B}" srcOrd="0" destOrd="0" presId="urn:microsoft.com/office/officeart/2005/8/layout/orgChart1"/>
    <dgm:cxn modelId="{F1E23D9F-1528-4E4C-9BCE-9EEC9E2470AE}" type="presParOf" srcId="{5C833E22-9F6E-CB41-B127-9BD6A8AEFAE5}" destId="{F48277F0-BE39-0949-99BA-B86607DE1595}" srcOrd="1" destOrd="0" presId="urn:microsoft.com/office/officeart/2005/8/layout/orgChart1"/>
    <dgm:cxn modelId="{AFF4BF2B-6FE4-D045-9744-4A3DB6839B65}" type="presParOf" srcId="{CCC7288E-7C96-8E49-B305-E338F04B4487}" destId="{1BBC7448-6DA9-4D4D-AD7C-31309FC2ADBB}" srcOrd="1" destOrd="0" presId="urn:microsoft.com/office/officeart/2005/8/layout/orgChart1"/>
    <dgm:cxn modelId="{2F1243DE-5F32-D747-BE6E-FD9F237E7438}" type="presParOf" srcId="{CCC7288E-7C96-8E49-B305-E338F04B4487}" destId="{D7B2216E-CA3F-A649-A52D-02B8E639E123}" srcOrd="2" destOrd="0" presId="urn:microsoft.com/office/officeart/2005/8/layout/orgChart1"/>
    <dgm:cxn modelId="{E9E20D2E-C801-5D46-9281-1097548F1458}" type="presParOf" srcId="{BBFF26EA-CBC5-3445-81BF-BA2646A847CE}" destId="{005EF251-6722-C440-A97A-1A8AC3EB42E3}" srcOrd="2" destOrd="0" presId="urn:microsoft.com/office/officeart/2005/8/layout/orgChart1"/>
    <dgm:cxn modelId="{F24BB284-0CCF-054F-A3EC-73FA5EAD6800}" type="presParOf" srcId="{BBFF26EA-CBC5-3445-81BF-BA2646A847CE}" destId="{4F6E17DA-EF5F-4F44-B24C-E087F61604D4}" srcOrd="3" destOrd="0" presId="urn:microsoft.com/office/officeart/2005/8/layout/orgChart1"/>
    <dgm:cxn modelId="{17180D44-A8AB-1042-8A37-D39C449779C9}" type="presParOf" srcId="{4F6E17DA-EF5F-4F44-B24C-E087F61604D4}" destId="{E6B0D9F4-4FDF-C34D-B9B7-550534502B71}" srcOrd="0" destOrd="0" presId="urn:microsoft.com/office/officeart/2005/8/layout/orgChart1"/>
    <dgm:cxn modelId="{CA83F479-4039-EE4F-9C5E-883469A3A8DC}" type="presParOf" srcId="{E6B0D9F4-4FDF-C34D-B9B7-550534502B71}" destId="{46DA980C-37B7-0143-B3E2-3809AAA34A52}" srcOrd="0" destOrd="0" presId="urn:microsoft.com/office/officeart/2005/8/layout/orgChart1"/>
    <dgm:cxn modelId="{851D87DC-4E78-014A-9CD9-A989CF32F941}" type="presParOf" srcId="{E6B0D9F4-4FDF-C34D-B9B7-550534502B71}" destId="{616A860E-5E99-884F-BA1E-7BD6BE4896CC}" srcOrd="1" destOrd="0" presId="urn:microsoft.com/office/officeart/2005/8/layout/orgChart1"/>
    <dgm:cxn modelId="{B48EB1BD-1D3A-AC4B-9072-94E163D4AE68}" type="presParOf" srcId="{4F6E17DA-EF5F-4F44-B24C-E087F61604D4}" destId="{549282F0-E932-164B-B141-CFF8EF965880}" srcOrd="1" destOrd="0" presId="urn:microsoft.com/office/officeart/2005/8/layout/orgChart1"/>
    <dgm:cxn modelId="{53003473-A4A8-E245-8CD1-AAD0CF7775FD}" type="presParOf" srcId="{4F6E17DA-EF5F-4F44-B24C-E087F61604D4}" destId="{DF79A9D3-D62F-F345-BCBE-93BC1294119A}" srcOrd="2" destOrd="0" presId="urn:microsoft.com/office/officeart/2005/8/layout/orgChart1"/>
    <dgm:cxn modelId="{54FEF184-7AB9-4641-B1CC-9B2BF7866595}" type="presParOf" srcId="{E522F03D-4833-5742-8D60-ECA7802B45DF}" destId="{7EDBFEDB-A247-8744-8EB0-BA2F90BEBD4B}" srcOrd="2" destOrd="0" presId="urn:microsoft.com/office/officeart/2005/8/layout/orgChart1"/>
    <dgm:cxn modelId="{792FF289-B80E-FA42-83B5-6A94BD8C2B9A}" type="presParOf" srcId="{5A61AA6F-8C21-7041-BFA0-7FE1AC8A8EBA}" destId="{78A46DA8-FC79-1E44-84EE-9137F72E9FEE}" srcOrd="2" destOrd="0" presId="urn:microsoft.com/office/officeart/2005/8/layout/orgChart1"/>
    <dgm:cxn modelId="{602768CC-7C3C-BA48-9431-823DF544C9C1}" type="presParOf" srcId="{1435717E-05A9-3443-8F6F-18A99111BCEC}" destId="{ED533780-CF74-A941-8170-586C60235AF5}" srcOrd="2" destOrd="0" presId="urn:microsoft.com/office/officeart/2005/8/layout/orgChart1"/>
    <dgm:cxn modelId="{B1E9DCE6-9DCD-2447-B2F3-5CEF6C2E4970}" type="presParOf" srcId="{1435717E-05A9-3443-8F6F-18A99111BCEC}" destId="{1D8E07F2-D715-DA46-B4F0-D4F95F4118DA}" srcOrd="3" destOrd="0" presId="urn:microsoft.com/office/officeart/2005/8/layout/orgChart1"/>
    <dgm:cxn modelId="{C9920E21-BA14-9342-B845-E614337114B0}" type="presParOf" srcId="{1D8E07F2-D715-DA46-B4F0-D4F95F4118DA}" destId="{6015ADF7-C805-B945-9430-241B50523900}" srcOrd="0" destOrd="0" presId="urn:microsoft.com/office/officeart/2005/8/layout/orgChart1"/>
    <dgm:cxn modelId="{47F638DB-C74E-FB4E-8D69-4A88D5BF3F0C}" type="presParOf" srcId="{6015ADF7-C805-B945-9430-241B50523900}" destId="{CB4B1E00-3F6F-0141-B853-64DAF0CF8052}" srcOrd="0" destOrd="0" presId="urn:microsoft.com/office/officeart/2005/8/layout/orgChart1"/>
    <dgm:cxn modelId="{987EF480-ED15-3042-BB8E-B366AA1BD2C6}" type="presParOf" srcId="{6015ADF7-C805-B945-9430-241B50523900}" destId="{83245643-CCF7-A746-8A15-0D6A3A865905}" srcOrd="1" destOrd="0" presId="urn:microsoft.com/office/officeart/2005/8/layout/orgChart1"/>
    <dgm:cxn modelId="{C244F50B-C956-4D4D-9864-FC069094D8A9}" type="presParOf" srcId="{1D8E07F2-D715-DA46-B4F0-D4F95F4118DA}" destId="{33412FCA-A733-4549-91C0-DCB8031697E4}" srcOrd="1" destOrd="0" presId="urn:microsoft.com/office/officeart/2005/8/layout/orgChart1"/>
    <dgm:cxn modelId="{566429D9-A7F1-0F42-817B-D03E0CABBA96}" type="presParOf" srcId="{33412FCA-A733-4549-91C0-DCB8031697E4}" destId="{C3336828-9D95-BD4A-BD90-C08166A72756}" srcOrd="0" destOrd="0" presId="urn:microsoft.com/office/officeart/2005/8/layout/orgChart1"/>
    <dgm:cxn modelId="{D8A72FA5-8491-FF40-A6C3-8B39A3D381A3}" type="presParOf" srcId="{33412FCA-A733-4549-91C0-DCB8031697E4}" destId="{9F6DE833-77C2-AD4B-B5DB-39234EEF36D4}" srcOrd="1" destOrd="0" presId="urn:microsoft.com/office/officeart/2005/8/layout/orgChart1"/>
    <dgm:cxn modelId="{7641FFBA-1F38-4B45-98F3-46B2FF94C51A}" type="presParOf" srcId="{9F6DE833-77C2-AD4B-B5DB-39234EEF36D4}" destId="{669F3643-E1BD-EA44-991D-CE9782387EB7}" srcOrd="0" destOrd="0" presId="urn:microsoft.com/office/officeart/2005/8/layout/orgChart1"/>
    <dgm:cxn modelId="{DD03FE58-4B3B-A54E-866C-92C142B1E04B}" type="presParOf" srcId="{669F3643-E1BD-EA44-991D-CE9782387EB7}" destId="{69300422-F611-5B41-BBDE-CF070902C6A9}" srcOrd="0" destOrd="0" presId="urn:microsoft.com/office/officeart/2005/8/layout/orgChart1"/>
    <dgm:cxn modelId="{EC5F41C0-6C17-024C-A049-2812A20E726F}" type="presParOf" srcId="{669F3643-E1BD-EA44-991D-CE9782387EB7}" destId="{BEF261C1-1F16-FC4D-9E16-7C3615341469}" srcOrd="1" destOrd="0" presId="urn:microsoft.com/office/officeart/2005/8/layout/orgChart1"/>
    <dgm:cxn modelId="{E777E645-8443-654B-A0B8-9D11A374C89F}" type="presParOf" srcId="{9F6DE833-77C2-AD4B-B5DB-39234EEF36D4}" destId="{ED8AF5E0-D2E6-6543-90F6-8087AD8F7052}" srcOrd="1" destOrd="0" presId="urn:microsoft.com/office/officeart/2005/8/layout/orgChart1"/>
    <dgm:cxn modelId="{24C4696E-8E18-D84C-A0DD-7D1BA63339B5}" type="presParOf" srcId="{ED8AF5E0-D2E6-6543-90F6-8087AD8F7052}" destId="{16DBC556-40F8-3A44-B908-02D45F20C0D2}" srcOrd="0" destOrd="0" presId="urn:microsoft.com/office/officeart/2005/8/layout/orgChart1"/>
    <dgm:cxn modelId="{8BB79A93-327F-B249-82DB-BF92139DCDF0}" type="presParOf" srcId="{ED8AF5E0-D2E6-6543-90F6-8087AD8F7052}" destId="{A0C23A2D-25B3-7B47-BA5F-DC056D2F1C8E}" srcOrd="1" destOrd="0" presId="urn:microsoft.com/office/officeart/2005/8/layout/orgChart1"/>
    <dgm:cxn modelId="{F6288F08-DF86-CE46-81F1-F10386F6E3F1}" type="presParOf" srcId="{A0C23A2D-25B3-7B47-BA5F-DC056D2F1C8E}" destId="{A8DABFB1-8D6C-D24B-93FE-647EE367E8D8}" srcOrd="0" destOrd="0" presId="urn:microsoft.com/office/officeart/2005/8/layout/orgChart1"/>
    <dgm:cxn modelId="{6408EFC5-C4CF-FF46-84C9-2338825364F6}" type="presParOf" srcId="{A8DABFB1-8D6C-D24B-93FE-647EE367E8D8}" destId="{D1696313-5BB4-334C-A900-ED415A2FEEFC}" srcOrd="0" destOrd="0" presId="urn:microsoft.com/office/officeart/2005/8/layout/orgChart1"/>
    <dgm:cxn modelId="{5F0661F3-34F5-AF42-A9D9-5E8B12848A47}" type="presParOf" srcId="{A8DABFB1-8D6C-D24B-93FE-647EE367E8D8}" destId="{0DBBEE84-A03F-9243-B8BC-BFC2FFEF0A07}" srcOrd="1" destOrd="0" presId="urn:microsoft.com/office/officeart/2005/8/layout/orgChart1"/>
    <dgm:cxn modelId="{972217AC-4D94-F044-96D1-ADB0E981E8CE}" type="presParOf" srcId="{A0C23A2D-25B3-7B47-BA5F-DC056D2F1C8E}" destId="{79157148-CCAF-C043-AF69-32413A1BF5CA}" srcOrd="1" destOrd="0" presId="urn:microsoft.com/office/officeart/2005/8/layout/orgChart1"/>
    <dgm:cxn modelId="{7DA4AFB9-3DD6-4440-BFF1-9729B83246AC}" type="presParOf" srcId="{A0C23A2D-25B3-7B47-BA5F-DC056D2F1C8E}" destId="{27627BC6-F8EB-CF40-92E8-138D320982EE}" srcOrd="2" destOrd="0" presId="urn:microsoft.com/office/officeart/2005/8/layout/orgChart1"/>
    <dgm:cxn modelId="{39F8D61B-CAE3-E04D-83EF-9794F1B3604D}" type="presParOf" srcId="{ED8AF5E0-D2E6-6543-90F6-8087AD8F7052}" destId="{A0891B16-FFBF-2F41-BF1B-8F98A79E6775}" srcOrd="2" destOrd="0" presId="urn:microsoft.com/office/officeart/2005/8/layout/orgChart1"/>
    <dgm:cxn modelId="{7801ADB4-4EAA-4A4B-97DC-0248262E4AAC}" type="presParOf" srcId="{ED8AF5E0-D2E6-6543-90F6-8087AD8F7052}" destId="{3B5437AA-DA3D-804C-B0A1-2737A4C6BEBB}" srcOrd="3" destOrd="0" presId="urn:microsoft.com/office/officeart/2005/8/layout/orgChart1"/>
    <dgm:cxn modelId="{8CE480FE-2CE1-FE46-948B-2609D07E1E12}" type="presParOf" srcId="{3B5437AA-DA3D-804C-B0A1-2737A4C6BEBB}" destId="{726F2949-447E-7C4E-B9C5-A3365C477CCD}" srcOrd="0" destOrd="0" presId="urn:microsoft.com/office/officeart/2005/8/layout/orgChart1"/>
    <dgm:cxn modelId="{5F566EB6-9D2F-554B-B107-C1FC4C2BCE67}" type="presParOf" srcId="{726F2949-447E-7C4E-B9C5-A3365C477CCD}" destId="{CD247A22-0258-C548-9690-59C6A2BA20A0}" srcOrd="0" destOrd="0" presId="urn:microsoft.com/office/officeart/2005/8/layout/orgChart1"/>
    <dgm:cxn modelId="{BBC07266-ED91-744A-8D8F-5F3D8DFB9CB6}" type="presParOf" srcId="{726F2949-447E-7C4E-B9C5-A3365C477CCD}" destId="{400D6EA1-2FB8-C74D-8FED-A3AFD45B1019}" srcOrd="1" destOrd="0" presId="urn:microsoft.com/office/officeart/2005/8/layout/orgChart1"/>
    <dgm:cxn modelId="{6509C856-62FF-1D45-9F49-89DF926FE6E1}" type="presParOf" srcId="{3B5437AA-DA3D-804C-B0A1-2737A4C6BEBB}" destId="{BED06DD5-24AB-384F-A295-1CA497CD2576}" srcOrd="1" destOrd="0" presId="urn:microsoft.com/office/officeart/2005/8/layout/orgChart1"/>
    <dgm:cxn modelId="{96A881D7-E885-704E-89C6-C4DC8D1DD9BF}" type="presParOf" srcId="{3B5437AA-DA3D-804C-B0A1-2737A4C6BEBB}" destId="{9AB9F19A-4143-B842-AB85-703C2FE143E6}" srcOrd="2" destOrd="0" presId="urn:microsoft.com/office/officeart/2005/8/layout/orgChart1"/>
    <dgm:cxn modelId="{0A301053-A163-9C42-BBAE-AF6F70BD1004}" type="presParOf" srcId="{9F6DE833-77C2-AD4B-B5DB-39234EEF36D4}" destId="{EB4FA91F-FDE8-5D43-A125-559AD48D55A2}" srcOrd="2" destOrd="0" presId="urn:microsoft.com/office/officeart/2005/8/layout/orgChart1"/>
    <dgm:cxn modelId="{A692C8AD-A818-E54D-913E-25D1D154D21C}" type="presParOf" srcId="{33412FCA-A733-4549-91C0-DCB8031697E4}" destId="{9BD65701-EA75-5547-972A-60049BBE031A}" srcOrd="2" destOrd="0" presId="urn:microsoft.com/office/officeart/2005/8/layout/orgChart1"/>
    <dgm:cxn modelId="{5358015C-FDE5-B740-B89F-4C8263C920D2}" type="presParOf" srcId="{33412FCA-A733-4549-91C0-DCB8031697E4}" destId="{92C12950-C53D-694C-B926-8ABE85CAFF55}" srcOrd="3" destOrd="0" presId="urn:microsoft.com/office/officeart/2005/8/layout/orgChart1"/>
    <dgm:cxn modelId="{8A1CDA1C-8740-7D43-9701-C9CB30D3F5E4}" type="presParOf" srcId="{92C12950-C53D-694C-B926-8ABE85CAFF55}" destId="{C60E2F0B-5BB8-A04B-B4E5-C46761584774}" srcOrd="0" destOrd="0" presId="urn:microsoft.com/office/officeart/2005/8/layout/orgChart1"/>
    <dgm:cxn modelId="{9C214381-4038-6C4E-8E4E-FE34B4BB15D2}" type="presParOf" srcId="{C60E2F0B-5BB8-A04B-B4E5-C46761584774}" destId="{3DC9F3B8-5FCF-0943-AEE8-52463F5D94C4}" srcOrd="0" destOrd="0" presId="urn:microsoft.com/office/officeart/2005/8/layout/orgChart1"/>
    <dgm:cxn modelId="{28B5FC1D-EB9F-9149-BC2C-DA954887684C}" type="presParOf" srcId="{C60E2F0B-5BB8-A04B-B4E5-C46761584774}" destId="{FAD13A44-F5A9-BD40-8E9B-4AA279F1115A}" srcOrd="1" destOrd="0" presId="urn:microsoft.com/office/officeart/2005/8/layout/orgChart1"/>
    <dgm:cxn modelId="{40A47CDF-B717-6D47-8A29-C7C558D3862D}" type="presParOf" srcId="{92C12950-C53D-694C-B926-8ABE85CAFF55}" destId="{60FCAD0C-D8C9-0743-A310-4CFB5B9FF270}" srcOrd="1" destOrd="0" presId="urn:microsoft.com/office/officeart/2005/8/layout/orgChart1"/>
    <dgm:cxn modelId="{BBC085FD-FDED-FC42-8DEB-2B8A98626E21}" type="presParOf" srcId="{60FCAD0C-D8C9-0743-A310-4CFB5B9FF270}" destId="{630AA2EF-5A05-F94D-9D81-38F5252D5515}" srcOrd="0" destOrd="0" presId="urn:microsoft.com/office/officeart/2005/8/layout/orgChart1"/>
    <dgm:cxn modelId="{A8CC9367-7420-B742-AE93-C22E443DF2C7}" type="presParOf" srcId="{60FCAD0C-D8C9-0743-A310-4CFB5B9FF270}" destId="{D7BEC73F-6CEB-7B46-A225-E7B9F46D3854}" srcOrd="1" destOrd="0" presId="urn:microsoft.com/office/officeart/2005/8/layout/orgChart1"/>
    <dgm:cxn modelId="{3AE9B9FB-2F5F-5845-8931-D9EE7D3E2E64}" type="presParOf" srcId="{D7BEC73F-6CEB-7B46-A225-E7B9F46D3854}" destId="{38DACFAF-E1BE-5F4D-BC05-63BA21C23DE4}" srcOrd="0" destOrd="0" presId="urn:microsoft.com/office/officeart/2005/8/layout/orgChart1"/>
    <dgm:cxn modelId="{2BAE6D5F-7B9C-9948-AB21-AB9636F31C6C}" type="presParOf" srcId="{38DACFAF-E1BE-5F4D-BC05-63BA21C23DE4}" destId="{89E120FF-B3C4-B245-B292-AC85BF79CF44}" srcOrd="0" destOrd="0" presId="urn:microsoft.com/office/officeart/2005/8/layout/orgChart1"/>
    <dgm:cxn modelId="{6CE08C2C-650C-454F-A303-942E9FC4A1CA}" type="presParOf" srcId="{38DACFAF-E1BE-5F4D-BC05-63BA21C23DE4}" destId="{1C8F00FB-D55A-CF48-B1E6-AA7F4F5CF5D9}" srcOrd="1" destOrd="0" presId="urn:microsoft.com/office/officeart/2005/8/layout/orgChart1"/>
    <dgm:cxn modelId="{A4E22C2B-6500-714D-BB08-9912313A342C}" type="presParOf" srcId="{D7BEC73F-6CEB-7B46-A225-E7B9F46D3854}" destId="{5C4A8DB8-752F-454E-9867-ACCD46345322}" srcOrd="1" destOrd="0" presId="urn:microsoft.com/office/officeart/2005/8/layout/orgChart1"/>
    <dgm:cxn modelId="{2226DE0C-0633-6349-851A-52D05E0747E5}" type="presParOf" srcId="{D7BEC73F-6CEB-7B46-A225-E7B9F46D3854}" destId="{504F756F-58D3-B544-A78F-A02485F7D1CD}" srcOrd="2" destOrd="0" presId="urn:microsoft.com/office/officeart/2005/8/layout/orgChart1"/>
    <dgm:cxn modelId="{A73A5711-048A-8F4B-86A1-1A5A37D20CDE}" type="presParOf" srcId="{60FCAD0C-D8C9-0743-A310-4CFB5B9FF270}" destId="{12E80F47-383C-F547-8C6E-A58FB4BC8E0E}" srcOrd="2" destOrd="0" presId="urn:microsoft.com/office/officeart/2005/8/layout/orgChart1"/>
    <dgm:cxn modelId="{5994771A-0A63-734E-8605-D2D2569DEBA9}" type="presParOf" srcId="{60FCAD0C-D8C9-0743-A310-4CFB5B9FF270}" destId="{AF6E72FD-1286-F449-A6FC-778F2A7F407D}" srcOrd="3" destOrd="0" presId="urn:microsoft.com/office/officeart/2005/8/layout/orgChart1"/>
    <dgm:cxn modelId="{E970D7B5-7788-2648-93FB-0E657671C1DD}" type="presParOf" srcId="{AF6E72FD-1286-F449-A6FC-778F2A7F407D}" destId="{FF5C8353-4F7C-4A47-8337-C317E5026CDB}" srcOrd="0" destOrd="0" presId="urn:microsoft.com/office/officeart/2005/8/layout/orgChart1"/>
    <dgm:cxn modelId="{0CE67EAB-FC8C-D047-BFFF-11CB4A3AB7EA}" type="presParOf" srcId="{FF5C8353-4F7C-4A47-8337-C317E5026CDB}" destId="{55AF4930-3CD8-5C4E-A716-2B71937E55AD}" srcOrd="0" destOrd="0" presId="urn:microsoft.com/office/officeart/2005/8/layout/orgChart1"/>
    <dgm:cxn modelId="{A4BBF5F6-A8EF-7746-901F-BB6114CD9991}" type="presParOf" srcId="{FF5C8353-4F7C-4A47-8337-C317E5026CDB}" destId="{7B5D445E-07D7-F54C-9536-0AE916EECAFC}" srcOrd="1" destOrd="0" presId="urn:microsoft.com/office/officeart/2005/8/layout/orgChart1"/>
    <dgm:cxn modelId="{31508816-735E-1744-9087-68827EB501C5}" type="presParOf" srcId="{AF6E72FD-1286-F449-A6FC-778F2A7F407D}" destId="{302D994E-A5F0-1F41-A87C-D1DE6E023CCD}" srcOrd="1" destOrd="0" presId="urn:microsoft.com/office/officeart/2005/8/layout/orgChart1"/>
    <dgm:cxn modelId="{D7F47FB9-4CA4-5A47-9AE3-11FACA3AA2BA}" type="presParOf" srcId="{AF6E72FD-1286-F449-A6FC-778F2A7F407D}" destId="{358B03D8-8F84-B44B-8458-6DEB29A0467F}" srcOrd="2" destOrd="0" presId="urn:microsoft.com/office/officeart/2005/8/layout/orgChart1"/>
    <dgm:cxn modelId="{ECC16F8B-9E23-CB44-B3FE-B859C5724C8A}" type="presParOf" srcId="{92C12950-C53D-694C-B926-8ABE85CAFF55}" destId="{EE1E95E5-A343-E248-9DD7-0FE05A7EE9B3}" srcOrd="2" destOrd="0" presId="urn:microsoft.com/office/officeart/2005/8/layout/orgChart1"/>
    <dgm:cxn modelId="{6D410DC7-13B6-AB44-9A1B-690D08289930}" type="presParOf" srcId="{1D8E07F2-D715-DA46-B4F0-D4F95F4118DA}" destId="{9995457E-A7C1-B248-A981-D4C595642532}" srcOrd="2" destOrd="0" presId="urn:microsoft.com/office/officeart/2005/8/layout/orgChart1"/>
    <dgm:cxn modelId="{53B99631-13BD-F540-8CD5-0F298836EFBA}" type="presParOf" srcId="{BDC0E17E-99EB-DD44-AB1A-4115D54394BD}" destId="{69197907-1D7F-2C4C-89B6-5106C44C21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80F47-383C-F547-8C6E-A58FB4BC8E0E}">
      <dsp:nvSpPr>
        <dsp:cNvPr id="0" name=""/>
        <dsp:cNvSpPr/>
      </dsp:nvSpPr>
      <dsp:spPr>
        <a:xfrm>
          <a:off x="6191067" y="3507707"/>
          <a:ext cx="248855" cy="1941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070"/>
              </a:lnTo>
              <a:lnTo>
                <a:pt x="248855" y="1941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AA2EF-5A05-F94D-9D81-38F5252D5515}">
      <dsp:nvSpPr>
        <dsp:cNvPr id="0" name=""/>
        <dsp:cNvSpPr/>
      </dsp:nvSpPr>
      <dsp:spPr>
        <a:xfrm>
          <a:off x="6191067" y="3507707"/>
          <a:ext cx="248855" cy="76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155"/>
              </a:lnTo>
              <a:lnTo>
                <a:pt x="248855" y="7631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65701-EA75-5547-972A-60049BBE031A}">
      <dsp:nvSpPr>
        <dsp:cNvPr id="0" name=""/>
        <dsp:cNvSpPr/>
      </dsp:nvSpPr>
      <dsp:spPr>
        <a:xfrm>
          <a:off x="5850965" y="2329793"/>
          <a:ext cx="1003715" cy="348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198"/>
              </a:lnTo>
              <a:lnTo>
                <a:pt x="1003715" y="174198"/>
              </a:lnTo>
              <a:lnTo>
                <a:pt x="1003715" y="3483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91B16-FFBF-2F41-BF1B-8F98A79E6775}">
      <dsp:nvSpPr>
        <dsp:cNvPr id="0" name=""/>
        <dsp:cNvSpPr/>
      </dsp:nvSpPr>
      <dsp:spPr>
        <a:xfrm>
          <a:off x="4183635" y="3507707"/>
          <a:ext cx="248855" cy="1941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070"/>
              </a:lnTo>
              <a:lnTo>
                <a:pt x="248855" y="1941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BC556-40F8-3A44-B908-02D45F20C0D2}">
      <dsp:nvSpPr>
        <dsp:cNvPr id="0" name=""/>
        <dsp:cNvSpPr/>
      </dsp:nvSpPr>
      <dsp:spPr>
        <a:xfrm>
          <a:off x="4183635" y="3507707"/>
          <a:ext cx="248855" cy="76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155"/>
              </a:lnTo>
              <a:lnTo>
                <a:pt x="248855" y="7631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36828-9D95-BD4A-BD90-C08166A72756}">
      <dsp:nvSpPr>
        <dsp:cNvPr id="0" name=""/>
        <dsp:cNvSpPr/>
      </dsp:nvSpPr>
      <dsp:spPr>
        <a:xfrm>
          <a:off x="4847249" y="2329793"/>
          <a:ext cx="1003715" cy="348397"/>
        </a:xfrm>
        <a:custGeom>
          <a:avLst/>
          <a:gdLst/>
          <a:ahLst/>
          <a:cxnLst/>
          <a:rect l="0" t="0" r="0" b="0"/>
          <a:pathLst>
            <a:path>
              <a:moveTo>
                <a:pt x="1003715" y="0"/>
              </a:moveTo>
              <a:lnTo>
                <a:pt x="1003715" y="174198"/>
              </a:lnTo>
              <a:lnTo>
                <a:pt x="0" y="174198"/>
              </a:lnTo>
              <a:lnTo>
                <a:pt x="0" y="3483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33780-CF74-A941-8170-586C60235AF5}">
      <dsp:nvSpPr>
        <dsp:cNvPr id="0" name=""/>
        <dsp:cNvSpPr/>
      </dsp:nvSpPr>
      <dsp:spPr>
        <a:xfrm>
          <a:off x="3843533" y="1151878"/>
          <a:ext cx="2007431" cy="348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198"/>
              </a:lnTo>
              <a:lnTo>
                <a:pt x="2007431" y="174198"/>
              </a:lnTo>
              <a:lnTo>
                <a:pt x="2007431" y="3483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251-6722-C440-A97A-1A8AC3EB42E3}">
      <dsp:nvSpPr>
        <dsp:cNvPr id="0" name=""/>
        <dsp:cNvSpPr/>
      </dsp:nvSpPr>
      <dsp:spPr>
        <a:xfrm>
          <a:off x="2176203" y="3507707"/>
          <a:ext cx="248855" cy="1941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070"/>
              </a:lnTo>
              <a:lnTo>
                <a:pt x="248855" y="1941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5ED5B-F9D9-D248-A87C-BAEC45BFEB86}">
      <dsp:nvSpPr>
        <dsp:cNvPr id="0" name=""/>
        <dsp:cNvSpPr/>
      </dsp:nvSpPr>
      <dsp:spPr>
        <a:xfrm>
          <a:off x="2176203" y="3507707"/>
          <a:ext cx="248855" cy="76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155"/>
              </a:lnTo>
              <a:lnTo>
                <a:pt x="248855" y="7631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0EF1F-382A-9447-8F23-FD0C4C2126CF}">
      <dsp:nvSpPr>
        <dsp:cNvPr id="0" name=""/>
        <dsp:cNvSpPr/>
      </dsp:nvSpPr>
      <dsp:spPr>
        <a:xfrm>
          <a:off x="1836101" y="2329793"/>
          <a:ext cx="1003715" cy="348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198"/>
              </a:lnTo>
              <a:lnTo>
                <a:pt x="1003715" y="174198"/>
              </a:lnTo>
              <a:lnTo>
                <a:pt x="1003715" y="3483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6A76A-19E7-1A49-B006-CD828621F00F}">
      <dsp:nvSpPr>
        <dsp:cNvPr id="0" name=""/>
        <dsp:cNvSpPr/>
      </dsp:nvSpPr>
      <dsp:spPr>
        <a:xfrm>
          <a:off x="168771" y="3507707"/>
          <a:ext cx="248855" cy="1941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070"/>
              </a:lnTo>
              <a:lnTo>
                <a:pt x="248855" y="1941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D9688-9644-F24C-B170-8500A408C725}">
      <dsp:nvSpPr>
        <dsp:cNvPr id="0" name=""/>
        <dsp:cNvSpPr/>
      </dsp:nvSpPr>
      <dsp:spPr>
        <a:xfrm>
          <a:off x="168771" y="3507707"/>
          <a:ext cx="248855" cy="76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155"/>
              </a:lnTo>
              <a:lnTo>
                <a:pt x="248855" y="7631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516CE-3C4B-9349-A408-F5488B9DB1D9}">
      <dsp:nvSpPr>
        <dsp:cNvPr id="0" name=""/>
        <dsp:cNvSpPr/>
      </dsp:nvSpPr>
      <dsp:spPr>
        <a:xfrm>
          <a:off x="832385" y="2329793"/>
          <a:ext cx="1003715" cy="348397"/>
        </a:xfrm>
        <a:custGeom>
          <a:avLst/>
          <a:gdLst/>
          <a:ahLst/>
          <a:cxnLst/>
          <a:rect l="0" t="0" r="0" b="0"/>
          <a:pathLst>
            <a:path>
              <a:moveTo>
                <a:pt x="1003715" y="0"/>
              </a:moveTo>
              <a:lnTo>
                <a:pt x="1003715" y="174198"/>
              </a:lnTo>
              <a:lnTo>
                <a:pt x="0" y="174198"/>
              </a:lnTo>
              <a:lnTo>
                <a:pt x="0" y="3483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97A98-5551-8E42-9551-242017FCE71D}">
      <dsp:nvSpPr>
        <dsp:cNvPr id="0" name=""/>
        <dsp:cNvSpPr/>
      </dsp:nvSpPr>
      <dsp:spPr>
        <a:xfrm>
          <a:off x="1836101" y="1151878"/>
          <a:ext cx="2007431" cy="348397"/>
        </a:xfrm>
        <a:custGeom>
          <a:avLst/>
          <a:gdLst/>
          <a:ahLst/>
          <a:cxnLst/>
          <a:rect l="0" t="0" r="0" b="0"/>
          <a:pathLst>
            <a:path>
              <a:moveTo>
                <a:pt x="2007431" y="0"/>
              </a:moveTo>
              <a:lnTo>
                <a:pt x="2007431" y="174198"/>
              </a:lnTo>
              <a:lnTo>
                <a:pt x="0" y="174198"/>
              </a:lnTo>
              <a:lnTo>
                <a:pt x="0" y="3483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96361-BFD2-BC4B-8C51-8BE9045FDF7A}">
      <dsp:nvSpPr>
        <dsp:cNvPr id="0" name=""/>
        <dsp:cNvSpPr/>
      </dsp:nvSpPr>
      <dsp:spPr>
        <a:xfrm>
          <a:off x="3014015" y="322361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Vehicles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-x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-y</a:t>
          </a:r>
          <a:endParaRPr lang="en-US" sz="1200" kern="1200" dirty="0"/>
        </a:p>
      </dsp:txBody>
      <dsp:txXfrm>
        <a:off x="3014015" y="322361"/>
        <a:ext cx="1659034" cy="829517"/>
      </dsp:txXfrm>
    </dsp:sp>
    <dsp:sp modelId="{F7874140-0CAF-5449-8A11-F0E202604FD6}">
      <dsp:nvSpPr>
        <dsp:cNvPr id="0" name=""/>
        <dsp:cNvSpPr/>
      </dsp:nvSpPr>
      <dsp:spPr>
        <a:xfrm>
          <a:off x="1006584" y="1500275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Air(</a:t>
          </a:r>
          <a:r>
            <a:rPr lang="en-US" sz="1300" kern="1200" dirty="0" err="1" smtClean="0"/>
            <a:t>abstractClass</a:t>
          </a:r>
          <a:r>
            <a:rPr lang="en-US" sz="1300" kern="1200" dirty="0" smtClean="0"/>
            <a:t> ?)</a:t>
          </a:r>
          <a:endParaRPr lang="en-US" sz="1300" kern="1200" dirty="0"/>
        </a:p>
      </dsp:txBody>
      <dsp:txXfrm>
        <a:off x="1006584" y="1500275"/>
        <a:ext cx="1659034" cy="829517"/>
      </dsp:txXfrm>
    </dsp:sp>
    <dsp:sp modelId="{59BF2708-A71C-B24B-91C4-7B6586B34316}">
      <dsp:nvSpPr>
        <dsp:cNvPr id="0" name=""/>
        <dsp:cNvSpPr/>
      </dsp:nvSpPr>
      <dsp:spPr>
        <a:xfrm>
          <a:off x="2868" y="2678190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Plane</a:t>
          </a:r>
          <a:endParaRPr lang="en-US" sz="1300" kern="1200" dirty="0"/>
        </a:p>
      </dsp:txBody>
      <dsp:txXfrm>
        <a:off x="2868" y="2678190"/>
        <a:ext cx="1659034" cy="829517"/>
      </dsp:txXfrm>
    </dsp:sp>
    <dsp:sp modelId="{30528875-2FA9-7A43-812C-F5207B3DA35C}">
      <dsp:nvSpPr>
        <dsp:cNvPr id="0" name=""/>
        <dsp:cNvSpPr/>
      </dsp:nvSpPr>
      <dsp:spPr>
        <a:xfrm>
          <a:off x="417626" y="3856104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Plane1 ……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-age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-condition</a:t>
          </a:r>
          <a:endParaRPr lang="en-US" sz="1200" kern="1200" dirty="0"/>
        </a:p>
      </dsp:txBody>
      <dsp:txXfrm>
        <a:off x="417626" y="3856104"/>
        <a:ext cx="1659034" cy="829517"/>
      </dsp:txXfrm>
    </dsp:sp>
    <dsp:sp modelId="{9313986E-C68D-3741-B66E-4E51DE730B10}">
      <dsp:nvSpPr>
        <dsp:cNvPr id="0" name=""/>
        <dsp:cNvSpPr/>
      </dsp:nvSpPr>
      <dsp:spPr>
        <a:xfrm>
          <a:off x="417626" y="5034019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…….</a:t>
          </a:r>
          <a:r>
            <a:rPr lang="en-US" sz="1500" kern="1200" dirty="0" err="1" smtClean="0"/>
            <a:t>PlaneN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-age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-condition</a:t>
          </a:r>
          <a:endParaRPr lang="en-US" sz="1200" kern="1200" dirty="0"/>
        </a:p>
      </dsp:txBody>
      <dsp:txXfrm>
        <a:off x="417626" y="5034019"/>
        <a:ext cx="1659034" cy="829517"/>
      </dsp:txXfrm>
    </dsp:sp>
    <dsp:sp modelId="{D85A0727-3D88-F14F-A4DC-7D5AF564AB75}">
      <dsp:nvSpPr>
        <dsp:cNvPr id="0" name=""/>
        <dsp:cNvSpPr/>
      </dsp:nvSpPr>
      <dsp:spPr>
        <a:xfrm>
          <a:off x="2010299" y="2678190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Helicopter</a:t>
          </a:r>
          <a:endParaRPr lang="en-US" sz="1300" kern="1200" dirty="0"/>
        </a:p>
      </dsp:txBody>
      <dsp:txXfrm>
        <a:off x="2010299" y="2678190"/>
        <a:ext cx="1659034" cy="829517"/>
      </dsp:txXfrm>
    </dsp:sp>
    <dsp:sp modelId="{C82180CD-AF04-BB4E-A875-AC7B3717345B}">
      <dsp:nvSpPr>
        <dsp:cNvPr id="0" name=""/>
        <dsp:cNvSpPr/>
      </dsp:nvSpPr>
      <dsp:spPr>
        <a:xfrm>
          <a:off x="2425058" y="3856104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Helicopter1 …..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-age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-condition</a:t>
          </a:r>
          <a:endParaRPr lang="en-US" sz="1200" kern="1200" dirty="0"/>
        </a:p>
      </dsp:txBody>
      <dsp:txXfrm>
        <a:off x="2425058" y="3856104"/>
        <a:ext cx="1659034" cy="829517"/>
      </dsp:txXfrm>
    </dsp:sp>
    <dsp:sp modelId="{46DA980C-37B7-0143-B3E2-3809AAA34A52}">
      <dsp:nvSpPr>
        <dsp:cNvPr id="0" name=""/>
        <dsp:cNvSpPr/>
      </dsp:nvSpPr>
      <dsp:spPr>
        <a:xfrm>
          <a:off x="2425058" y="5034019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…..</a:t>
          </a:r>
          <a:r>
            <a:rPr lang="en-US" sz="1500" kern="1200" dirty="0" err="1" smtClean="0"/>
            <a:t>HelicopterN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-age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-condition</a:t>
          </a:r>
          <a:endParaRPr lang="en-US" sz="1200" kern="1200" dirty="0"/>
        </a:p>
      </dsp:txBody>
      <dsp:txXfrm>
        <a:off x="2425058" y="5034019"/>
        <a:ext cx="1659034" cy="829517"/>
      </dsp:txXfrm>
    </dsp:sp>
    <dsp:sp modelId="{CB4B1E00-3F6F-0141-B853-64DAF0CF8052}">
      <dsp:nvSpPr>
        <dsp:cNvPr id="0" name=""/>
        <dsp:cNvSpPr/>
      </dsp:nvSpPr>
      <dsp:spPr>
        <a:xfrm>
          <a:off x="5021447" y="1500275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Ground(</a:t>
          </a:r>
          <a:r>
            <a:rPr lang="en-US" sz="1300" kern="1200" dirty="0" err="1" smtClean="0"/>
            <a:t>abstractClass</a:t>
          </a:r>
          <a:r>
            <a:rPr lang="en-US" sz="1300" kern="1200" dirty="0" smtClean="0"/>
            <a:t> ?)</a:t>
          </a:r>
          <a:endParaRPr lang="en-US" sz="1300" kern="1200" dirty="0"/>
        </a:p>
      </dsp:txBody>
      <dsp:txXfrm>
        <a:off x="5021447" y="1500275"/>
        <a:ext cx="1659034" cy="829517"/>
      </dsp:txXfrm>
    </dsp:sp>
    <dsp:sp modelId="{69300422-F611-5B41-BBDE-CF070902C6A9}">
      <dsp:nvSpPr>
        <dsp:cNvPr id="0" name=""/>
        <dsp:cNvSpPr/>
      </dsp:nvSpPr>
      <dsp:spPr>
        <a:xfrm>
          <a:off x="4017731" y="2678190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Cars</a:t>
          </a:r>
          <a:endParaRPr lang="en-US" sz="1300" kern="1200" dirty="0"/>
        </a:p>
      </dsp:txBody>
      <dsp:txXfrm>
        <a:off x="4017731" y="2678190"/>
        <a:ext cx="1659034" cy="829517"/>
      </dsp:txXfrm>
    </dsp:sp>
    <dsp:sp modelId="{D1696313-5BB4-334C-A900-ED415A2FEEFC}">
      <dsp:nvSpPr>
        <dsp:cNvPr id="0" name=""/>
        <dsp:cNvSpPr/>
      </dsp:nvSpPr>
      <dsp:spPr>
        <a:xfrm>
          <a:off x="4432490" y="3856104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Car1 ……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-age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-condition</a:t>
          </a:r>
          <a:endParaRPr lang="en-US" sz="1200" kern="1200" dirty="0"/>
        </a:p>
      </dsp:txBody>
      <dsp:txXfrm>
        <a:off x="4432490" y="3856104"/>
        <a:ext cx="1659034" cy="829517"/>
      </dsp:txXfrm>
    </dsp:sp>
    <dsp:sp modelId="{CD247A22-0258-C548-9690-59C6A2BA20A0}">
      <dsp:nvSpPr>
        <dsp:cNvPr id="0" name=""/>
        <dsp:cNvSpPr/>
      </dsp:nvSpPr>
      <dsp:spPr>
        <a:xfrm>
          <a:off x="4432490" y="5034019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….. </a:t>
          </a:r>
          <a:r>
            <a:rPr lang="en-US" sz="1500" kern="1200" dirty="0" err="1" smtClean="0"/>
            <a:t>CarN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-age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-condition</a:t>
          </a:r>
          <a:endParaRPr lang="en-US" sz="1200" kern="1200" dirty="0"/>
        </a:p>
      </dsp:txBody>
      <dsp:txXfrm>
        <a:off x="4432490" y="5034019"/>
        <a:ext cx="1659034" cy="829517"/>
      </dsp:txXfrm>
    </dsp:sp>
    <dsp:sp modelId="{3DC9F3B8-5FCF-0943-AEE8-52463F5D94C4}">
      <dsp:nvSpPr>
        <dsp:cNvPr id="0" name=""/>
        <dsp:cNvSpPr/>
      </dsp:nvSpPr>
      <dsp:spPr>
        <a:xfrm>
          <a:off x="6025163" y="2678190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Trucks</a:t>
          </a:r>
          <a:endParaRPr lang="en-US" sz="1300" kern="1200" dirty="0"/>
        </a:p>
      </dsp:txBody>
      <dsp:txXfrm>
        <a:off x="6025163" y="2678190"/>
        <a:ext cx="1659034" cy="829517"/>
      </dsp:txXfrm>
    </dsp:sp>
    <dsp:sp modelId="{89E120FF-B3C4-B245-B292-AC85BF79CF44}">
      <dsp:nvSpPr>
        <dsp:cNvPr id="0" name=""/>
        <dsp:cNvSpPr/>
      </dsp:nvSpPr>
      <dsp:spPr>
        <a:xfrm>
          <a:off x="6439922" y="3856104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Truck1 …..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-age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-condition</a:t>
          </a:r>
          <a:endParaRPr lang="en-US" sz="1200" kern="1200" dirty="0"/>
        </a:p>
      </dsp:txBody>
      <dsp:txXfrm>
        <a:off x="6439922" y="3856104"/>
        <a:ext cx="1659034" cy="829517"/>
      </dsp:txXfrm>
    </dsp:sp>
    <dsp:sp modelId="{55AF4930-3CD8-5C4E-A716-2B71937E55AD}">
      <dsp:nvSpPr>
        <dsp:cNvPr id="0" name=""/>
        <dsp:cNvSpPr/>
      </dsp:nvSpPr>
      <dsp:spPr>
        <a:xfrm>
          <a:off x="6439922" y="5034019"/>
          <a:ext cx="1659034" cy="82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..... </a:t>
          </a:r>
          <a:r>
            <a:rPr lang="en-US" sz="1500" kern="1200" dirty="0" err="1" smtClean="0"/>
            <a:t>TruckN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-age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-condition</a:t>
          </a:r>
          <a:endParaRPr lang="en-US" sz="1200" kern="1200" dirty="0"/>
        </a:p>
      </dsp:txBody>
      <dsp:txXfrm>
        <a:off x="6439922" y="5034019"/>
        <a:ext cx="1659034" cy="829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4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EAE0-1D56-1740-BC02-B746B30F1973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2825344"/>
              </p:ext>
            </p:extLst>
          </p:nvPr>
        </p:nvGraphicFramePr>
        <p:xfrm>
          <a:off x="563338" y="194590"/>
          <a:ext cx="8101825" cy="618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96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Maras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 Maras</dc:creator>
  <cp:lastModifiedBy>Stavros Maras</cp:lastModifiedBy>
  <cp:revision>3</cp:revision>
  <dcterms:created xsi:type="dcterms:W3CDTF">2012-11-15T20:22:52Z</dcterms:created>
  <dcterms:modified xsi:type="dcterms:W3CDTF">2012-11-15T20:38:43Z</dcterms:modified>
</cp:coreProperties>
</file>