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6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04" y="-1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B51A3-C97E-FC49-8A62-F5918C09B322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7AFAD3-3293-3D46-A0BA-6C22C7B0CA39}">
      <dgm:prSet phldrT="[Text]"/>
      <dgm:spPr/>
      <dgm:t>
        <a:bodyPr/>
        <a:lstStyle/>
        <a:p>
          <a:r>
            <a:rPr lang="en-US" dirty="0" smtClean="0"/>
            <a:t>World</a:t>
          </a:r>
        </a:p>
        <a:p>
          <a:r>
            <a:rPr lang="en-US" dirty="0" smtClean="0"/>
            <a:t>-x</a:t>
          </a:r>
        </a:p>
        <a:p>
          <a:r>
            <a:rPr lang="en-US" smtClean="0"/>
            <a:t>-y</a:t>
          </a:r>
          <a:endParaRPr lang="en-US" dirty="0"/>
        </a:p>
      </dgm:t>
    </dgm:pt>
    <dgm:pt modelId="{925E7F86-A5A7-B44D-A3D6-48DC9F1F3D1F}" type="parTrans" cxnId="{481CA1F7-9D6D-2845-AFF2-BF57AE77523A}">
      <dgm:prSet/>
      <dgm:spPr/>
      <dgm:t>
        <a:bodyPr/>
        <a:lstStyle/>
        <a:p>
          <a:endParaRPr lang="en-US"/>
        </a:p>
      </dgm:t>
    </dgm:pt>
    <dgm:pt modelId="{997CB188-47B2-994C-9F2A-ADEC4B710915}" type="sibTrans" cxnId="{481CA1F7-9D6D-2845-AFF2-BF57AE77523A}">
      <dgm:prSet/>
      <dgm:spPr/>
      <dgm:t>
        <a:bodyPr/>
        <a:lstStyle/>
        <a:p>
          <a:endParaRPr lang="en-US"/>
        </a:p>
      </dgm:t>
    </dgm:pt>
    <dgm:pt modelId="{673242DF-07A2-8748-B2D5-0236CAC6D457}" type="asst">
      <dgm:prSet phldrT="[Text]"/>
      <dgm:spPr/>
      <dgm:t>
        <a:bodyPr/>
        <a:lstStyle/>
        <a:p>
          <a:r>
            <a:rPr lang="en-US" dirty="0" smtClean="0"/>
            <a:t>Vehicles</a:t>
          </a:r>
        </a:p>
        <a:p>
          <a:r>
            <a:rPr lang="en-US" dirty="0" smtClean="0"/>
            <a:t>-x</a:t>
          </a:r>
        </a:p>
        <a:p>
          <a:r>
            <a:rPr lang="en-US" dirty="0" smtClean="0"/>
            <a:t>-y</a:t>
          </a:r>
          <a:endParaRPr lang="en-US" dirty="0"/>
        </a:p>
      </dgm:t>
    </dgm:pt>
    <dgm:pt modelId="{7DFC9F20-3DBD-1E4B-B02C-F5EA2049B44A}" type="parTrans" cxnId="{155DE851-23D8-CD4C-B967-CD18E432D100}">
      <dgm:prSet/>
      <dgm:spPr/>
      <dgm:t>
        <a:bodyPr/>
        <a:lstStyle/>
        <a:p>
          <a:endParaRPr lang="en-US"/>
        </a:p>
      </dgm:t>
    </dgm:pt>
    <dgm:pt modelId="{CBC37A29-9B42-A647-983C-7398D036B9C2}" type="sibTrans" cxnId="{155DE851-23D8-CD4C-B967-CD18E432D100}">
      <dgm:prSet/>
      <dgm:spPr/>
      <dgm:t>
        <a:bodyPr/>
        <a:lstStyle/>
        <a:p>
          <a:endParaRPr lang="en-US"/>
        </a:p>
      </dgm:t>
    </dgm:pt>
    <dgm:pt modelId="{3A901571-79DA-5C4D-8BFB-28BEF5C723F1}" type="asst">
      <dgm:prSet/>
      <dgm:spPr/>
      <dgm:t>
        <a:bodyPr/>
        <a:lstStyle/>
        <a:p>
          <a:r>
            <a:rPr lang="en-US" dirty="0" smtClean="0"/>
            <a:t>Fire</a:t>
          </a:r>
        </a:p>
        <a:p>
          <a:r>
            <a:rPr lang="en-US" dirty="0" smtClean="0"/>
            <a:t>-x</a:t>
          </a:r>
        </a:p>
        <a:p>
          <a:r>
            <a:rPr lang="en-US" dirty="0" smtClean="0"/>
            <a:t>-y</a:t>
          </a:r>
          <a:endParaRPr lang="en-US" dirty="0"/>
        </a:p>
      </dgm:t>
    </dgm:pt>
    <dgm:pt modelId="{DF1DEEE5-8706-B444-B3B0-0D41B811858C}" type="parTrans" cxnId="{25AB082E-58B8-544F-AB0F-B6DAB174DDAC}">
      <dgm:prSet/>
      <dgm:spPr/>
      <dgm:t>
        <a:bodyPr/>
        <a:lstStyle/>
        <a:p>
          <a:endParaRPr lang="en-US"/>
        </a:p>
      </dgm:t>
    </dgm:pt>
    <dgm:pt modelId="{CC1BE171-B464-2B47-83F9-16066DB22BEB}" type="sibTrans" cxnId="{25AB082E-58B8-544F-AB0F-B6DAB174DDAC}">
      <dgm:prSet/>
      <dgm:spPr/>
      <dgm:t>
        <a:bodyPr/>
        <a:lstStyle/>
        <a:p>
          <a:endParaRPr lang="en-US"/>
        </a:p>
      </dgm:t>
    </dgm:pt>
    <dgm:pt modelId="{19670FEF-BC45-D746-9F97-CBF05A5BBDA2}" type="asst">
      <dgm:prSet/>
      <dgm:spPr/>
      <dgm:t>
        <a:bodyPr/>
        <a:lstStyle/>
        <a:p>
          <a:r>
            <a:rPr lang="en-US" dirty="0" smtClean="0"/>
            <a:t>Air</a:t>
          </a:r>
        </a:p>
        <a:p>
          <a:endParaRPr lang="en-US" dirty="0"/>
        </a:p>
      </dgm:t>
    </dgm:pt>
    <dgm:pt modelId="{63FB096C-FAED-0B48-B5A7-7E85D80073EA}" type="parTrans" cxnId="{A924CA47-9DFE-604C-BBFA-16800B9E3FC7}">
      <dgm:prSet/>
      <dgm:spPr/>
      <dgm:t>
        <a:bodyPr/>
        <a:lstStyle/>
        <a:p>
          <a:endParaRPr lang="en-US"/>
        </a:p>
      </dgm:t>
    </dgm:pt>
    <dgm:pt modelId="{85147861-028A-1A42-89D8-D000C6EF161D}" type="sibTrans" cxnId="{A924CA47-9DFE-604C-BBFA-16800B9E3FC7}">
      <dgm:prSet/>
      <dgm:spPr/>
      <dgm:t>
        <a:bodyPr/>
        <a:lstStyle/>
        <a:p>
          <a:endParaRPr lang="en-US"/>
        </a:p>
      </dgm:t>
    </dgm:pt>
    <dgm:pt modelId="{22777756-1E50-7F46-B995-06AD726CDFB8}" type="asst">
      <dgm:prSet/>
      <dgm:spPr/>
      <dgm:t>
        <a:bodyPr/>
        <a:lstStyle/>
        <a:p>
          <a:r>
            <a:rPr lang="en-US" dirty="0" smtClean="0"/>
            <a:t>Ground</a:t>
          </a:r>
        </a:p>
        <a:p>
          <a:endParaRPr lang="en-US" dirty="0"/>
        </a:p>
      </dgm:t>
    </dgm:pt>
    <dgm:pt modelId="{8B236178-5B88-1047-8F15-515197E8BF8C}" type="parTrans" cxnId="{90AF36ED-5DA2-3847-9E77-059F59D772C3}">
      <dgm:prSet/>
      <dgm:spPr/>
      <dgm:t>
        <a:bodyPr/>
        <a:lstStyle/>
        <a:p>
          <a:endParaRPr lang="en-US"/>
        </a:p>
      </dgm:t>
    </dgm:pt>
    <dgm:pt modelId="{CD874E94-7A54-C748-818D-748E93595C1F}" type="sibTrans" cxnId="{90AF36ED-5DA2-3847-9E77-059F59D772C3}">
      <dgm:prSet/>
      <dgm:spPr/>
      <dgm:t>
        <a:bodyPr/>
        <a:lstStyle/>
        <a:p>
          <a:endParaRPr lang="en-US"/>
        </a:p>
      </dgm:t>
    </dgm:pt>
    <dgm:pt modelId="{1AF1BAD9-3698-1C4E-82A8-125DDDF14674}" type="asst">
      <dgm:prSet/>
      <dgm:spPr/>
      <dgm:t>
        <a:bodyPr/>
        <a:lstStyle/>
        <a:p>
          <a:r>
            <a:rPr lang="en-US" dirty="0" smtClean="0"/>
            <a:t>Plane</a:t>
          </a:r>
        </a:p>
        <a:p>
          <a:r>
            <a:rPr lang="en-US" dirty="0" smtClean="0"/>
            <a:t>-water </a:t>
          </a:r>
        </a:p>
        <a:p>
          <a:r>
            <a:rPr lang="en-US" dirty="0" smtClean="0"/>
            <a:t>-fuel</a:t>
          </a:r>
          <a:endParaRPr lang="en-US" dirty="0"/>
        </a:p>
      </dgm:t>
    </dgm:pt>
    <dgm:pt modelId="{CE81EA21-9DA2-E94E-A5A1-D5CE47B9A676}" type="parTrans" cxnId="{96FC5975-4D9C-3B4E-AC33-9F530E3C9BA5}">
      <dgm:prSet/>
      <dgm:spPr/>
      <dgm:t>
        <a:bodyPr/>
        <a:lstStyle/>
        <a:p>
          <a:endParaRPr lang="en-US"/>
        </a:p>
      </dgm:t>
    </dgm:pt>
    <dgm:pt modelId="{5EF014CE-B8D2-9F42-A5A2-F5309283D88D}" type="sibTrans" cxnId="{96FC5975-4D9C-3B4E-AC33-9F530E3C9BA5}">
      <dgm:prSet/>
      <dgm:spPr/>
      <dgm:t>
        <a:bodyPr/>
        <a:lstStyle/>
        <a:p>
          <a:endParaRPr lang="en-US"/>
        </a:p>
      </dgm:t>
    </dgm:pt>
    <dgm:pt modelId="{6DABAE79-300E-5646-B138-78FFA05A1054}" type="asst">
      <dgm:prSet/>
      <dgm:spPr/>
      <dgm:t>
        <a:bodyPr/>
        <a:lstStyle/>
        <a:p>
          <a:r>
            <a:rPr lang="en-US" dirty="0" smtClean="0"/>
            <a:t>Helicopter</a:t>
          </a:r>
        </a:p>
        <a:p>
          <a:r>
            <a:rPr lang="en-US" dirty="0" smtClean="0"/>
            <a:t>-water </a:t>
          </a:r>
        </a:p>
        <a:p>
          <a:r>
            <a:rPr lang="en-US" dirty="0" smtClean="0"/>
            <a:t>-fuel</a:t>
          </a:r>
          <a:endParaRPr lang="en-US" dirty="0"/>
        </a:p>
      </dgm:t>
    </dgm:pt>
    <dgm:pt modelId="{9CCA4A74-F9FB-444C-B06A-DC3BE74AAD74}" type="parTrans" cxnId="{295C4DF2-CF49-E64C-A278-BA9DC47482C0}">
      <dgm:prSet/>
      <dgm:spPr/>
      <dgm:t>
        <a:bodyPr/>
        <a:lstStyle/>
        <a:p>
          <a:endParaRPr lang="en-US"/>
        </a:p>
      </dgm:t>
    </dgm:pt>
    <dgm:pt modelId="{EF637C22-FC70-FC46-80C9-35422CCCF0D3}" type="sibTrans" cxnId="{295C4DF2-CF49-E64C-A278-BA9DC47482C0}">
      <dgm:prSet/>
      <dgm:spPr/>
      <dgm:t>
        <a:bodyPr/>
        <a:lstStyle/>
        <a:p>
          <a:endParaRPr lang="en-US"/>
        </a:p>
      </dgm:t>
    </dgm:pt>
    <dgm:pt modelId="{4200AA75-0076-0447-B62A-50C1F3759849}" type="asst">
      <dgm:prSet/>
      <dgm:spPr/>
      <dgm:t>
        <a:bodyPr/>
        <a:lstStyle/>
        <a:p>
          <a:r>
            <a:rPr lang="en-US" dirty="0" smtClean="0"/>
            <a:t>Helicopter1 …..</a:t>
          </a:r>
        </a:p>
        <a:p>
          <a:r>
            <a:rPr lang="en-US" dirty="0" smtClean="0"/>
            <a:t>-age</a:t>
          </a:r>
        </a:p>
        <a:p>
          <a:r>
            <a:rPr lang="en-US" dirty="0" smtClean="0"/>
            <a:t>-condition</a:t>
          </a:r>
          <a:endParaRPr lang="en-US" dirty="0"/>
        </a:p>
      </dgm:t>
    </dgm:pt>
    <dgm:pt modelId="{8903E6B9-D149-E041-958E-53EA9C078C31}" type="parTrans" cxnId="{AB5D2EEC-7CC0-2E46-AACA-6FAE6C9E401C}">
      <dgm:prSet/>
      <dgm:spPr/>
      <dgm:t>
        <a:bodyPr/>
        <a:lstStyle/>
        <a:p>
          <a:endParaRPr lang="en-US"/>
        </a:p>
      </dgm:t>
    </dgm:pt>
    <dgm:pt modelId="{17B4E7C1-F319-4246-9094-7003DCC9F464}" type="sibTrans" cxnId="{AB5D2EEC-7CC0-2E46-AACA-6FAE6C9E401C}">
      <dgm:prSet/>
      <dgm:spPr/>
      <dgm:t>
        <a:bodyPr/>
        <a:lstStyle/>
        <a:p>
          <a:endParaRPr lang="en-US"/>
        </a:p>
      </dgm:t>
    </dgm:pt>
    <dgm:pt modelId="{1C258DD1-042C-8B47-987F-EFC8B5530D70}" type="asst">
      <dgm:prSet/>
      <dgm:spPr/>
      <dgm:t>
        <a:bodyPr/>
        <a:lstStyle/>
        <a:p>
          <a:r>
            <a:rPr lang="en-US" dirty="0" smtClean="0"/>
            <a:t>…..</a:t>
          </a:r>
          <a:r>
            <a:rPr lang="en-US" dirty="0" err="1" smtClean="0"/>
            <a:t>HelicopterN</a:t>
          </a:r>
          <a:endParaRPr lang="en-US" dirty="0" smtClean="0"/>
        </a:p>
        <a:p>
          <a:r>
            <a:rPr lang="en-US" dirty="0" smtClean="0"/>
            <a:t>-age</a:t>
          </a:r>
        </a:p>
        <a:p>
          <a:r>
            <a:rPr lang="en-US" dirty="0" smtClean="0"/>
            <a:t>-condition</a:t>
          </a:r>
          <a:endParaRPr lang="en-US" dirty="0"/>
        </a:p>
      </dgm:t>
    </dgm:pt>
    <dgm:pt modelId="{6533EB45-E035-6344-BE88-164601633F7E}" type="parTrans" cxnId="{DEA63A14-7A65-D64C-8457-E255C83F2079}">
      <dgm:prSet/>
      <dgm:spPr/>
      <dgm:t>
        <a:bodyPr/>
        <a:lstStyle/>
        <a:p>
          <a:endParaRPr lang="en-US"/>
        </a:p>
      </dgm:t>
    </dgm:pt>
    <dgm:pt modelId="{7F78C868-ADC6-C047-A729-E36714CB4D10}" type="sibTrans" cxnId="{DEA63A14-7A65-D64C-8457-E255C83F2079}">
      <dgm:prSet/>
      <dgm:spPr/>
      <dgm:t>
        <a:bodyPr/>
        <a:lstStyle/>
        <a:p>
          <a:endParaRPr lang="en-US"/>
        </a:p>
      </dgm:t>
    </dgm:pt>
    <dgm:pt modelId="{BBAD8F77-5872-5747-9A3C-09BD5AA2948E}" type="asst">
      <dgm:prSet/>
      <dgm:spPr/>
      <dgm:t>
        <a:bodyPr/>
        <a:lstStyle/>
        <a:p>
          <a:r>
            <a:rPr lang="en-US" dirty="0" smtClean="0"/>
            <a:t>Plane1 ……</a:t>
          </a:r>
        </a:p>
        <a:p>
          <a:r>
            <a:rPr lang="en-US" dirty="0" smtClean="0"/>
            <a:t>-age</a:t>
          </a:r>
        </a:p>
        <a:p>
          <a:r>
            <a:rPr lang="en-US" dirty="0" smtClean="0"/>
            <a:t>-condition</a:t>
          </a:r>
          <a:endParaRPr lang="en-US" dirty="0"/>
        </a:p>
      </dgm:t>
    </dgm:pt>
    <dgm:pt modelId="{D0215F3B-1B7C-7B4C-8E08-6D6D8880693C}" type="parTrans" cxnId="{A03A8308-EAD9-6A46-8EA6-FFBB583A5D13}">
      <dgm:prSet/>
      <dgm:spPr/>
      <dgm:t>
        <a:bodyPr/>
        <a:lstStyle/>
        <a:p>
          <a:endParaRPr lang="en-US"/>
        </a:p>
      </dgm:t>
    </dgm:pt>
    <dgm:pt modelId="{CE6B88AB-526C-1A44-8EAE-2F57F2D98196}" type="sibTrans" cxnId="{A03A8308-EAD9-6A46-8EA6-FFBB583A5D13}">
      <dgm:prSet/>
      <dgm:spPr/>
      <dgm:t>
        <a:bodyPr/>
        <a:lstStyle/>
        <a:p>
          <a:endParaRPr lang="en-US"/>
        </a:p>
      </dgm:t>
    </dgm:pt>
    <dgm:pt modelId="{F417DA91-E0E4-E14E-A89B-A32865B92CCE}" type="asst">
      <dgm:prSet/>
      <dgm:spPr/>
      <dgm:t>
        <a:bodyPr/>
        <a:lstStyle/>
        <a:p>
          <a:r>
            <a:rPr lang="en-US" dirty="0" smtClean="0"/>
            <a:t>…….</a:t>
          </a:r>
          <a:r>
            <a:rPr lang="en-US" dirty="0" err="1" smtClean="0"/>
            <a:t>PlaneN</a:t>
          </a:r>
          <a:endParaRPr lang="en-US" dirty="0" smtClean="0"/>
        </a:p>
        <a:p>
          <a:r>
            <a:rPr lang="en-US" dirty="0" smtClean="0"/>
            <a:t>-age</a:t>
          </a:r>
        </a:p>
        <a:p>
          <a:r>
            <a:rPr lang="en-US" dirty="0" smtClean="0"/>
            <a:t>-condition</a:t>
          </a:r>
          <a:endParaRPr lang="en-US" dirty="0"/>
        </a:p>
      </dgm:t>
    </dgm:pt>
    <dgm:pt modelId="{820AE95E-AAE6-7E46-A0FF-433F0FD6F75D}" type="parTrans" cxnId="{5FCB578E-52BE-B543-8D25-F463A6AC83F7}">
      <dgm:prSet/>
      <dgm:spPr/>
      <dgm:t>
        <a:bodyPr/>
        <a:lstStyle/>
        <a:p>
          <a:endParaRPr lang="en-US"/>
        </a:p>
      </dgm:t>
    </dgm:pt>
    <dgm:pt modelId="{A6C3F4FC-BF10-DE4A-ACCD-CA8B5250DABF}" type="sibTrans" cxnId="{5FCB578E-52BE-B543-8D25-F463A6AC83F7}">
      <dgm:prSet/>
      <dgm:spPr/>
      <dgm:t>
        <a:bodyPr/>
        <a:lstStyle/>
        <a:p>
          <a:endParaRPr lang="en-US"/>
        </a:p>
      </dgm:t>
    </dgm:pt>
    <dgm:pt modelId="{6A3C98B9-3E4C-E54E-9F28-0112D9478336}" type="asst">
      <dgm:prSet/>
      <dgm:spPr/>
      <dgm:t>
        <a:bodyPr/>
        <a:lstStyle/>
        <a:p>
          <a:r>
            <a:rPr lang="en-US" dirty="0" smtClean="0"/>
            <a:t>Cars</a:t>
          </a:r>
        </a:p>
        <a:p>
          <a:r>
            <a:rPr lang="en-US" dirty="0" smtClean="0"/>
            <a:t>-water </a:t>
          </a:r>
        </a:p>
        <a:p>
          <a:r>
            <a:rPr lang="en-US" dirty="0" smtClean="0"/>
            <a:t>-fuel</a:t>
          </a:r>
          <a:endParaRPr lang="en-US" dirty="0"/>
        </a:p>
      </dgm:t>
    </dgm:pt>
    <dgm:pt modelId="{ECFB5F6B-C059-C148-AEAB-496F839C898C}" type="parTrans" cxnId="{6950BC52-3ED1-7048-A2FB-A026904A73F5}">
      <dgm:prSet/>
      <dgm:spPr/>
      <dgm:t>
        <a:bodyPr/>
        <a:lstStyle/>
        <a:p>
          <a:endParaRPr lang="en-US"/>
        </a:p>
      </dgm:t>
    </dgm:pt>
    <dgm:pt modelId="{F0558DC9-B9CA-7044-A7E9-93DBFCD21024}" type="sibTrans" cxnId="{6950BC52-3ED1-7048-A2FB-A026904A73F5}">
      <dgm:prSet/>
      <dgm:spPr/>
      <dgm:t>
        <a:bodyPr/>
        <a:lstStyle/>
        <a:p>
          <a:endParaRPr lang="en-US"/>
        </a:p>
      </dgm:t>
    </dgm:pt>
    <dgm:pt modelId="{53D59C77-EEF9-EF42-B8EA-82200540187C}" type="asst">
      <dgm:prSet/>
      <dgm:spPr/>
      <dgm:t>
        <a:bodyPr/>
        <a:lstStyle/>
        <a:p>
          <a:r>
            <a:rPr lang="en-US" dirty="0" smtClean="0"/>
            <a:t>Trucks</a:t>
          </a:r>
        </a:p>
        <a:p>
          <a:r>
            <a:rPr lang="en-US" dirty="0" smtClean="0"/>
            <a:t>-water </a:t>
          </a:r>
        </a:p>
        <a:p>
          <a:r>
            <a:rPr lang="en-US" dirty="0" smtClean="0"/>
            <a:t>-fuel</a:t>
          </a:r>
          <a:endParaRPr lang="en-US" dirty="0"/>
        </a:p>
      </dgm:t>
    </dgm:pt>
    <dgm:pt modelId="{030F8FBE-5C00-EB46-8569-74F78D6E91BD}" type="parTrans" cxnId="{080CC93B-AD59-AE4F-B9FB-2852F40B93E4}">
      <dgm:prSet/>
      <dgm:spPr/>
      <dgm:t>
        <a:bodyPr/>
        <a:lstStyle/>
        <a:p>
          <a:endParaRPr lang="en-US"/>
        </a:p>
      </dgm:t>
    </dgm:pt>
    <dgm:pt modelId="{3F2E5792-3841-D94E-BCA9-0B810794FF45}" type="sibTrans" cxnId="{080CC93B-AD59-AE4F-B9FB-2852F40B93E4}">
      <dgm:prSet/>
      <dgm:spPr/>
      <dgm:t>
        <a:bodyPr/>
        <a:lstStyle/>
        <a:p>
          <a:endParaRPr lang="en-US"/>
        </a:p>
      </dgm:t>
    </dgm:pt>
    <dgm:pt modelId="{4B2391FA-3F2C-C04B-8966-CD2022A840E9}" type="asst">
      <dgm:prSet/>
      <dgm:spPr/>
      <dgm:t>
        <a:bodyPr/>
        <a:lstStyle/>
        <a:p>
          <a:r>
            <a:rPr lang="en-US" dirty="0" smtClean="0"/>
            <a:t>Car1 ……</a:t>
          </a:r>
        </a:p>
        <a:p>
          <a:r>
            <a:rPr lang="en-US" dirty="0" smtClean="0"/>
            <a:t>-age</a:t>
          </a:r>
        </a:p>
        <a:p>
          <a:r>
            <a:rPr lang="en-US" dirty="0" smtClean="0"/>
            <a:t>-condition</a:t>
          </a:r>
          <a:endParaRPr lang="en-US" dirty="0"/>
        </a:p>
      </dgm:t>
    </dgm:pt>
    <dgm:pt modelId="{793AA157-F286-8647-84F8-CE1F6A61DFF0}" type="parTrans" cxnId="{BBC10AD4-611A-D34F-9D2C-52531A35DFC4}">
      <dgm:prSet/>
      <dgm:spPr/>
      <dgm:t>
        <a:bodyPr/>
        <a:lstStyle/>
        <a:p>
          <a:endParaRPr lang="en-US"/>
        </a:p>
      </dgm:t>
    </dgm:pt>
    <dgm:pt modelId="{92A03918-875C-3E4F-B75D-DAEEC621F99C}" type="sibTrans" cxnId="{BBC10AD4-611A-D34F-9D2C-52531A35DFC4}">
      <dgm:prSet/>
      <dgm:spPr/>
      <dgm:t>
        <a:bodyPr/>
        <a:lstStyle/>
        <a:p>
          <a:endParaRPr lang="en-US"/>
        </a:p>
      </dgm:t>
    </dgm:pt>
    <dgm:pt modelId="{E2DD94BE-9924-FD4F-BD9C-EF11C2A5E1FE}" type="asst">
      <dgm:prSet/>
      <dgm:spPr/>
      <dgm:t>
        <a:bodyPr/>
        <a:lstStyle/>
        <a:p>
          <a:r>
            <a:rPr lang="en-US" dirty="0" smtClean="0"/>
            <a:t>….. </a:t>
          </a:r>
          <a:r>
            <a:rPr lang="en-US" dirty="0" err="1" smtClean="0"/>
            <a:t>CarN</a:t>
          </a:r>
          <a:endParaRPr lang="en-US" dirty="0" smtClean="0"/>
        </a:p>
        <a:p>
          <a:r>
            <a:rPr lang="en-US" dirty="0" smtClean="0"/>
            <a:t>-age</a:t>
          </a:r>
        </a:p>
        <a:p>
          <a:r>
            <a:rPr lang="en-US" dirty="0" smtClean="0"/>
            <a:t>-condition</a:t>
          </a:r>
          <a:endParaRPr lang="en-US" dirty="0"/>
        </a:p>
      </dgm:t>
    </dgm:pt>
    <dgm:pt modelId="{98149B13-83D7-4648-9C6B-C7E153C20977}" type="parTrans" cxnId="{BFAC47A2-8DA4-BE48-8F9A-CBC5E88DF7FA}">
      <dgm:prSet/>
      <dgm:spPr/>
      <dgm:t>
        <a:bodyPr/>
        <a:lstStyle/>
        <a:p>
          <a:endParaRPr lang="en-US"/>
        </a:p>
      </dgm:t>
    </dgm:pt>
    <dgm:pt modelId="{946135F8-8A9B-EA40-BA88-9BC0506CE546}" type="sibTrans" cxnId="{BFAC47A2-8DA4-BE48-8F9A-CBC5E88DF7FA}">
      <dgm:prSet/>
      <dgm:spPr/>
      <dgm:t>
        <a:bodyPr/>
        <a:lstStyle/>
        <a:p>
          <a:endParaRPr lang="en-US"/>
        </a:p>
      </dgm:t>
    </dgm:pt>
    <dgm:pt modelId="{575F584D-6F82-AA40-BE43-A7410514A505}" type="asst">
      <dgm:prSet/>
      <dgm:spPr/>
      <dgm:t>
        <a:bodyPr/>
        <a:lstStyle/>
        <a:p>
          <a:r>
            <a:rPr lang="en-US" dirty="0" smtClean="0"/>
            <a:t>Truck1 …..</a:t>
          </a:r>
        </a:p>
        <a:p>
          <a:r>
            <a:rPr lang="en-US" dirty="0" smtClean="0"/>
            <a:t>-age</a:t>
          </a:r>
        </a:p>
        <a:p>
          <a:r>
            <a:rPr lang="en-US" dirty="0" smtClean="0"/>
            <a:t>-condition</a:t>
          </a:r>
          <a:endParaRPr lang="en-US" dirty="0"/>
        </a:p>
      </dgm:t>
    </dgm:pt>
    <dgm:pt modelId="{B5F1E37A-7C75-334A-973B-22B9796BF069}" type="parTrans" cxnId="{4A5C20E6-1B78-B643-9014-4B99E1076CF1}">
      <dgm:prSet/>
      <dgm:spPr/>
      <dgm:t>
        <a:bodyPr/>
        <a:lstStyle/>
        <a:p>
          <a:endParaRPr lang="en-US"/>
        </a:p>
      </dgm:t>
    </dgm:pt>
    <dgm:pt modelId="{3B81465B-1024-F645-876D-8143A04134C9}" type="sibTrans" cxnId="{4A5C20E6-1B78-B643-9014-4B99E1076CF1}">
      <dgm:prSet/>
      <dgm:spPr/>
      <dgm:t>
        <a:bodyPr/>
        <a:lstStyle/>
        <a:p>
          <a:endParaRPr lang="en-US"/>
        </a:p>
      </dgm:t>
    </dgm:pt>
    <dgm:pt modelId="{D9AA8733-1AF8-9648-9A0D-1001A8D48E0C}" type="asst">
      <dgm:prSet/>
      <dgm:spPr/>
      <dgm:t>
        <a:bodyPr/>
        <a:lstStyle/>
        <a:p>
          <a:r>
            <a:rPr lang="en-US" dirty="0" smtClean="0"/>
            <a:t>..... </a:t>
          </a:r>
          <a:r>
            <a:rPr lang="en-US" dirty="0" err="1" smtClean="0"/>
            <a:t>TruckN</a:t>
          </a:r>
          <a:endParaRPr lang="en-US" dirty="0" smtClean="0"/>
        </a:p>
        <a:p>
          <a:r>
            <a:rPr lang="en-US" dirty="0" smtClean="0"/>
            <a:t>-age</a:t>
          </a:r>
        </a:p>
        <a:p>
          <a:r>
            <a:rPr lang="en-US" dirty="0" smtClean="0"/>
            <a:t>-condition</a:t>
          </a:r>
          <a:endParaRPr lang="en-US" dirty="0"/>
        </a:p>
      </dgm:t>
    </dgm:pt>
    <dgm:pt modelId="{203D92FB-9ACD-0540-BEBF-95A2E242E467}" type="parTrans" cxnId="{EF19A271-0ED5-A54C-AF92-2EBFEE0035B5}">
      <dgm:prSet/>
      <dgm:spPr/>
      <dgm:t>
        <a:bodyPr/>
        <a:lstStyle/>
        <a:p>
          <a:endParaRPr lang="en-US"/>
        </a:p>
      </dgm:t>
    </dgm:pt>
    <dgm:pt modelId="{5583DA1A-7328-1545-8D3C-E50CB094D5DC}" type="sibTrans" cxnId="{EF19A271-0ED5-A54C-AF92-2EBFEE0035B5}">
      <dgm:prSet/>
      <dgm:spPr/>
      <dgm:t>
        <a:bodyPr/>
        <a:lstStyle/>
        <a:p>
          <a:endParaRPr lang="en-US"/>
        </a:p>
      </dgm:t>
    </dgm:pt>
    <dgm:pt modelId="{DC5C075B-9145-A048-96AD-68835CB2DDEC}" type="pres">
      <dgm:prSet presAssocID="{8A2B51A3-C97E-FC49-8A62-F5918C09B3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8527431-E4D5-564C-A741-8CCF9A4B3B70}" type="pres">
      <dgm:prSet presAssocID="{467AFAD3-3293-3D46-A0BA-6C22C7B0CA39}" presName="hierRoot1" presStyleCnt="0">
        <dgm:presLayoutVars>
          <dgm:hierBranch val="init"/>
        </dgm:presLayoutVars>
      </dgm:prSet>
      <dgm:spPr/>
    </dgm:pt>
    <dgm:pt modelId="{3A50D0EA-1279-B349-AE63-57034CE05EF1}" type="pres">
      <dgm:prSet presAssocID="{467AFAD3-3293-3D46-A0BA-6C22C7B0CA39}" presName="rootComposite1" presStyleCnt="0"/>
      <dgm:spPr/>
    </dgm:pt>
    <dgm:pt modelId="{9D595FDA-2978-644A-ABD3-DDD82FA168FB}" type="pres">
      <dgm:prSet presAssocID="{467AFAD3-3293-3D46-A0BA-6C22C7B0CA3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AB86C5-20B8-144B-8D79-F3C6E61C19FB}" type="pres">
      <dgm:prSet presAssocID="{467AFAD3-3293-3D46-A0BA-6C22C7B0CA3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7515C35-FCFA-8048-A9E9-F8EED80F537B}" type="pres">
      <dgm:prSet presAssocID="{467AFAD3-3293-3D46-A0BA-6C22C7B0CA39}" presName="hierChild2" presStyleCnt="0"/>
      <dgm:spPr/>
    </dgm:pt>
    <dgm:pt modelId="{1313E5F4-9273-BF40-9443-FC8CA7BCED2D}" type="pres">
      <dgm:prSet presAssocID="{467AFAD3-3293-3D46-A0BA-6C22C7B0CA39}" presName="hierChild3" presStyleCnt="0"/>
      <dgm:spPr/>
    </dgm:pt>
    <dgm:pt modelId="{6FB136FC-0718-1B4C-AAEE-29D4A2CC5EE5}" type="pres">
      <dgm:prSet presAssocID="{7DFC9F20-3DBD-1E4B-B02C-F5EA2049B44A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0D93C17C-FE3E-E94B-99A1-E0F5F775F4D0}" type="pres">
      <dgm:prSet presAssocID="{673242DF-07A2-8748-B2D5-0236CAC6D457}" presName="hierRoot3" presStyleCnt="0">
        <dgm:presLayoutVars>
          <dgm:hierBranch val="init"/>
        </dgm:presLayoutVars>
      </dgm:prSet>
      <dgm:spPr/>
    </dgm:pt>
    <dgm:pt modelId="{311EA16E-B353-054F-A218-343210D4B9BA}" type="pres">
      <dgm:prSet presAssocID="{673242DF-07A2-8748-B2D5-0236CAC6D457}" presName="rootComposite3" presStyleCnt="0"/>
      <dgm:spPr/>
    </dgm:pt>
    <dgm:pt modelId="{F5775107-CCCA-CD4D-B179-09C029FD0160}" type="pres">
      <dgm:prSet presAssocID="{673242DF-07A2-8748-B2D5-0236CAC6D457}" presName="rootText3" presStyleLbl="asst1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4D2E3D-E6C3-BC4A-B579-8400A1AFD758}" type="pres">
      <dgm:prSet presAssocID="{673242DF-07A2-8748-B2D5-0236CAC6D457}" presName="rootConnector3" presStyleLbl="asst1" presStyleIdx="0" presStyleCnt="16"/>
      <dgm:spPr/>
      <dgm:t>
        <a:bodyPr/>
        <a:lstStyle/>
        <a:p>
          <a:endParaRPr lang="en-US"/>
        </a:p>
      </dgm:t>
    </dgm:pt>
    <dgm:pt modelId="{4660C9CA-44BC-7440-A4D3-47790784D14D}" type="pres">
      <dgm:prSet presAssocID="{673242DF-07A2-8748-B2D5-0236CAC6D457}" presName="hierChild6" presStyleCnt="0"/>
      <dgm:spPr/>
    </dgm:pt>
    <dgm:pt modelId="{E9B0E80F-BC9D-644C-81A8-E22FB5308733}" type="pres">
      <dgm:prSet presAssocID="{673242DF-07A2-8748-B2D5-0236CAC6D457}" presName="hierChild7" presStyleCnt="0"/>
      <dgm:spPr/>
    </dgm:pt>
    <dgm:pt modelId="{CE3CEA21-640C-7C40-9007-2EE58E05AC6C}" type="pres">
      <dgm:prSet presAssocID="{63FB096C-FAED-0B48-B5A7-7E85D80073EA}" presName="Name111" presStyleLbl="parChTrans1D3" presStyleIdx="0" presStyleCnt="2"/>
      <dgm:spPr/>
      <dgm:t>
        <a:bodyPr/>
        <a:lstStyle/>
        <a:p>
          <a:endParaRPr lang="en-US"/>
        </a:p>
      </dgm:t>
    </dgm:pt>
    <dgm:pt modelId="{53EC2CA8-0015-304D-946D-BDF7C28B8327}" type="pres">
      <dgm:prSet presAssocID="{19670FEF-BC45-D746-9F97-CBF05A5BBDA2}" presName="hierRoot3" presStyleCnt="0">
        <dgm:presLayoutVars>
          <dgm:hierBranch val="init"/>
        </dgm:presLayoutVars>
      </dgm:prSet>
      <dgm:spPr/>
    </dgm:pt>
    <dgm:pt modelId="{3457AFE8-82C5-034C-9139-440636E5B5B1}" type="pres">
      <dgm:prSet presAssocID="{19670FEF-BC45-D746-9F97-CBF05A5BBDA2}" presName="rootComposite3" presStyleCnt="0"/>
      <dgm:spPr/>
    </dgm:pt>
    <dgm:pt modelId="{DBAEEE53-CD50-484D-8A44-02F9DE19D7A8}" type="pres">
      <dgm:prSet presAssocID="{19670FEF-BC45-D746-9F97-CBF05A5BBDA2}" presName="rootText3" presStyleLbl="asst1" presStyleIdx="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4FB3D9-A143-594F-B8E9-D5FC2076CDB9}" type="pres">
      <dgm:prSet presAssocID="{19670FEF-BC45-D746-9F97-CBF05A5BBDA2}" presName="rootConnector3" presStyleLbl="asst1" presStyleIdx="1" presStyleCnt="16"/>
      <dgm:spPr/>
      <dgm:t>
        <a:bodyPr/>
        <a:lstStyle/>
        <a:p>
          <a:endParaRPr lang="en-US"/>
        </a:p>
      </dgm:t>
    </dgm:pt>
    <dgm:pt modelId="{1A16830D-35B2-4D49-8002-65979C44B6BE}" type="pres">
      <dgm:prSet presAssocID="{19670FEF-BC45-D746-9F97-CBF05A5BBDA2}" presName="hierChild6" presStyleCnt="0"/>
      <dgm:spPr/>
    </dgm:pt>
    <dgm:pt modelId="{7636465C-3BD7-CB4C-A7CA-161D0C46B527}" type="pres">
      <dgm:prSet presAssocID="{19670FEF-BC45-D746-9F97-CBF05A5BBDA2}" presName="hierChild7" presStyleCnt="0"/>
      <dgm:spPr/>
    </dgm:pt>
    <dgm:pt modelId="{70AB6EBE-BC8F-5C4F-A4CA-B20C66055145}" type="pres">
      <dgm:prSet presAssocID="{CE81EA21-9DA2-E94E-A5A1-D5CE47B9A676}" presName="Name111" presStyleLbl="parChTrans1D4" presStyleIdx="0" presStyleCnt="12"/>
      <dgm:spPr/>
      <dgm:t>
        <a:bodyPr/>
        <a:lstStyle/>
        <a:p>
          <a:endParaRPr lang="en-US"/>
        </a:p>
      </dgm:t>
    </dgm:pt>
    <dgm:pt modelId="{1F22ED20-9BDC-FF48-A5D7-50304974CF3A}" type="pres">
      <dgm:prSet presAssocID="{1AF1BAD9-3698-1C4E-82A8-125DDDF14674}" presName="hierRoot3" presStyleCnt="0">
        <dgm:presLayoutVars>
          <dgm:hierBranch val="init"/>
        </dgm:presLayoutVars>
      </dgm:prSet>
      <dgm:spPr/>
    </dgm:pt>
    <dgm:pt modelId="{79C52C6B-0DDA-7040-B30C-EA000B9959F1}" type="pres">
      <dgm:prSet presAssocID="{1AF1BAD9-3698-1C4E-82A8-125DDDF14674}" presName="rootComposite3" presStyleCnt="0"/>
      <dgm:spPr/>
    </dgm:pt>
    <dgm:pt modelId="{DAADDBCF-1B61-AC4A-A4F4-FA1D9F05F2E7}" type="pres">
      <dgm:prSet presAssocID="{1AF1BAD9-3698-1C4E-82A8-125DDDF14674}" presName="rootText3" presStyleLbl="asst1" presStyleIdx="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4905EA-0AE2-A442-9A73-6128FE2AF02A}" type="pres">
      <dgm:prSet presAssocID="{1AF1BAD9-3698-1C4E-82A8-125DDDF14674}" presName="rootConnector3" presStyleLbl="asst1" presStyleIdx="2" presStyleCnt="16"/>
      <dgm:spPr/>
      <dgm:t>
        <a:bodyPr/>
        <a:lstStyle/>
        <a:p>
          <a:endParaRPr lang="en-US"/>
        </a:p>
      </dgm:t>
    </dgm:pt>
    <dgm:pt modelId="{892B9A06-8423-4942-8AB8-2FB9EA5C6E74}" type="pres">
      <dgm:prSet presAssocID="{1AF1BAD9-3698-1C4E-82A8-125DDDF14674}" presName="hierChild6" presStyleCnt="0"/>
      <dgm:spPr/>
    </dgm:pt>
    <dgm:pt modelId="{02C1D6BD-EC7F-0641-A74B-158F11CAD987}" type="pres">
      <dgm:prSet presAssocID="{1AF1BAD9-3698-1C4E-82A8-125DDDF14674}" presName="hierChild7" presStyleCnt="0"/>
      <dgm:spPr/>
    </dgm:pt>
    <dgm:pt modelId="{FD5C37A9-0F67-1046-A215-7EAEED073675}" type="pres">
      <dgm:prSet presAssocID="{D0215F3B-1B7C-7B4C-8E08-6D6D8880693C}" presName="Name111" presStyleLbl="parChTrans1D4" presStyleIdx="1" presStyleCnt="12"/>
      <dgm:spPr/>
      <dgm:t>
        <a:bodyPr/>
        <a:lstStyle/>
        <a:p>
          <a:endParaRPr lang="en-US"/>
        </a:p>
      </dgm:t>
    </dgm:pt>
    <dgm:pt modelId="{3057A2A1-A06A-774C-849D-6437854DF7DC}" type="pres">
      <dgm:prSet presAssocID="{BBAD8F77-5872-5747-9A3C-09BD5AA2948E}" presName="hierRoot3" presStyleCnt="0">
        <dgm:presLayoutVars>
          <dgm:hierBranch val="init"/>
        </dgm:presLayoutVars>
      </dgm:prSet>
      <dgm:spPr/>
    </dgm:pt>
    <dgm:pt modelId="{7D47943F-A66A-AC40-9ED1-5D9CAF222936}" type="pres">
      <dgm:prSet presAssocID="{BBAD8F77-5872-5747-9A3C-09BD5AA2948E}" presName="rootComposite3" presStyleCnt="0"/>
      <dgm:spPr/>
    </dgm:pt>
    <dgm:pt modelId="{7C1C094A-A447-E94A-8902-CA183FD99F0B}" type="pres">
      <dgm:prSet presAssocID="{BBAD8F77-5872-5747-9A3C-09BD5AA2948E}" presName="rootText3" presStyleLbl="asst1" presStyleIdx="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452788-4449-1849-84A1-98A6E1C9E1C6}" type="pres">
      <dgm:prSet presAssocID="{BBAD8F77-5872-5747-9A3C-09BD5AA2948E}" presName="rootConnector3" presStyleLbl="asst1" presStyleIdx="3" presStyleCnt="16"/>
      <dgm:spPr/>
      <dgm:t>
        <a:bodyPr/>
        <a:lstStyle/>
        <a:p>
          <a:endParaRPr lang="en-US"/>
        </a:p>
      </dgm:t>
    </dgm:pt>
    <dgm:pt modelId="{61385238-5438-564B-A4D5-6476C676E591}" type="pres">
      <dgm:prSet presAssocID="{BBAD8F77-5872-5747-9A3C-09BD5AA2948E}" presName="hierChild6" presStyleCnt="0"/>
      <dgm:spPr/>
    </dgm:pt>
    <dgm:pt modelId="{D2944635-C82C-1A45-8583-93C1115C1219}" type="pres">
      <dgm:prSet presAssocID="{BBAD8F77-5872-5747-9A3C-09BD5AA2948E}" presName="hierChild7" presStyleCnt="0"/>
      <dgm:spPr/>
    </dgm:pt>
    <dgm:pt modelId="{80E459ED-BE95-1D46-A67A-278BB9BEA342}" type="pres">
      <dgm:prSet presAssocID="{820AE95E-AAE6-7E46-A0FF-433F0FD6F75D}" presName="Name111" presStyleLbl="parChTrans1D4" presStyleIdx="2" presStyleCnt="12"/>
      <dgm:spPr/>
      <dgm:t>
        <a:bodyPr/>
        <a:lstStyle/>
        <a:p>
          <a:endParaRPr lang="en-US"/>
        </a:p>
      </dgm:t>
    </dgm:pt>
    <dgm:pt modelId="{A0C276D3-BD22-DA43-9188-D578A0386A25}" type="pres">
      <dgm:prSet presAssocID="{F417DA91-E0E4-E14E-A89B-A32865B92CCE}" presName="hierRoot3" presStyleCnt="0">
        <dgm:presLayoutVars>
          <dgm:hierBranch val="init"/>
        </dgm:presLayoutVars>
      </dgm:prSet>
      <dgm:spPr/>
    </dgm:pt>
    <dgm:pt modelId="{4AD2E642-E934-6946-BF20-8C122FCF52CC}" type="pres">
      <dgm:prSet presAssocID="{F417DA91-E0E4-E14E-A89B-A32865B92CCE}" presName="rootComposite3" presStyleCnt="0"/>
      <dgm:spPr/>
    </dgm:pt>
    <dgm:pt modelId="{51E65A21-1844-ED4C-921C-3B476A3328F8}" type="pres">
      <dgm:prSet presAssocID="{F417DA91-E0E4-E14E-A89B-A32865B92CCE}" presName="rootText3" presStyleLbl="asst1" presStyleIdx="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4EA6AB-DBBB-BF42-B953-260216B3C540}" type="pres">
      <dgm:prSet presAssocID="{F417DA91-E0E4-E14E-A89B-A32865B92CCE}" presName="rootConnector3" presStyleLbl="asst1" presStyleIdx="4" presStyleCnt="16"/>
      <dgm:spPr/>
      <dgm:t>
        <a:bodyPr/>
        <a:lstStyle/>
        <a:p>
          <a:endParaRPr lang="en-US"/>
        </a:p>
      </dgm:t>
    </dgm:pt>
    <dgm:pt modelId="{66BDB072-4D9C-444C-A5A1-2A4380193D96}" type="pres">
      <dgm:prSet presAssocID="{F417DA91-E0E4-E14E-A89B-A32865B92CCE}" presName="hierChild6" presStyleCnt="0"/>
      <dgm:spPr/>
    </dgm:pt>
    <dgm:pt modelId="{A08F9416-6091-6E4B-B213-E2BDCADA5C8C}" type="pres">
      <dgm:prSet presAssocID="{F417DA91-E0E4-E14E-A89B-A32865B92CCE}" presName="hierChild7" presStyleCnt="0"/>
      <dgm:spPr/>
    </dgm:pt>
    <dgm:pt modelId="{42ECA393-5D05-E346-8740-9BEEB76D3D52}" type="pres">
      <dgm:prSet presAssocID="{9CCA4A74-F9FB-444C-B06A-DC3BE74AAD74}" presName="Name111" presStyleLbl="parChTrans1D4" presStyleIdx="3" presStyleCnt="12"/>
      <dgm:spPr/>
      <dgm:t>
        <a:bodyPr/>
        <a:lstStyle/>
        <a:p>
          <a:endParaRPr lang="en-US"/>
        </a:p>
      </dgm:t>
    </dgm:pt>
    <dgm:pt modelId="{37D798F5-61D6-274F-BC4A-699EEAAADC4B}" type="pres">
      <dgm:prSet presAssocID="{6DABAE79-300E-5646-B138-78FFA05A1054}" presName="hierRoot3" presStyleCnt="0">
        <dgm:presLayoutVars>
          <dgm:hierBranch val="init"/>
        </dgm:presLayoutVars>
      </dgm:prSet>
      <dgm:spPr/>
    </dgm:pt>
    <dgm:pt modelId="{95C819AA-1C8B-CA43-8629-42E769E74588}" type="pres">
      <dgm:prSet presAssocID="{6DABAE79-300E-5646-B138-78FFA05A1054}" presName="rootComposite3" presStyleCnt="0"/>
      <dgm:spPr/>
    </dgm:pt>
    <dgm:pt modelId="{DAB88339-9197-9842-8C37-E1DE96A93C68}" type="pres">
      <dgm:prSet presAssocID="{6DABAE79-300E-5646-B138-78FFA05A1054}" presName="rootText3" presStyleLbl="asst1" presStyleIdx="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96D27A-8880-004A-B73E-6C0EE5141BDC}" type="pres">
      <dgm:prSet presAssocID="{6DABAE79-300E-5646-B138-78FFA05A1054}" presName="rootConnector3" presStyleLbl="asst1" presStyleIdx="5" presStyleCnt="16"/>
      <dgm:spPr/>
      <dgm:t>
        <a:bodyPr/>
        <a:lstStyle/>
        <a:p>
          <a:endParaRPr lang="en-US"/>
        </a:p>
      </dgm:t>
    </dgm:pt>
    <dgm:pt modelId="{913D851B-3D9B-2F48-8498-1B83D98CA8B1}" type="pres">
      <dgm:prSet presAssocID="{6DABAE79-300E-5646-B138-78FFA05A1054}" presName="hierChild6" presStyleCnt="0"/>
      <dgm:spPr/>
    </dgm:pt>
    <dgm:pt modelId="{513ED70C-2B8C-0A49-B0A2-178A02CEC3BA}" type="pres">
      <dgm:prSet presAssocID="{6DABAE79-300E-5646-B138-78FFA05A1054}" presName="hierChild7" presStyleCnt="0"/>
      <dgm:spPr/>
    </dgm:pt>
    <dgm:pt modelId="{9D621E55-6F4A-CB41-8225-A5F10CE02B20}" type="pres">
      <dgm:prSet presAssocID="{8903E6B9-D149-E041-958E-53EA9C078C31}" presName="Name111" presStyleLbl="parChTrans1D4" presStyleIdx="4" presStyleCnt="12"/>
      <dgm:spPr/>
      <dgm:t>
        <a:bodyPr/>
        <a:lstStyle/>
        <a:p>
          <a:endParaRPr lang="en-US"/>
        </a:p>
      </dgm:t>
    </dgm:pt>
    <dgm:pt modelId="{228FFAF9-D414-8145-80A4-5CA8179FB4CF}" type="pres">
      <dgm:prSet presAssocID="{4200AA75-0076-0447-B62A-50C1F3759849}" presName="hierRoot3" presStyleCnt="0">
        <dgm:presLayoutVars>
          <dgm:hierBranch val="init"/>
        </dgm:presLayoutVars>
      </dgm:prSet>
      <dgm:spPr/>
    </dgm:pt>
    <dgm:pt modelId="{29F7AC55-1028-EE45-A43F-6C1AF050DBF0}" type="pres">
      <dgm:prSet presAssocID="{4200AA75-0076-0447-B62A-50C1F3759849}" presName="rootComposite3" presStyleCnt="0"/>
      <dgm:spPr/>
    </dgm:pt>
    <dgm:pt modelId="{E58AC7C5-ABDD-6040-AA82-D20C922F74B3}" type="pres">
      <dgm:prSet presAssocID="{4200AA75-0076-0447-B62A-50C1F3759849}" presName="rootText3" presStyleLbl="asst1" presStyleIdx="6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34854F-5AE5-6243-B775-98D86BF5E980}" type="pres">
      <dgm:prSet presAssocID="{4200AA75-0076-0447-B62A-50C1F3759849}" presName="rootConnector3" presStyleLbl="asst1" presStyleIdx="6" presStyleCnt="16"/>
      <dgm:spPr/>
      <dgm:t>
        <a:bodyPr/>
        <a:lstStyle/>
        <a:p>
          <a:endParaRPr lang="en-US"/>
        </a:p>
      </dgm:t>
    </dgm:pt>
    <dgm:pt modelId="{D8097397-E357-9B40-BED2-2AB1E1EEB3A0}" type="pres">
      <dgm:prSet presAssocID="{4200AA75-0076-0447-B62A-50C1F3759849}" presName="hierChild6" presStyleCnt="0"/>
      <dgm:spPr/>
    </dgm:pt>
    <dgm:pt modelId="{85D6FB71-FFFD-6548-BB6F-DBD561F6E87D}" type="pres">
      <dgm:prSet presAssocID="{4200AA75-0076-0447-B62A-50C1F3759849}" presName="hierChild7" presStyleCnt="0"/>
      <dgm:spPr/>
    </dgm:pt>
    <dgm:pt modelId="{AFC7F75F-4A30-1F4A-BC38-B943937767BB}" type="pres">
      <dgm:prSet presAssocID="{6533EB45-E035-6344-BE88-164601633F7E}" presName="Name111" presStyleLbl="parChTrans1D4" presStyleIdx="5" presStyleCnt="12"/>
      <dgm:spPr/>
      <dgm:t>
        <a:bodyPr/>
        <a:lstStyle/>
        <a:p>
          <a:endParaRPr lang="en-US"/>
        </a:p>
      </dgm:t>
    </dgm:pt>
    <dgm:pt modelId="{E286F50C-17E7-614D-93D0-8438EDACC836}" type="pres">
      <dgm:prSet presAssocID="{1C258DD1-042C-8B47-987F-EFC8B5530D70}" presName="hierRoot3" presStyleCnt="0">
        <dgm:presLayoutVars>
          <dgm:hierBranch val="init"/>
        </dgm:presLayoutVars>
      </dgm:prSet>
      <dgm:spPr/>
    </dgm:pt>
    <dgm:pt modelId="{705209A4-BBC7-C943-9694-029FBE0AEA43}" type="pres">
      <dgm:prSet presAssocID="{1C258DD1-042C-8B47-987F-EFC8B5530D70}" presName="rootComposite3" presStyleCnt="0"/>
      <dgm:spPr/>
    </dgm:pt>
    <dgm:pt modelId="{AC89D4A8-011A-BD4C-BAF6-9B7CCB61BDDA}" type="pres">
      <dgm:prSet presAssocID="{1C258DD1-042C-8B47-987F-EFC8B5530D70}" presName="rootText3" presStyleLbl="asst1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C239AE-B281-D74E-8CDA-3B6F94CAD5C9}" type="pres">
      <dgm:prSet presAssocID="{1C258DD1-042C-8B47-987F-EFC8B5530D70}" presName="rootConnector3" presStyleLbl="asst1" presStyleIdx="7" presStyleCnt="16"/>
      <dgm:spPr/>
      <dgm:t>
        <a:bodyPr/>
        <a:lstStyle/>
        <a:p>
          <a:endParaRPr lang="en-US"/>
        </a:p>
      </dgm:t>
    </dgm:pt>
    <dgm:pt modelId="{D3BCCA89-D78D-AF43-BF06-322061095B4C}" type="pres">
      <dgm:prSet presAssocID="{1C258DD1-042C-8B47-987F-EFC8B5530D70}" presName="hierChild6" presStyleCnt="0"/>
      <dgm:spPr/>
    </dgm:pt>
    <dgm:pt modelId="{16D87085-693A-FA49-8416-7E80634A8A46}" type="pres">
      <dgm:prSet presAssocID="{1C258DD1-042C-8B47-987F-EFC8B5530D70}" presName="hierChild7" presStyleCnt="0"/>
      <dgm:spPr/>
    </dgm:pt>
    <dgm:pt modelId="{1630E1C8-F0C1-3C44-ACC4-DDDFA21B2B76}" type="pres">
      <dgm:prSet presAssocID="{8B236178-5B88-1047-8F15-515197E8BF8C}" presName="Name111" presStyleLbl="parChTrans1D3" presStyleIdx="1" presStyleCnt="2"/>
      <dgm:spPr/>
      <dgm:t>
        <a:bodyPr/>
        <a:lstStyle/>
        <a:p>
          <a:endParaRPr lang="en-US"/>
        </a:p>
      </dgm:t>
    </dgm:pt>
    <dgm:pt modelId="{799C9D2D-FA3E-034C-AD85-22E5683A4D5E}" type="pres">
      <dgm:prSet presAssocID="{22777756-1E50-7F46-B995-06AD726CDFB8}" presName="hierRoot3" presStyleCnt="0">
        <dgm:presLayoutVars>
          <dgm:hierBranch val="init"/>
        </dgm:presLayoutVars>
      </dgm:prSet>
      <dgm:spPr/>
    </dgm:pt>
    <dgm:pt modelId="{F23F81BF-0B3C-074D-9EDB-B195FC734FCE}" type="pres">
      <dgm:prSet presAssocID="{22777756-1E50-7F46-B995-06AD726CDFB8}" presName="rootComposite3" presStyleCnt="0"/>
      <dgm:spPr/>
    </dgm:pt>
    <dgm:pt modelId="{DC3AA488-9688-C340-B9DB-2E72853D416D}" type="pres">
      <dgm:prSet presAssocID="{22777756-1E50-7F46-B995-06AD726CDFB8}" presName="rootText3" presStyleLbl="asst1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A0D05-251D-2D49-8A16-84967986828C}" type="pres">
      <dgm:prSet presAssocID="{22777756-1E50-7F46-B995-06AD726CDFB8}" presName="rootConnector3" presStyleLbl="asst1" presStyleIdx="8" presStyleCnt="16"/>
      <dgm:spPr/>
      <dgm:t>
        <a:bodyPr/>
        <a:lstStyle/>
        <a:p>
          <a:endParaRPr lang="en-US"/>
        </a:p>
      </dgm:t>
    </dgm:pt>
    <dgm:pt modelId="{F792C860-43C3-AD42-951C-E2FA7CA78B57}" type="pres">
      <dgm:prSet presAssocID="{22777756-1E50-7F46-B995-06AD726CDFB8}" presName="hierChild6" presStyleCnt="0"/>
      <dgm:spPr/>
    </dgm:pt>
    <dgm:pt modelId="{8543F080-6405-084C-928C-F11924E78595}" type="pres">
      <dgm:prSet presAssocID="{22777756-1E50-7F46-B995-06AD726CDFB8}" presName="hierChild7" presStyleCnt="0"/>
      <dgm:spPr/>
    </dgm:pt>
    <dgm:pt modelId="{C3BA7C53-3238-9D45-BDBA-FEAE41DD5827}" type="pres">
      <dgm:prSet presAssocID="{ECFB5F6B-C059-C148-AEAB-496F839C898C}" presName="Name111" presStyleLbl="parChTrans1D4" presStyleIdx="6" presStyleCnt="12"/>
      <dgm:spPr/>
      <dgm:t>
        <a:bodyPr/>
        <a:lstStyle/>
        <a:p>
          <a:endParaRPr lang="en-US"/>
        </a:p>
      </dgm:t>
    </dgm:pt>
    <dgm:pt modelId="{4F245BFA-086F-8E4A-98F5-0483F58F2AC2}" type="pres">
      <dgm:prSet presAssocID="{6A3C98B9-3E4C-E54E-9F28-0112D9478336}" presName="hierRoot3" presStyleCnt="0">
        <dgm:presLayoutVars>
          <dgm:hierBranch val="init"/>
        </dgm:presLayoutVars>
      </dgm:prSet>
      <dgm:spPr/>
    </dgm:pt>
    <dgm:pt modelId="{11744A9F-C599-F64B-ACB4-A5A22361C25D}" type="pres">
      <dgm:prSet presAssocID="{6A3C98B9-3E4C-E54E-9F28-0112D9478336}" presName="rootComposite3" presStyleCnt="0"/>
      <dgm:spPr/>
    </dgm:pt>
    <dgm:pt modelId="{4F8792A5-E9D7-C949-9CD4-0CADE2E03D80}" type="pres">
      <dgm:prSet presAssocID="{6A3C98B9-3E4C-E54E-9F28-0112D9478336}" presName="rootText3" presStyleLbl="asst1" presStyleIdx="9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A8809-844D-D74A-AA83-8E2709BDCC7C}" type="pres">
      <dgm:prSet presAssocID="{6A3C98B9-3E4C-E54E-9F28-0112D9478336}" presName="rootConnector3" presStyleLbl="asst1" presStyleIdx="9" presStyleCnt="16"/>
      <dgm:spPr/>
      <dgm:t>
        <a:bodyPr/>
        <a:lstStyle/>
        <a:p>
          <a:endParaRPr lang="en-US"/>
        </a:p>
      </dgm:t>
    </dgm:pt>
    <dgm:pt modelId="{B18343F5-974E-1140-A924-6EEFBC5C123F}" type="pres">
      <dgm:prSet presAssocID="{6A3C98B9-3E4C-E54E-9F28-0112D9478336}" presName="hierChild6" presStyleCnt="0"/>
      <dgm:spPr/>
    </dgm:pt>
    <dgm:pt modelId="{C224DD18-F2A5-454C-AD2D-0C4614E65C32}" type="pres">
      <dgm:prSet presAssocID="{6A3C98B9-3E4C-E54E-9F28-0112D9478336}" presName="hierChild7" presStyleCnt="0"/>
      <dgm:spPr/>
    </dgm:pt>
    <dgm:pt modelId="{6D86BD27-7022-2540-A893-EBB1BB3B468B}" type="pres">
      <dgm:prSet presAssocID="{793AA157-F286-8647-84F8-CE1F6A61DFF0}" presName="Name111" presStyleLbl="parChTrans1D4" presStyleIdx="7" presStyleCnt="12"/>
      <dgm:spPr/>
      <dgm:t>
        <a:bodyPr/>
        <a:lstStyle/>
        <a:p>
          <a:endParaRPr lang="en-US"/>
        </a:p>
      </dgm:t>
    </dgm:pt>
    <dgm:pt modelId="{4016B7D4-18A2-6E48-9358-552B3A9D4B0B}" type="pres">
      <dgm:prSet presAssocID="{4B2391FA-3F2C-C04B-8966-CD2022A840E9}" presName="hierRoot3" presStyleCnt="0">
        <dgm:presLayoutVars>
          <dgm:hierBranch val="init"/>
        </dgm:presLayoutVars>
      </dgm:prSet>
      <dgm:spPr/>
    </dgm:pt>
    <dgm:pt modelId="{B88E81F9-689A-9F45-989C-AD4343404AC3}" type="pres">
      <dgm:prSet presAssocID="{4B2391FA-3F2C-C04B-8966-CD2022A840E9}" presName="rootComposite3" presStyleCnt="0"/>
      <dgm:spPr/>
    </dgm:pt>
    <dgm:pt modelId="{205804AE-F860-214C-BC6A-B1FFB5C5874C}" type="pres">
      <dgm:prSet presAssocID="{4B2391FA-3F2C-C04B-8966-CD2022A840E9}" presName="rootText3" presStyleLbl="asst1" presStyleIdx="1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C18504-D563-AF44-8516-BE95C5199EB4}" type="pres">
      <dgm:prSet presAssocID="{4B2391FA-3F2C-C04B-8966-CD2022A840E9}" presName="rootConnector3" presStyleLbl="asst1" presStyleIdx="10" presStyleCnt="16"/>
      <dgm:spPr/>
      <dgm:t>
        <a:bodyPr/>
        <a:lstStyle/>
        <a:p>
          <a:endParaRPr lang="en-US"/>
        </a:p>
      </dgm:t>
    </dgm:pt>
    <dgm:pt modelId="{A25E422D-7A63-2B48-AF18-E91556BCC148}" type="pres">
      <dgm:prSet presAssocID="{4B2391FA-3F2C-C04B-8966-CD2022A840E9}" presName="hierChild6" presStyleCnt="0"/>
      <dgm:spPr/>
    </dgm:pt>
    <dgm:pt modelId="{B36E5781-B0C8-0049-A69D-FDDFB2C50880}" type="pres">
      <dgm:prSet presAssocID="{4B2391FA-3F2C-C04B-8966-CD2022A840E9}" presName="hierChild7" presStyleCnt="0"/>
      <dgm:spPr/>
    </dgm:pt>
    <dgm:pt modelId="{26170BDD-FB3C-294C-8692-65521328A1C6}" type="pres">
      <dgm:prSet presAssocID="{98149B13-83D7-4648-9C6B-C7E153C20977}" presName="Name111" presStyleLbl="parChTrans1D4" presStyleIdx="8" presStyleCnt="12"/>
      <dgm:spPr/>
      <dgm:t>
        <a:bodyPr/>
        <a:lstStyle/>
        <a:p>
          <a:endParaRPr lang="en-US"/>
        </a:p>
      </dgm:t>
    </dgm:pt>
    <dgm:pt modelId="{CB89A7F9-D93E-544C-9B26-8AC044747355}" type="pres">
      <dgm:prSet presAssocID="{E2DD94BE-9924-FD4F-BD9C-EF11C2A5E1FE}" presName="hierRoot3" presStyleCnt="0">
        <dgm:presLayoutVars>
          <dgm:hierBranch val="init"/>
        </dgm:presLayoutVars>
      </dgm:prSet>
      <dgm:spPr/>
    </dgm:pt>
    <dgm:pt modelId="{82CE32DD-B110-0344-A623-CA4847E4F299}" type="pres">
      <dgm:prSet presAssocID="{E2DD94BE-9924-FD4F-BD9C-EF11C2A5E1FE}" presName="rootComposite3" presStyleCnt="0"/>
      <dgm:spPr/>
    </dgm:pt>
    <dgm:pt modelId="{2CBF5CFC-6793-4A43-A77C-E0C8EBF8041C}" type="pres">
      <dgm:prSet presAssocID="{E2DD94BE-9924-FD4F-BD9C-EF11C2A5E1FE}" presName="rootText3" presStyleLbl="asst1" presStyleIdx="1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C85B9-242F-6144-BC97-D334B118CAF6}" type="pres">
      <dgm:prSet presAssocID="{E2DD94BE-9924-FD4F-BD9C-EF11C2A5E1FE}" presName="rootConnector3" presStyleLbl="asst1" presStyleIdx="11" presStyleCnt="16"/>
      <dgm:spPr/>
      <dgm:t>
        <a:bodyPr/>
        <a:lstStyle/>
        <a:p>
          <a:endParaRPr lang="en-US"/>
        </a:p>
      </dgm:t>
    </dgm:pt>
    <dgm:pt modelId="{058E9145-644C-044E-A022-2FC1E120B458}" type="pres">
      <dgm:prSet presAssocID="{E2DD94BE-9924-FD4F-BD9C-EF11C2A5E1FE}" presName="hierChild6" presStyleCnt="0"/>
      <dgm:spPr/>
    </dgm:pt>
    <dgm:pt modelId="{5AB87BB2-C15A-5246-AD26-6C42E2B0FB67}" type="pres">
      <dgm:prSet presAssocID="{E2DD94BE-9924-FD4F-BD9C-EF11C2A5E1FE}" presName="hierChild7" presStyleCnt="0"/>
      <dgm:spPr/>
    </dgm:pt>
    <dgm:pt modelId="{6618449D-EDA0-6744-AEEB-411ED6B34488}" type="pres">
      <dgm:prSet presAssocID="{030F8FBE-5C00-EB46-8569-74F78D6E91BD}" presName="Name111" presStyleLbl="parChTrans1D4" presStyleIdx="9" presStyleCnt="12"/>
      <dgm:spPr/>
      <dgm:t>
        <a:bodyPr/>
        <a:lstStyle/>
        <a:p>
          <a:endParaRPr lang="en-US"/>
        </a:p>
      </dgm:t>
    </dgm:pt>
    <dgm:pt modelId="{5A70814E-A589-F54F-9BA7-29FF99AADF6D}" type="pres">
      <dgm:prSet presAssocID="{53D59C77-EEF9-EF42-B8EA-82200540187C}" presName="hierRoot3" presStyleCnt="0">
        <dgm:presLayoutVars>
          <dgm:hierBranch val="init"/>
        </dgm:presLayoutVars>
      </dgm:prSet>
      <dgm:spPr/>
    </dgm:pt>
    <dgm:pt modelId="{B9D06180-4B1B-6A44-8029-0B09D6CE18D2}" type="pres">
      <dgm:prSet presAssocID="{53D59C77-EEF9-EF42-B8EA-82200540187C}" presName="rootComposite3" presStyleCnt="0"/>
      <dgm:spPr/>
    </dgm:pt>
    <dgm:pt modelId="{3F1B7588-5F5B-F14D-BF32-D0B86CA66BF6}" type="pres">
      <dgm:prSet presAssocID="{53D59C77-EEF9-EF42-B8EA-82200540187C}" presName="rootText3" presStyleLbl="asst1" presStyleIdx="1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82F65B-24DC-394A-9A9D-94D3582CAEA1}" type="pres">
      <dgm:prSet presAssocID="{53D59C77-EEF9-EF42-B8EA-82200540187C}" presName="rootConnector3" presStyleLbl="asst1" presStyleIdx="12" presStyleCnt="16"/>
      <dgm:spPr/>
      <dgm:t>
        <a:bodyPr/>
        <a:lstStyle/>
        <a:p>
          <a:endParaRPr lang="en-US"/>
        </a:p>
      </dgm:t>
    </dgm:pt>
    <dgm:pt modelId="{D8453D32-5F30-A245-B78D-A3BD9417E19C}" type="pres">
      <dgm:prSet presAssocID="{53D59C77-EEF9-EF42-B8EA-82200540187C}" presName="hierChild6" presStyleCnt="0"/>
      <dgm:spPr/>
    </dgm:pt>
    <dgm:pt modelId="{4175B700-3183-9346-9D67-679C95284241}" type="pres">
      <dgm:prSet presAssocID="{53D59C77-EEF9-EF42-B8EA-82200540187C}" presName="hierChild7" presStyleCnt="0"/>
      <dgm:spPr/>
    </dgm:pt>
    <dgm:pt modelId="{29509E23-8F22-4B4B-BC07-B3485ADCEF10}" type="pres">
      <dgm:prSet presAssocID="{B5F1E37A-7C75-334A-973B-22B9796BF069}" presName="Name111" presStyleLbl="parChTrans1D4" presStyleIdx="10" presStyleCnt="12"/>
      <dgm:spPr/>
      <dgm:t>
        <a:bodyPr/>
        <a:lstStyle/>
        <a:p>
          <a:endParaRPr lang="en-US"/>
        </a:p>
      </dgm:t>
    </dgm:pt>
    <dgm:pt modelId="{976B2781-D720-4549-8311-9FBE75AD8B39}" type="pres">
      <dgm:prSet presAssocID="{575F584D-6F82-AA40-BE43-A7410514A505}" presName="hierRoot3" presStyleCnt="0">
        <dgm:presLayoutVars>
          <dgm:hierBranch val="init"/>
        </dgm:presLayoutVars>
      </dgm:prSet>
      <dgm:spPr/>
    </dgm:pt>
    <dgm:pt modelId="{B922442B-253E-A547-95B9-5CE819E57664}" type="pres">
      <dgm:prSet presAssocID="{575F584D-6F82-AA40-BE43-A7410514A505}" presName="rootComposite3" presStyleCnt="0"/>
      <dgm:spPr/>
    </dgm:pt>
    <dgm:pt modelId="{67D03EB7-8959-3A49-904F-C23B65264F2C}" type="pres">
      <dgm:prSet presAssocID="{575F584D-6F82-AA40-BE43-A7410514A505}" presName="rootText3" presStyleLbl="asst1" presStyleIdx="1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4F82C7-52F0-4B45-8364-EB937D747733}" type="pres">
      <dgm:prSet presAssocID="{575F584D-6F82-AA40-BE43-A7410514A505}" presName="rootConnector3" presStyleLbl="asst1" presStyleIdx="13" presStyleCnt="16"/>
      <dgm:spPr/>
      <dgm:t>
        <a:bodyPr/>
        <a:lstStyle/>
        <a:p>
          <a:endParaRPr lang="en-US"/>
        </a:p>
      </dgm:t>
    </dgm:pt>
    <dgm:pt modelId="{DC806591-B722-2544-A4A8-5A8B16D554C0}" type="pres">
      <dgm:prSet presAssocID="{575F584D-6F82-AA40-BE43-A7410514A505}" presName="hierChild6" presStyleCnt="0"/>
      <dgm:spPr/>
    </dgm:pt>
    <dgm:pt modelId="{66674E18-8E16-2646-942E-39FD47492F48}" type="pres">
      <dgm:prSet presAssocID="{575F584D-6F82-AA40-BE43-A7410514A505}" presName="hierChild7" presStyleCnt="0"/>
      <dgm:spPr/>
    </dgm:pt>
    <dgm:pt modelId="{DE12D51C-CDA5-594A-B36D-AC9E49E468F0}" type="pres">
      <dgm:prSet presAssocID="{203D92FB-9ACD-0540-BEBF-95A2E242E467}" presName="Name111" presStyleLbl="parChTrans1D4" presStyleIdx="11" presStyleCnt="12"/>
      <dgm:spPr/>
      <dgm:t>
        <a:bodyPr/>
        <a:lstStyle/>
        <a:p>
          <a:endParaRPr lang="en-US"/>
        </a:p>
      </dgm:t>
    </dgm:pt>
    <dgm:pt modelId="{D6129DDE-2134-5E47-99A4-E7973A131B07}" type="pres">
      <dgm:prSet presAssocID="{D9AA8733-1AF8-9648-9A0D-1001A8D48E0C}" presName="hierRoot3" presStyleCnt="0">
        <dgm:presLayoutVars>
          <dgm:hierBranch val="init"/>
        </dgm:presLayoutVars>
      </dgm:prSet>
      <dgm:spPr/>
    </dgm:pt>
    <dgm:pt modelId="{23956C65-8C67-764E-B430-9731EAF70F0B}" type="pres">
      <dgm:prSet presAssocID="{D9AA8733-1AF8-9648-9A0D-1001A8D48E0C}" presName="rootComposite3" presStyleCnt="0"/>
      <dgm:spPr/>
    </dgm:pt>
    <dgm:pt modelId="{86E672AC-64D9-7743-A245-4C98F2FB7D6D}" type="pres">
      <dgm:prSet presAssocID="{D9AA8733-1AF8-9648-9A0D-1001A8D48E0C}" presName="rootText3" presStyleLbl="asst1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F9D4E1-6C74-BB41-8560-E59BE6A41F9F}" type="pres">
      <dgm:prSet presAssocID="{D9AA8733-1AF8-9648-9A0D-1001A8D48E0C}" presName="rootConnector3" presStyleLbl="asst1" presStyleIdx="14" presStyleCnt="16"/>
      <dgm:spPr/>
      <dgm:t>
        <a:bodyPr/>
        <a:lstStyle/>
        <a:p>
          <a:endParaRPr lang="en-US"/>
        </a:p>
      </dgm:t>
    </dgm:pt>
    <dgm:pt modelId="{FFC83F91-D714-A94D-B270-F1301C7E477B}" type="pres">
      <dgm:prSet presAssocID="{D9AA8733-1AF8-9648-9A0D-1001A8D48E0C}" presName="hierChild6" presStyleCnt="0"/>
      <dgm:spPr/>
    </dgm:pt>
    <dgm:pt modelId="{28AF2772-34B9-D646-B90D-170E2C26198C}" type="pres">
      <dgm:prSet presAssocID="{D9AA8733-1AF8-9648-9A0D-1001A8D48E0C}" presName="hierChild7" presStyleCnt="0"/>
      <dgm:spPr/>
    </dgm:pt>
    <dgm:pt modelId="{79043C15-26D5-EA46-A12D-84039326A8B4}" type="pres">
      <dgm:prSet presAssocID="{DF1DEEE5-8706-B444-B3B0-0D41B811858C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B1ED2D1D-92D8-1244-B9B3-B3E69CD0E4E5}" type="pres">
      <dgm:prSet presAssocID="{3A901571-79DA-5C4D-8BFB-28BEF5C723F1}" presName="hierRoot3" presStyleCnt="0">
        <dgm:presLayoutVars>
          <dgm:hierBranch val="init"/>
        </dgm:presLayoutVars>
      </dgm:prSet>
      <dgm:spPr/>
    </dgm:pt>
    <dgm:pt modelId="{11975579-73D8-1543-9C59-142F490A629A}" type="pres">
      <dgm:prSet presAssocID="{3A901571-79DA-5C4D-8BFB-28BEF5C723F1}" presName="rootComposite3" presStyleCnt="0"/>
      <dgm:spPr/>
    </dgm:pt>
    <dgm:pt modelId="{F1409012-190F-9745-A0DB-1D229F54ADC9}" type="pres">
      <dgm:prSet presAssocID="{3A901571-79DA-5C4D-8BFB-28BEF5C723F1}" presName="rootText3" presStyleLbl="asst1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5219C-1A7A-274E-886A-472C69E572E7}" type="pres">
      <dgm:prSet presAssocID="{3A901571-79DA-5C4D-8BFB-28BEF5C723F1}" presName="rootConnector3" presStyleLbl="asst1" presStyleIdx="15" presStyleCnt="16"/>
      <dgm:spPr/>
      <dgm:t>
        <a:bodyPr/>
        <a:lstStyle/>
        <a:p>
          <a:endParaRPr lang="en-US"/>
        </a:p>
      </dgm:t>
    </dgm:pt>
    <dgm:pt modelId="{EDD12299-CDF6-C64B-B413-A3CC15CE5BD6}" type="pres">
      <dgm:prSet presAssocID="{3A901571-79DA-5C4D-8BFB-28BEF5C723F1}" presName="hierChild6" presStyleCnt="0"/>
      <dgm:spPr/>
    </dgm:pt>
    <dgm:pt modelId="{5BD93CDD-3428-9346-9971-00F1C048DCBD}" type="pres">
      <dgm:prSet presAssocID="{3A901571-79DA-5C4D-8BFB-28BEF5C723F1}" presName="hierChild7" presStyleCnt="0"/>
      <dgm:spPr/>
    </dgm:pt>
  </dgm:ptLst>
  <dgm:cxnLst>
    <dgm:cxn modelId="{EF19A271-0ED5-A54C-AF92-2EBFEE0035B5}" srcId="{53D59C77-EEF9-EF42-B8EA-82200540187C}" destId="{D9AA8733-1AF8-9648-9A0D-1001A8D48E0C}" srcOrd="1" destOrd="0" parTransId="{203D92FB-9ACD-0540-BEBF-95A2E242E467}" sibTransId="{5583DA1A-7328-1545-8D3C-E50CB094D5DC}"/>
    <dgm:cxn modelId="{295C4DF2-CF49-E64C-A278-BA9DC47482C0}" srcId="{19670FEF-BC45-D746-9F97-CBF05A5BBDA2}" destId="{6DABAE79-300E-5646-B138-78FFA05A1054}" srcOrd="1" destOrd="0" parTransId="{9CCA4A74-F9FB-444C-B06A-DC3BE74AAD74}" sibTransId="{EF637C22-FC70-FC46-80C9-35422CCCF0D3}"/>
    <dgm:cxn modelId="{C821ED41-4F1D-7A46-85E5-F1572A2BE20F}" type="presOf" srcId="{98149B13-83D7-4648-9C6B-C7E153C20977}" destId="{26170BDD-FB3C-294C-8692-65521328A1C6}" srcOrd="0" destOrd="0" presId="urn:microsoft.com/office/officeart/2005/8/layout/orgChart1"/>
    <dgm:cxn modelId="{68F5CF13-8119-1D4C-9D19-55C8CE23A41B}" type="presOf" srcId="{3A901571-79DA-5C4D-8BFB-28BEF5C723F1}" destId="{F1409012-190F-9745-A0DB-1D229F54ADC9}" srcOrd="0" destOrd="0" presId="urn:microsoft.com/office/officeart/2005/8/layout/orgChart1"/>
    <dgm:cxn modelId="{C4883521-5F93-D549-9168-71B67C83B78F}" type="presOf" srcId="{8903E6B9-D149-E041-958E-53EA9C078C31}" destId="{9D621E55-6F4A-CB41-8225-A5F10CE02B20}" srcOrd="0" destOrd="0" presId="urn:microsoft.com/office/officeart/2005/8/layout/orgChart1"/>
    <dgm:cxn modelId="{68FEF813-CAA1-584A-821C-F42B94382C1E}" type="presOf" srcId="{6DABAE79-300E-5646-B138-78FFA05A1054}" destId="{EE96D27A-8880-004A-B73E-6C0EE5141BDC}" srcOrd="1" destOrd="0" presId="urn:microsoft.com/office/officeart/2005/8/layout/orgChart1"/>
    <dgm:cxn modelId="{155DE851-23D8-CD4C-B967-CD18E432D100}" srcId="{467AFAD3-3293-3D46-A0BA-6C22C7B0CA39}" destId="{673242DF-07A2-8748-B2D5-0236CAC6D457}" srcOrd="0" destOrd="0" parTransId="{7DFC9F20-3DBD-1E4B-B02C-F5EA2049B44A}" sibTransId="{CBC37A29-9B42-A647-983C-7398D036B9C2}"/>
    <dgm:cxn modelId="{A03A8308-EAD9-6A46-8EA6-FFBB583A5D13}" srcId="{1AF1BAD9-3698-1C4E-82A8-125DDDF14674}" destId="{BBAD8F77-5872-5747-9A3C-09BD5AA2948E}" srcOrd="0" destOrd="0" parTransId="{D0215F3B-1B7C-7B4C-8E08-6D6D8880693C}" sibTransId="{CE6B88AB-526C-1A44-8EAE-2F57F2D98196}"/>
    <dgm:cxn modelId="{87209C20-CA51-7F48-8658-5B7E6641CC01}" type="presOf" srcId="{030F8FBE-5C00-EB46-8569-74F78D6E91BD}" destId="{6618449D-EDA0-6744-AEEB-411ED6B34488}" srcOrd="0" destOrd="0" presId="urn:microsoft.com/office/officeart/2005/8/layout/orgChart1"/>
    <dgm:cxn modelId="{25AB082E-58B8-544F-AB0F-B6DAB174DDAC}" srcId="{467AFAD3-3293-3D46-A0BA-6C22C7B0CA39}" destId="{3A901571-79DA-5C4D-8BFB-28BEF5C723F1}" srcOrd="1" destOrd="0" parTransId="{DF1DEEE5-8706-B444-B3B0-0D41B811858C}" sibTransId="{CC1BE171-B464-2B47-83F9-16066DB22BEB}"/>
    <dgm:cxn modelId="{AB5D2EEC-7CC0-2E46-AACA-6FAE6C9E401C}" srcId="{6DABAE79-300E-5646-B138-78FFA05A1054}" destId="{4200AA75-0076-0447-B62A-50C1F3759849}" srcOrd="0" destOrd="0" parTransId="{8903E6B9-D149-E041-958E-53EA9C078C31}" sibTransId="{17B4E7C1-F319-4246-9094-7003DCC9F464}"/>
    <dgm:cxn modelId="{0AE66D3C-C1FB-8B41-8A17-54D9E636F3B7}" type="presOf" srcId="{4200AA75-0076-0447-B62A-50C1F3759849}" destId="{E58AC7C5-ABDD-6040-AA82-D20C922F74B3}" srcOrd="0" destOrd="0" presId="urn:microsoft.com/office/officeart/2005/8/layout/orgChart1"/>
    <dgm:cxn modelId="{5405B19D-1034-384B-A5BB-4ECA6B872914}" type="presOf" srcId="{467AFAD3-3293-3D46-A0BA-6C22C7B0CA39}" destId="{BCAB86C5-20B8-144B-8D79-F3C6E61C19FB}" srcOrd="1" destOrd="0" presId="urn:microsoft.com/office/officeart/2005/8/layout/orgChart1"/>
    <dgm:cxn modelId="{093A0073-2210-7646-B4F2-35D8684D6F9E}" type="presOf" srcId="{22777756-1E50-7F46-B995-06AD726CDFB8}" destId="{469A0D05-251D-2D49-8A16-84967986828C}" srcOrd="1" destOrd="0" presId="urn:microsoft.com/office/officeart/2005/8/layout/orgChart1"/>
    <dgm:cxn modelId="{7CCB5625-2D21-CD4D-BD38-C81CB7C8E5E2}" type="presOf" srcId="{1C258DD1-042C-8B47-987F-EFC8B5530D70}" destId="{41C239AE-B281-D74E-8CDA-3B6F94CAD5C9}" srcOrd="1" destOrd="0" presId="urn:microsoft.com/office/officeart/2005/8/layout/orgChart1"/>
    <dgm:cxn modelId="{0407C60A-BDA1-F14F-A367-2B82BD27440F}" type="presOf" srcId="{19670FEF-BC45-D746-9F97-CBF05A5BBDA2}" destId="{264FB3D9-A143-594F-B8E9-D5FC2076CDB9}" srcOrd="1" destOrd="0" presId="urn:microsoft.com/office/officeart/2005/8/layout/orgChart1"/>
    <dgm:cxn modelId="{1593A677-555D-B248-B198-1C39066BED83}" type="presOf" srcId="{53D59C77-EEF9-EF42-B8EA-82200540187C}" destId="{3F1B7588-5F5B-F14D-BF32-D0B86CA66BF6}" srcOrd="0" destOrd="0" presId="urn:microsoft.com/office/officeart/2005/8/layout/orgChart1"/>
    <dgm:cxn modelId="{4CD88274-88B2-6445-BBBE-AE268EA8E38F}" type="presOf" srcId="{E2DD94BE-9924-FD4F-BD9C-EF11C2A5E1FE}" destId="{20AC85B9-242F-6144-BC97-D334B118CAF6}" srcOrd="1" destOrd="0" presId="urn:microsoft.com/office/officeart/2005/8/layout/orgChart1"/>
    <dgm:cxn modelId="{DEA63A14-7A65-D64C-8457-E255C83F2079}" srcId="{6DABAE79-300E-5646-B138-78FFA05A1054}" destId="{1C258DD1-042C-8B47-987F-EFC8B5530D70}" srcOrd="1" destOrd="0" parTransId="{6533EB45-E035-6344-BE88-164601633F7E}" sibTransId="{7F78C868-ADC6-C047-A729-E36714CB4D10}"/>
    <dgm:cxn modelId="{96FC5975-4D9C-3B4E-AC33-9F530E3C9BA5}" srcId="{19670FEF-BC45-D746-9F97-CBF05A5BBDA2}" destId="{1AF1BAD9-3698-1C4E-82A8-125DDDF14674}" srcOrd="0" destOrd="0" parTransId="{CE81EA21-9DA2-E94E-A5A1-D5CE47B9A676}" sibTransId="{5EF014CE-B8D2-9F42-A5A2-F5309283D88D}"/>
    <dgm:cxn modelId="{748F793B-B945-AD4D-BD9E-42768277441C}" type="presOf" srcId="{6A3C98B9-3E4C-E54E-9F28-0112D9478336}" destId="{4F8792A5-E9D7-C949-9CD4-0CADE2E03D80}" srcOrd="0" destOrd="0" presId="urn:microsoft.com/office/officeart/2005/8/layout/orgChart1"/>
    <dgm:cxn modelId="{DDBAE2A7-5C43-6E42-8D9A-4463C63E3C73}" type="presOf" srcId="{63FB096C-FAED-0B48-B5A7-7E85D80073EA}" destId="{CE3CEA21-640C-7C40-9007-2EE58E05AC6C}" srcOrd="0" destOrd="0" presId="urn:microsoft.com/office/officeart/2005/8/layout/orgChart1"/>
    <dgm:cxn modelId="{6CF3AE4C-369D-124C-98C7-B0DB3B405794}" type="presOf" srcId="{53D59C77-EEF9-EF42-B8EA-82200540187C}" destId="{D182F65B-24DC-394A-9A9D-94D3582CAEA1}" srcOrd="1" destOrd="0" presId="urn:microsoft.com/office/officeart/2005/8/layout/orgChart1"/>
    <dgm:cxn modelId="{DF6DB98A-F398-8048-8D28-336D86B573A3}" type="presOf" srcId="{22777756-1E50-7F46-B995-06AD726CDFB8}" destId="{DC3AA488-9688-C340-B9DB-2E72853D416D}" srcOrd="0" destOrd="0" presId="urn:microsoft.com/office/officeart/2005/8/layout/orgChart1"/>
    <dgm:cxn modelId="{BFAC47A2-8DA4-BE48-8F9A-CBC5E88DF7FA}" srcId="{6A3C98B9-3E4C-E54E-9F28-0112D9478336}" destId="{E2DD94BE-9924-FD4F-BD9C-EF11C2A5E1FE}" srcOrd="1" destOrd="0" parTransId="{98149B13-83D7-4648-9C6B-C7E153C20977}" sibTransId="{946135F8-8A9B-EA40-BA88-9BC0506CE546}"/>
    <dgm:cxn modelId="{4A5C20E6-1B78-B643-9014-4B99E1076CF1}" srcId="{53D59C77-EEF9-EF42-B8EA-82200540187C}" destId="{575F584D-6F82-AA40-BE43-A7410514A505}" srcOrd="0" destOrd="0" parTransId="{B5F1E37A-7C75-334A-973B-22B9796BF069}" sibTransId="{3B81465B-1024-F645-876D-8143A04134C9}"/>
    <dgm:cxn modelId="{5FCB578E-52BE-B543-8D25-F463A6AC83F7}" srcId="{1AF1BAD9-3698-1C4E-82A8-125DDDF14674}" destId="{F417DA91-E0E4-E14E-A89B-A32865B92CCE}" srcOrd="1" destOrd="0" parTransId="{820AE95E-AAE6-7E46-A0FF-433F0FD6F75D}" sibTransId="{A6C3F4FC-BF10-DE4A-ACCD-CA8B5250DABF}"/>
    <dgm:cxn modelId="{7B9C748A-4FD5-D444-BA72-043B1BE551F4}" type="presOf" srcId="{467AFAD3-3293-3D46-A0BA-6C22C7B0CA39}" destId="{9D595FDA-2978-644A-ABD3-DDD82FA168FB}" srcOrd="0" destOrd="0" presId="urn:microsoft.com/office/officeart/2005/8/layout/orgChart1"/>
    <dgm:cxn modelId="{D7E1183B-2312-1149-9DB7-12F4CE3E9B2C}" type="presOf" srcId="{673242DF-07A2-8748-B2D5-0236CAC6D457}" destId="{F5775107-CCCA-CD4D-B179-09C029FD0160}" srcOrd="0" destOrd="0" presId="urn:microsoft.com/office/officeart/2005/8/layout/orgChart1"/>
    <dgm:cxn modelId="{9EC8B07A-0798-6E43-A2FB-022EF5FF261F}" type="presOf" srcId="{F417DA91-E0E4-E14E-A89B-A32865B92CCE}" destId="{51E65A21-1844-ED4C-921C-3B476A3328F8}" srcOrd="0" destOrd="0" presId="urn:microsoft.com/office/officeart/2005/8/layout/orgChart1"/>
    <dgm:cxn modelId="{539CBEB0-7271-9E41-9CF4-69FC20D885CA}" type="presOf" srcId="{575F584D-6F82-AA40-BE43-A7410514A505}" destId="{D64F82C7-52F0-4B45-8364-EB937D747733}" srcOrd="1" destOrd="0" presId="urn:microsoft.com/office/officeart/2005/8/layout/orgChart1"/>
    <dgm:cxn modelId="{C41B7FBE-F431-B541-9B0B-FE7096D75E74}" type="presOf" srcId="{BBAD8F77-5872-5747-9A3C-09BD5AA2948E}" destId="{7C1C094A-A447-E94A-8902-CA183FD99F0B}" srcOrd="0" destOrd="0" presId="urn:microsoft.com/office/officeart/2005/8/layout/orgChart1"/>
    <dgm:cxn modelId="{AA40BF9A-F837-9843-8584-B2E94B565FD2}" type="presOf" srcId="{D9AA8733-1AF8-9648-9A0D-1001A8D48E0C}" destId="{86E672AC-64D9-7743-A245-4C98F2FB7D6D}" srcOrd="0" destOrd="0" presId="urn:microsoft.com/office/officeart/2005/8/layout/orgChart1"/>
    <dgm:cxn modelId="{D4AD25B1-F910-644A-9295-9462EF453BF7}" type="presOf" srcId="{CE81EA21-9DA2-E94E-A5A1-D5CE47B9A676}" destId="{70AB6EBE-BC8F-5C4F-A4CA-B20C66055145}" srcOrd="0" destOrd="0" presId="urn:microsoft.com/office/officeart/2005/8/layout/orgChart1"/>
    <dgm:cxn modelId="{B6928BFB-3755-CA4B-ABEC-5E93DC759658}" type="presOf" srcId="{203D92FB-9ACD-0540-BEBF-95A2E242E467}" destId="{DE12D51C-CDA5-594A-B36D-AC9E49E468F0}" srcOrd="0" destOrd="0" presId="urn:microsoft.com/office/officeart/2005/8/layout/orgChart1"/>
    <dgm:cxn modelId="{BBC10AD4-611A-D34F-9D2C-52531A35DFC4}" srcId="{6A3C98B9-3E4C-E54E-9F28-0112D9478336}" destId="{4B2391FA-3F2C-C04B-8966-CD2022A840E9}" srcOrd="0" destOrd="0" parTransId="{793AA157-F286-8647-84F8-CE1F6A61DFF0}" sibTransId="{92A03918-875C-3E4F-B75D-DAEEC621F99C}"/>
    <dgm:cxn modelId="{42932889-FDD1-5649-9CB7-D44494008706}" type="presOf" srcId="{F417DA91-E0E4-E14E-A89B-A32865B92CCE}" destId="{C44EA6AB-DBBB-BF42-B953-260216B3C540}" srcOrd="1" destOrd="0" presId="urn:microsoft.com/office/officeart/2005/8/layout/orgChart1"/>
    <dgm:cxn modelId="{4F1B1AA1-BAE6-C245-999D-FB3B80482914}" type="presOf" srcId="{1C258DD1-042C-8B47-987F-EFC8B5530D70}" destId="{AC89D4A8-011A-BD4C-BAF6-9B7CCB61BDDA}" srcOrd="0" destOrd="0" presId="urn:microsoft.com/office/officeart/2005/8/layout/orgChart1"/>
    <dgm:cxn modelId="{7510509F-72BF-2F44-BD0D-A365ABA5409B}" type="presOf" srcId="{4B2391FA-3F2C-C04B-8966-CD2022A840E9}" destId="{205804AE-F860-214C-BC6A-B1FFB5C5874C}" srcOrd="0" destOrd="0" presId="urn:microsoft.com/office/officeart/2005/8/layout/orgChart1"/>
    <dgm:cxn modelId="{6AAD525A-9460-E141-AF62-71C237873CB6}" type="presOf" srcId="{575F584D-6F82-AA40-BE43-A7410514A505}" destId="{67D03EB7-8959-3A49-904F-C23B65264F2C}" srcOrd="0" destOrd="0" presId="urn:microsoft.com/office/officeart/2005/8/layout/orgChart1"/>
    <dgm:cxn modelId="{C2347919-F9B1-9346-8364-FC432F5FD33D}" type="presOf" srcId="{1AF1BAD9-3698-1C4E-82A8-125DDDF14674}" destId="{BE4905EA-0AE2-A442-9A73-6128FE2AF02A}" srcOrd="1" destOrd="0" presId="urn:microsoft.com/office/officeart/2005/8/layout/orgChart1"/>
    <dgm:cxn modelId="{2B735A1C-6376-8547-8D68-4D71703AC083}" type="presOf" srcId="{1AF1BAD9-3698-1C4E-82A8-125DDDF14674}" destId="{DAADDBCF-1B61-AC4A-A4F4-FA1D9F05F2E7}" srcOrd="0" destOrd="0" presId="urn:microsoft.com/office/officeart/2005/8/layout/orgChart1"/>
    <dgm:cxn modelId="{90AF36ED-5DA2-3847-9E77-059F59D772C3}" srcId="{673242DF-07A2-8748-B2D5-0236CAC6D457}" destId="{22777756-1E50-7F46-B995-06AD726CDFB8}" srcOrd="1" destOrd="0" parTransId="{8B236178-5B88-1047-8F15-515197E8BF8C}" sibTransId="{CD874E94-7A54-C748-818D-748E93595C1F}"/>
    <dgm:cxn modelId="{1B67B83D-A3C4-424E-85FC-6247D9693042}" type="presOf" srcId="{6533EB45-E035-6344-BE88-164601633F7E}" destId="{AFC7F75F-4A30-1F4A-BC38-B943937767BB}" srcOrd="0" destOrd="0" presId="urn:microsoft.com/office/officeart/2005/8/layout/orgChart1"/>
    <dgm:cxn modelId="{EE401913-0C71-F340-A990-D45ED8B8D68B}" type="presOf" srcId="{4200AA75-0076-0447-B62A-50C1F3759849}" destId="{3534854F-5AE5-6243-B775-98D86BF5E980}" srcOrd="1" destOrd="0" presId="urn:microsoft.com/office/officeart/2005/8/layout/orgChart1"/>
    <dgm:cxn modelId="{C1DDD3A4-A5AB-1E4C-B1F1-9FB4DFC1CEE7}" type="presOf" srcId="{DF1DEEE5-8706-B444-B3B0-0D41B811858C}" destId="{79043C15-26D5-EA46-A12D-84039326A8B4}" srcOrd="0" destOrd="0" presId="urn:microsoft.com/office/officeart/2005/8/layout/orgChart1"/>
    <dgm:cxn modelId="{DBF74081-10C8-3F49-8DFF-D4D058FD7979}" type="presOf" srcId="{BBAD8F77-5872-5747-9A3C-09BD5AA2948E}" destId="{83452788-4449-1849-84A1-98A6E1C9E1C6}" srcOrd="1" destOrd="0" presId="urn:microsoft.com/office/officeart/2005/8/layout/orgChart1"/>
    <dgm:cxn modelId="{481CA1F7-9D6D-2845-AFF2-BF57AE77523A}" srcId="{8A2B51A3-C97E-FC49-8A62-F5918C09B322}" destId="{467AFAD3-3293-3D46-A0BA-6C22C7B0CA39}" srcOrd="0" destOrd="0" parTransId="{925E7F86-A5A7-B44D-A3D6-48DC9F1F3D1F}" sibTransId="{997CB188-47B2-994C-9F2A-ADEC4B710915}"/>
    <dgm:cxn modelId="{C99E1E03-3CD0-E14A-8241-36C45A2A2CE7}" type="presOf" srcId="{4B2391FA-3F2C-C04B-8966-CD2022A840E9}" destId="{BBC18504-D563-AF44-8516-BE95C5199EB4}" srcOrd="1" destOrd="0" presId="urn:microsoft.com/office/officeart/2005/8/layout/orgChart1"/>
    <dgm:cxn modelId="{6C1DD433-72AD-9F46-A307-B5AD8F96BD7B}" type="presOf" srcId="{3A901571-79DA-5C4D-8BFB-28BEF5C723F1}" destId="{2FE5219C-1A7A-274E-886A-472C69E572E7}" srcOrd="1" destOrd="0" presId="urn:microsoft.com/office/officeart/2005/8/layout/orgChart1"/>
    <dgm:cxn modelId="{434A87FA-E392-6741-AF73-5470BF0C5030}" type="presOf" srcId="{B5F1E37A-7C75-334A-973B-22B9796BF069}" destId="{29509E23-8F22-4B4B-BC07-B3485ADCEF10}" srcOrd="0" destOrd="0" presId="urn:microsoft.com/office/officeart/2005/8/layout/orgChart1"/>
    <dgm:cxn modelId="{C7A9EA61-7608-694D-BAE3-9763844E9845}" type="presOf" srcId="{793AA157-F286-8647-84F8-CE1F6A61DFF0}" destId="{6D86BD27-7022-2540-A893-EBB1BB3B468B}" srcOrd="0" destOrd="0" presId="urn:microsoft.com/office/officeart/2005/8/layout/orgChart1"/>
    <dgm:cxn modelId="{8125B9DA-30E9-8941-94E2-AD9E7D39473D}" type="presOf" srcId="{673242DF-07A2-8748-B2D5-0236CAC6D457}" destId="{1D4D2E3D-E6C3-BC4A-B579-8400A1AFD758}" srcOrd="1" destOrd="0" presId="urn:microsoft.com/office/officeart/2005/8/layout/orgChart1"/>
    <dgm:cxn modelId="{8B8A981A-51E2-8248-8864-AEBAE2799BD0}" type="presOf" srcId="{9CCA4A74-F9FB-444C-B06A-DC3BE74AAD74}" destId="{42ECA393-5D05-E346-8740-9BEEB76D3D52}" srcOrd="0" destOrd="0" presId="urn:microsoft.com/office/officeart/2005/8/layout/orgChart1"/>
    <dgm:cxn modelId="{38A51549-1501-7444-9E81-AC5063276A82}" type="presOf" srcId="{8A2B51A3-C97E-FC49-8A62-F5918C09B322}" destId="{DC5C075B-9145-A048-96AD-68835CB2DDEC}" srcOrd="0" destOrd="0" presId="urn:microsoft.com/office/officeart/2005/8/layout/orgChart1"/>
    <dgm:cxn modelId="{EFA1A4B2-45F2-9E4D-8641-77F29C51EBA8}" type="presOf" srcId="{ECFB5F6B-C059-C148-AEAB-496F839C898C}" destId="{C3BA7C53-3238-9D45-BDBA-FEAE41DD5827}" srcOrd="0" destOrd="0" presId="urn:microsoft.com/office/officeart/2005/8/layout/orgChart1"/>
    <dgm:cxn modelId="{83D89174-B40D-7046-940C-36E2684C196A}" type="presOf" srcId="{19670FEF-BC45-D746-9F97-CBF05A5BBDA2}" destId="{DBAEEE53-CD50-484D-8A44-02F9DE19D7A8}" srcOrd="0" destOrd="0" presId="urn:microsoft.com/office/officeart/2005/8/layout/orgChart1"/>
    <dgm:cxn modelId="{A924CA47-9DFE-604C-BBFA-16800B9E3FC7}" srcId="{673242DF-07A2-8748-B2D5-0236CAC6D457}" destId="{19670FEF-BC45-D746-9F97-CBF05A5BBDA2}" srcOrd="0" destOrd="0" parTransId="{63FB096C-FAED-0B48-B5A7-7E85D80073EA}" sibTransId="{85147861-028A-1A42-89D8-D000C6EF161D}"/>
    <dgm:cxn modelId="{E339BCE7-7A81-D54D-9CC6-7BEC9BD5BDD3}" type="presOf" srcId="{E2DD94BE-9924-FD4F-BD9C-EF11C2A5E1FE}" destId="{2CBF5CFC-6793-4A43-A77C-E0C8EBF8041C}" srcOrd="0" destOrd="0" presId="urn:microsoft.com/office/officeart/2005/8/layout/orgChart1"/>
    <dgm:cxn modelId="{080CC93B-AD59-AE4F-B9FB-2852F40B93E4}" srcId="{22777756-1E50-7F46-B995-06AD726CDFB8}" destId="{53D59C77-EEF9-EF42-B8EA-82200540187C}" srcOrd="1" destOrd="0" parTransId="{030F8FBE-5C00-EB46-8569-74F78D6E91BD}" sibTransId="{3F2E5792-3841-D94E-BCA9-0B810794FF45}"/>
    <dgm:cxn modelId="{6950BC52-3ED1-7048-A2FB-A026904A73F5}" srcId="{22777756-1E50-7F46-B995-06AD726CDFB8}" destId="{6A3C98B9-3E4C-E54E-9F28-0112D9478336}" srcOrd="0" destOrd="0" parTransId="{ECFB5F6B-C059-C148-AEAB-496F839C898C}" sibTransId="{F0558DC9-B9CA-7044-A7E9-93DBFCD21024}"/>
    <dgm:cxn modelId="{AD9C3BD6-645B-A64C-8D8A-0F69C26B96B7}" type="presOf" srcId="{6A3C98B9-3E4C-E54E-9F28-0112D9478336}" destId="{4C8A8809-844D-D74A-AA83-8E2709BDCC7C}" srcOrd="1" destOrd="0" presId="urn:microsoft.com/office/officeart/2005/8/layout/orgChart1"/>
    <dgm:cxn modelId="{A49D3E03-9A0D-3D49-8133-CCFD9ABAD8FF}" type="presOf" srcId="{D0215F3B-1B7C-7B4C-8E08-6D6D8880693C}" destId="{FD5C37A9-0F67-1046-A215-7EAEED073675}" srcOrd="0" destOrd="0" presId="urn:microsoft.com/office/officeart/2005/8/layout/orgChart1"/>
    <dgm:cxn modelId="{2D809A25-4C8F-D84A-AB45-5AED6E1282ED}" type="presOf" srcId="{6DABAE79-300E-5646-B138-78FFA05A1054}" destId="{DAB88339-9197-9842-8C37-E1DE96A93C68}" srcOrd="0" destOrd="0" presId="urn:microsoft.com/office/officeart/2005/8/layout/orgChart1"/>
    <dgm:cxn modelId="{AFA52A3B-2DA7-7D4D-97E8-F5034CAAA5DC}" type="presOf" srcId="{D9AA8733-1AF8-9648-9A0D-1001A8D48E0C}" destId="{98F9D4E1-6C74-BB41-8560-E59BE6A41F9F}" srcOrd="1" destOrd="0" presId="urn:microsoft.com/office/officeart/2005/8/layout/orgChart1"/>
    <dgm:cxn modelId="{F8111DB9-F1E2-2240-85E7-90D32678C1F0}" type="presOf" srcId="{7DFC9F20-3DBD-1E4B-B02C-F5EA2049B44A}" destId="{6FB136FC-0718-1B4C-AAEE-29D4A2CC5EE5}" srcOrd="0" destOrd="0" presId="urn:microsoft.com/office/officeart/2005/8/layout/orgChart1"/>
    <dgm:cxn modelId="{5B8F5DDE-D179-EF4E-94C2-6A5CF9C55249}" type="presOf" srcId="{8B236178-5B88-1047-8F15-515197E8BF8C}" destId="{1630E1C8-F0C1-3C44-ACC4-DDDFA21B2B76}" srcOrd="0" destOrd="0" presId="urn:microsoft.com/office/officeart/2005/8/layout/orgChart1"/>
    <dgm:cxn modelId="{E6BA9576-9248-A545-9522-7F6356B5ED77}" type="presOf" srcId="{820AE95E-AAE6-7E46-A0FF-433F0FD6F75D}" destId="{80E459ED-BE95-1D46-A67A-278BB9BEA342}" srcOrd="0" destOrd="0" presId="urn:microsoft.com/office/officeart/2005/8/layout/orgChart1"/>
    <dgm:cxn modelId="{1C765121-C2A9-8441-8C24-558C0D033385}" type="presParOf" srcId="{DC5C075B-9145-A048-96AD-68835CB2DDEC}" destId="{68527431-E4D5-564C-A741-8CCF9A4B3B70}" srcOrd="0" destOrd="0" presId="urn:microsoft.com/office/officeart/2005/8/layout/orgChart1"/>
    <dgm:cxn modelId="{3EA58A38-2B52-9647-A22F-461137F6940E}" type="presParOf" srcId="{68527431-E4D5-564C-A741-8CCF9A4B3B70}" destId="{3A50D0EA-1279-B349-AE63-57034CE05EF1}" srcOrd="0" destOrd="0" presId="urn:microsoft.com/office/officeart/2005/8/layout/orgChart1"/>
    <dgm:cxn modelId="{C50073CF-DD8E-CA45-8EEC-8D58743D9A02}" type="presParOf" srcId="{3A50D0EA-1279-B349-AE63-57034CE05EF1}" destId="{9D595FDA-2978-644A-ABD3-DDD82FA168FB}" srcOrd="0" destOrd="0" presId="urn:microsoft.com/office/officeart/2005/8/layout/orgChart1"/>
    <dgm:cxn modelId="{A2D5C325-E4AA-944C-9CD0-4AC20B82FF5C}" type="presParOf" srcId="{3A50D0EA-1279-B349-AE63-57034CE05EF1}" destId="{BCAB86C5-20B8-144B-8D79-F3C6E61C19FB}" srcOrd="1" destOrd="0" presId="urn:microsoft.com/office/officeart/2005/8/layout/orgChart1"/>
    <dgm:cxn modelId="{B0DBEA77-4091-0C45-A152-92D3233F467D}" type="presParOf" srcId="{68527431-E4D5-564C-A741-8CCF9A4B3B70}" destId="{E7515C35-FCFA-8048-A9E9-F8EED80F537B}" srcOrd="1" destOrd="0" presId="urn:microsoft.com/office/officeart/2005/8/layout/orgChart1"/>
    <dgm:cxn modelId="{7C665895-2031-0449-8184-BEBF2AFDB09A}" type="presParOf" srcId="{68527431-E4D5-564C-A741-8CCF9A4B3B70}" destId="{1313E5F4-9273-BF40-9443-FC8CA7BCED2D}" srcOrd="2" destOrd="0" presId="urn:microsoft.com/office/officeart/2005/8/layout/orgChart1"/>
    <dgm:cxn modelId="{A2A7B4B9-303E-C345-BD9A-110C54D7D98D}" type="presParOf" srcId="{1313E5F4-9273-BF40-9443-FC8CA7BCED2D}" destId="{6FB136FC-0718-1B4C-AAEE-29D4A2CC5EE5}" srcOrd="0" destOrd="0" presId="urn:microsoft.com/office/officeart/2005/8/layout/orgChart1"/>
    <dgm:cxn modelId="{2C632D42-E1C5-1F47-9D7C-7491666FBB73}" type="presParOf" srcId="{1313E5F4-9273-BF40-9443-FC8CA7BCED2D}" destId="{0D93C17C-FE3E-E94B-99A1-E0F5F775F4D0}" srcOrd="1" destOrd="0" presId="urn:microsoft.com/office/officeart/2005/8/layout/orgChart1"/>
    <dgm:cxn modelId="{7534E7FF-ACCC-D745-9614-5F45A0C66128}" type="presParOf" srcId="{0D93C17C-FE3E-E94B-99A1-E0F5F775F4D0}" destId="{311EA16E-B353-054F-A218-343210D4B9BA}" srcOrd="0" destOrd="0" presId="urn:microsoft.com/office/officeart/2005/8/layout/orgChart1"/>
    <dgm:cxn modelId="{7A3DA1C3-5AAB-814B-95CB-C28992C73323}" type="presParOf" srcId="{311EA16E-B353-054F-A218-343210D4B9BA}" destId="{F5775107-CCCA-CD4D-B179-09C029FD0160}" srcOrd="0" destOrd="0" presId="urn:microsoft.com/office/officeart/2005/8/layout/orgChart1"/>
    <dgm:cxn modelId="{9D600EC2-FA11-634F-8CEB-4FB57B64D86F}" type="presParOf" srcId="{311EA16E-B353-054F-A218-343210D4B9BA}" destId="{1D4D2E3D-E6C3-BC4A-B579-8400A1AFD758}" srcOrd="1" destOrd="0" presId="urn:microsoft.com/office/officeart/2005/8/layout/orgChart1"/>
    <dgm:cxn modelId="{56C3D9C9-BCEC-6841-AE38-2FEE300F6FFF}" type="presParOf" srcId="{0D93C17C-FE3E-E94B-99A1-E0F5F775F4D0}" destId="{4660C9CA-44BC-7440-A4D3-47790784D14D}" srcOrd="1" destOrd="0" presId="urn:microsoft.com/office/officeart/2005/8/layout/orgChart1"/>
    <dgm:cxn modelId="{1F91663B-E93E-9341-9542-4182D636C08F}" type="presParOf" srcId="{0D93C17C-FE3E-E94B-99A1-E0F5F775F4D0}" destId="{E9B0E80F-BC9D-644C-81A8-E22FB5308733}" srcOrd="2" destOrd="0" presId="urn:microsoft.com/office/officeart/2005/8/layout/orgChart1"/>
    <dgm:cxn modelId="{D0D24846-5BB7-F046-9E71-A8A7853471DE}" type="presParOf" srcId="{E9B0E80F-BC9D-644C-81A8-E22FB5308733}" destId="{CE3CEA21-640C-7C40-9007-2EE58E05AC6C}" srcOrd="0" destOrd="0" presId="urn:microsoft.com/office/officeart/2005/8/layout/orgChart1"/>
    <dgm:cxn modelId="{12D47DAD-2074-A044-A606-45B98EFFF6EE}" type="presParOf" srcId="{E9B0E80F-BC9D-644C-81A8-E22FB5308733}" destId="{53EC2CA8-0015-304D-946D-BDF7C28B8327}" srcOrd="1" destOrd="0" presId="urn:microsoft.com/office/officeart/2005/8/layout/orgChart1"/>
    <dgm:cxn modelId="{8FB26C18-0C42-5F43-B74E-B91D13068B1C}" type="presParOf" srcId="{53EC2CA8-0015-304D-946D-BDF7C28B8327}" destId="{3457AFE8-82C5-034C-9139-440636E5B5B1}" srcOrd="0" destOrd="0" presId="urn:microsoft.com/office/officeart/2005/8/layout/orgChart1"/>
    <dgm:cxn modelId="{D06B50D9-3633-DB4A-9584-4F7E1188A8E7}" type="presParOf" srcId="{3457AFE8-82C5-034C-9139-440636E5B5B1}" destId="{DBAEEE53-CD50-484D-8A44-02F9DE19D7A8}" srcOrd="0" destOrd="0" presId="urn:microsoft.com/office/officeart/2005/8/layout/orgChart1"/>
    <dgm:cxn modelId="{AADC5F57-3C87-A242-8374-AAB870C37931}" type="presParOf" srcId="{3457AFE8-82C5-034C-9139-440636E5B5B1}" destId="{264FB3D9-A143-594F-B8E9-D5FC2076CDB9}" srcOrd="1" destOrd="0" presId="urn:microsoft.com/office/officeart/2005/8/layout/orgChart1"/>
    <dgm:cxn modelId="{5F5BAF26-105D-B944-A6C1-97D05F6414F7}" type="presParOf" srcId="{53EC2CA8-0015-304D-946D-BDF7C28B8327}" destId="{1A16830D-35B2-4D49-8002-65979C44B6BE}" srcOrd="1" destOrd="0" presId="urn:microsoft.com/office/officeart/2005/8/layout/orgChart1"/>
    <dgm:cxn modelId="{71F34755-A592-0C4E-AEBB-C6C699EC82B6}" type="presParOf" srcId="{53EC2CA8-0015-304D-946D-BDF7C28B8327}" destId="{7636465C-3BD7-CB4C-A7CA-161D0C46B527}" srcOrd="2" destOrd="0" presId="urn:microsoft.com/office/officeart/2005/8/layout/orgChart1"/>
    <dgm:cxn modelId="{26D955F2-2942-1E4D-A4EF-062C49FB6B5F}" type="presParOf" srcId="{7636465C-3BD7-CB4C-A7CA-161D0C46B527}" destId="{70AB6EBE-BC8F-5C4F-A4CA-B20C66055145}" srcOrd="0" destOrd="0" presId="urn:microsoft.com/office/officeart/2005/8/layout/orgChart1"/>
    <dgm:cxn modelId="{54F5094B-83AF-7740-8A84-33748EF9DCF2}" type="presParOf" srcId="{7636465C-3BD7-CB4C-A7CA-161D0C46B527}" destId="{1F22ED20-9BDC-FF48-A5D7-50304974CF3A}" srcOrd="1" destOrd="0" presId="urn:microsoft.com/office/officeart/2005/8/layout/orgChart1"/>
    <dgm:cxn modelId="{2398F1D0-7D5A-244C-A0C3-C8F9F492FAB3}" type="presParOf" srcId="{1F22ED20-9BDC-FF48-A5D7-50304974CF3A}" destId="{79C52C6B-0DDA-7040-B30C-EA000B9959F1}" srcOrd="0" destOrd="0" presId="urn:microsoft.com/office/officeart/2005/8/layout/orgChart1"/>
    <dgm:cxn modelId="{E48F3B99-6636-CE40-B7D8-87AAB1837CA7}" type="presParOf" srcId="{79C52C6B-0DDA-7040-B30C-EA000B9959F1}" destId="{DAADDBCF-1B61-AC4A-A4F4-FA1D9F05F2E7}" srcOrd="0" destOrd="0" presId="urn:microsoft.com/office/officeart/2005/8/layout/orgChart1"/>
    <dgm:cxn modelId="{8597A930-8DD9-1543-9D31-E1A9B3229B62}" type="presParOf" srcId="{79C52C6B-0DDA-7040-B30C-EA000B9959F1}" destId="{BE4905EA-0AE2-A442-9A73-6128FE2AF02A}" srcOrd="1" destOrd="0" presId="urn:microsoft.com/office/officeart/2005/8/layout/orgChart1"/>
    <dgm:cxn modelId="{2123D1D8-36C8-B349-A0BA-952EFF3361D5}" type="presParOf" srcId="{1F22ED20-9BDC-FF48-A5D7-50304974CF3A}" destId="{892B9A06-8423-4942-8AB8-2FB9EA5C6E74}" srcOrd="1" destOrd="0" presId="urn:microsoft.com/office/officeart/2005/8/layout/orgChart1"/>
    <dgm:cxn modelId="{FB1D3DC5-BC38-8743-937F-A9A89F003F46}" type="presParOf" srcId="{1F22ED20-9BDC-FF48-A5D7-50304974CF3A}" destId="{02C1D6BD-EC7F-0641-A74B-158F11CAD987}" srcOrd="2" destOrd="0" presId="urn:microsoft.com/office/officeart/2005/8/layout/orgChart1"/>
    <dgm:cxn modelId="{DE849F2F-4412-394B-AC50-671729DF212D}" type="presParOf" srcId="{02C1D6BD-EC7F-0641-A74B-158F11CAD987}" destId="{FD5C37A9-0F67-1046-A215-7EAEED073675}" srcOrd="0" destOrd="0" presId="urn:microsoft.com/office/officeart/2005/8/layout/orgChart1"/>
    <dgm:cxn modelId="{B16FAE4F-C51C-5647-A5FB-02F14163B45E}" type="presParOf" srcId="{02C1D6BD-EC7F-0641-A74B-158F11CAD987}" destId="{3057A2A1-A06A-774C-849D-6437854DF7DC}" srcOrd="1" destOrd="0" presId="urn:microsoft.com/office/officeart/2005/8/layout/orgChart1"/>
    <dgm:cxn modelId="{1D0F34EA-E44F-F04C-926B-8DA18F4FF077}" type="presParOf" srcId="{3057A2A1-A06A-774C-849D-6437854DF7DC}" destId="{7D47943F-A66A-AC40-9ED1-5D9CAF222936}" srcOrd="0" destOrd="0" presId="urn:microsoft.com/office/officeart/2005/8/layout/orgChart1"/>
    <dgm:cxn modelId="{1BE3956F-EB40-3B46-8FF0-68390C9E5CAD}" type="presParOf" srcId="{7D47943F-A66A-AC40-9ED1-5D9CAF222936}" destId="{7C1C094A-A447-E94A-8902-CA183FD99F0B}" srcOrd="0" destOrd="0" presId="urn:microsoft.com/office/officeart/2005/8/layout/orgChart1"/>
    <dgm:cxn modelId="{C0B21110-4260-4143-8F46-FDEEFCE82841}" type="presParOf" srcId="{7D47943F-A66A-AC40-9ED1-5D9CAF222936}" destId="{83452788-4449-1849-84A1-98A6E1C9E1C6}" srcOrd="1" destOrd="0" presId="urn:microsoft.com/office/officeart/2005/8/layout/orgChart1"/>
    <dgm:cxn modelId="{DC8C8BFF-DDCB-6A4B-9DD0-9A52C86DE95B}" type="presParOf" srcId="{3057A2A1-A06A-774C-849D-6437854DF7DC}" destId="{61385238-5438-564B-A4D5-6476C676E591}" srcOrd="1" destOrd="0" presId="urn:microsoft.com/office/officeart/2005/8/layout/orgChart1"/>
    <dgm:cxn modelId="{C71AB91B-2C48-3E4A-8D01-00DF579DA215}" type="presParOf" srcId="{3057A2A1-A06A-774C-849D-6437854DF7DC}" destId="{D2944635-C82C-1A45-8583-93C1115C1219}" srcOrd="2" destOrd="0" presId="urn:microsoft.com/office/officeart/2005/8/layout/orgChart1"/>
    <dgm:cxn modelId="{9B558BD3-17FC-6041-B11D-557F88823066}" type="presParOf" srcId="{02C1D6BD-EC7F-0641-A74B-158F11CAD987}" destId="{80E459ED-BE95-1D46-A67A-278BB9BEA342}" srcOrd="2" destOrd="0" presId="urn:microsoft.com/office/officeart/2005/8/layout/orgChart1"/>
    <dgm:cxn modelId="{2F8B360A-1406-5846-8394-474F31827780}" type="presParOf" srcId="{02C1D6BD-EC7F-0641-A74B-158F11CAD987}" destId="{A0C276D3-BD22-DA43-9188-D578A0386A25}" srcOrd="3" destOrd="0" presId="urn:microsoft.com/office/officeart/2005/8/layout/orgChart1"/>
    <dgm:cxn modelId="{9572E1E7-B6C1-3F41-BB1F-4C9E55EA86DC}" type="presParOf" srcId="{A0C276D3-BD22-DA43-9188-D578A0386A25}" destId="{4AD2E642-E934-6946-BF20-8C122FCF52CC}" srcOrd="0" destOrd="0" presId="urn:microsoft.com/office/officeart/2005/8/layout/orgChart1"/>
    <dgm:cxn modelId="{61CA09A8-7F1B-D747-8AFC-74776640A769}" type="presParOf" srcId="{4AD2E642-E934-6946-BF20-8C122FCF52CC}" destId="{51E65A21-1844-ED4C-921C-3B476A3328F8}" srcOrd="0" destOrd="0" presId="urn:microsoft.com/office/officeart/2005/8/layout/orgChart1"/>
    <dgm:cxn modelId="{78A9BF2D-200C-FF43-A026-8491A693408F}" type="presParOf" srcId="{4AD2E642-E934-6946-BF20-8C122FCF52CC}" destId="{C44EA6AB-DBBB-BF42-B953-260216B3C540}" srcOrd="1" destOrd="0" presId="urn:microsoft.com/office/officeart/2005/8/layout/orgChart1"/>
    <dgm:cxn modelId="{70A259AF-EC0C-4B49-8CF9-1FE8EB018EE2}" type="presParOf" srcId="{A0C276D3-BD22-DA43-9188-D578A0386A25}" destId="{66BDB072-4D9C-444C-A5A1-2A4380193D96}" srcOrd="1" destOrd="0" presId="urn:microsoft.com/office/officeart/2005/8/layout/orgChart1"/>
    <dgm:cxn modelId="{79085281-8585-2A4C-AECD-22A0E7F8952B}" type="presParOf" srcId="{A0C276D3-BD22-DA43-9188-D578A0386A25}" destId="{A08F9416-6091-6E4B-B213-E2BDCADA5C8C}" srcOrd="2" destOrd="0" presId="urn:microsoft.com/office/officeart/2005/8/layout/orgChart1"/>
    <dgm:cxn modelId="{3F29C5B2-1C6C-D842-9215-21A3FA3B1C2D}" type="presParOf" srcId="{7636465C-3BD7-CB4C-A7CA-161D0C46B527}" destId="{42ECA393-5D05-E346-8740-9BEEB76D3D52}" srcOrd="2" destOrd="0" presId="urn:microsoft.com/office/officeart/2005/8/layout/orgChart1"/>
    <dgm:cxn modelId="{D1EBFD98-2EB3-8F42-AF7D-93C610D7A9AC}" type="presParOf" srcId="{7636465C-3BD7-CB4C-A7CA-161D0C46B527}" destId="{37D798F5-61D6-274F-BC4A-699EEAAADC4B}" srcOrd="3" destOrd="0" presId="urn:microsoft.com/office/officeart/2005/8/layout/orgChart1"/>
    <dgm:cxn modelId="{EE181A98-ADA8-6347-9CEB-536768EB8FBD}" type="presParOf" srcId="{37D798F5-61D6-274F-BC4A-699EEAAADC4B}" destId="{95C819AA-1C8B-CA43-8629-42E769E74588}" srcOrd="0" destOrd="0" presId="urn:microsoft.com/office/officeart/2005/8/layout/orgChart1"/>
    <dgm:cxn modelId="{B03DE8F4-7D93-9C45-81FF-1641F768C286}" type="presParOf" srcId="{95C819AA-1C8B-CA43-8629-42E769E74588}" destId="{DAB88339-9197-9842-8C37-E1DE96A93C68}" srcOrd="0" destOrd="0" presId="urn:microsoft.com/office/officeart/2005/8/layout/orgChart1"/>
    <dgm:cxn modelId="{76DB49A1-E80E-A64B-8E6F-6A9DAA73F373}" type="presParOf" srcId="{95C819AA-1C8B-CA43-8629-42E769E74588}" destId="{EE96D27A-8880-004A-B73E-6C0EE5141BDC}" srcOrd="1" destOrd="0" presId="urn:microsoft.com/office/officeart/2005/8/layout/orgChart1"/>
    <dgm:cxn modelId="{157A311E-A68D-B844-B43C-1A2E406D807D}" type="presParOf" srcId="{37D798F5-61D6-274F-BC4A-699EEAAADC4B}" destId="{913D851B-3D9B-2F48-8498-1B83D98CA8B1}" srcOrd="1" destOrd="0" presId="urn:microsoft.com/office/officeart/2005/8/layout/orgChart1"/>
    <dgm:cxn modelId="{A953A18B-3CF4-9C44-AAB8-687553C236AF}" type="presParOf" srcId="{37D798F5-61D6-274F-BC4A-699EEAAADC4B}" destId="{513ED70C-2B8C-0A49-B0A2-178A02CEC3BA}" srcOrd="2" destOrd="0" presId="urn:microsoft.com/office/officeart/2005/8/layout/orgChart1"/>
    <dgm:cxn modelId="{2012ED57-1838-A84A-B965-9BF6EE2CB9A4}" type="presParOf" srcId="{513ED70C-2B8C-0A49-B0A2-178A02CEC3BA}" destId="{9D621E55-6F4A-CB41-8225-A5F10CE02B20}" srcOrd="0" destOrd="0" presId="urn:microsoft.com/office/officeart/2005/8/layout/orgChart1"/>
    <dgm:cxn modelId="{6DB9A956-73C6-444D-A7ED-6EF9065E570F}" type="presParOf" srcId="{513ED70C-2B8C-0A49-B0A2-178A02CEC3BA}" destId="{228FFAF9-D414-8145-80A4-5CA8179FB4CF}" srcOrd="1" destOrd="0" presId="urn:microsoft.com/office/officeart/2005/8/layout/orgChart1"/>
    <dgm:cxn modelId="{45191B49-CB47-3946-AEC6-518962CC6D2F}" type="presParOf" srcId="{228FFAF9-D414-8145-80A4-5CA8179FB4CF}" destId="{29F7AC55-1028-EE45-A43F-6C1AF050DBF0}" srcOrd="0" destOrd="0" presId="urn:microsoft.com/office/officeart/2005/8/layout/orgChart1"/>
    <dgm:cxn modelId="{0357D368-7C81-674D-BDE2-9B4B39FA9EEC}" type="presParOf" srcId="{29F7AC55-1028-EE45-A43F-6C1AF050DBF0}" destId="{E58AC7C5-ABDD-6040-AA82-D20C922F74B3}" srcOrd="0" destOrd="0" presId="urn:microsoft.com/office/officeart/2005/8/layout/orgChart1"/>
    <dgm:cxn modelId="{9AE67597-596D-024A-BC4A-2D65185E09C7}" type="presParOf" srcId="{29F7AC55-1028-EE45-A43F-6C1AF050DBF0}" destId="{3534854F-5AE5-6243-B775-98D86BF5E980}" srcOrd="1" destOrd="0" presId="urn:microsoft.com/office/officeart/2005/8/layout/orgChart1"/>
    <dgm:cxn modelId="{2118DC06-0730-9148-9053-77691F4BC516}" type="presParOf" srcId="{228FFAF9-D414-8145-80A4-5CA8179FB4CF}" destId="{D8097397-E357-9B40-BED2-2AB1E1EEB3A0}" srcOrd="1" destOrd="0" presId="urn:microsoft.com/office/officeart/2005/8/layout/orgChart1"/>
    <dgm:cxn modelId="{182B2416-855B-7F40-90BE-249934677F09}" type="presParOf" srcId="{228FFAF9-D414-8145-80A4-5CA8179FB4CF}" destId="{85D6FB71-FFFD-6548-BB6F-DBD561F6E87D}" srcOrd="2" destOrd="0" presId="urn:microsoft.com/office/officeart/2005/8/layout/orgChart1"/>
    <dgm:cxn modelId="{22E6D3AE-CA4C-E041-934F-DD1DD0956D61}" type="presParOf" srcId="{513ED70C-2B8C-0A49-B0A2-178A02CEC3BA}" destId="{AFC7F75F-4A30-1F4A-BC38-B943937767BB}" srcOrd="2" destOrd="0" presId="urn:microsoft.com/office/officeart/2005/8/layout/orgChart1"/>
    <dgm:cxn modelId="{71C6FA5E-482B-A34B-94C1-4068DB4E1A05}" type="presParOf" srcId="{513ED70C-2B8C-0A49-B0A2-178A02CEC3BA}" destId="{E286F50C-17E7-614D-93D0-8438EDACC836}" srcOrd="3" destOrd="0" presId="urn:microsoft.com/office/officeart/2005/8/layout/orgChart1"/>
    <dgm:cxn modelId="{39724A5E-ECCC-A649-8420-5921E937E9B8}" type="presParOf" srcId="{E286F50C-17E7-614D-93D0-8438EDACC836}" destId="{705209A4-BBC7-C943-9694-029FBE0AEA43}" srcOrd="0" destOrd="0" presId="urn:microsoft.com/office/officeart/2005/8/layout/orgChart1"/>
    <dgm:cxn modelId="{4C933E70-94D1-8847-9EAD-6ADEB35A459C}" type="presParOf" srcId="{705209A4-BBC7-C943-9694-029FBE0AEA43}" destId="{AC89D4A8-011A-BD4C-BAF6-9B7CCB61BDDA}" srcOrd="0" destOrd="0" presId="urn:microsoft.com/office/officeart/2005/8/layout/orgChart1"/>
    <dgm:cxn modelId="{46A60459-8036-2048-A80D-3FE2975D0C68}" type="presParOf" srcId="{705209A4-BBC7-C943-9694-029FBE0AEA43}" destId="{41C239AE-B281-D74E-8CDA-3B6F94CAD5C9}" srcOrd="1" destOrd="0" presId="urn:microsoft.com/office/officeart/2005/8/layout/orgChart1"/>
    <dgm:cxn modelId="{06F4E6F9-6A87-EF48-94ED-CBC5C331DA88}" type="presParOf" srcId="{E286F50C-17E7-614D-93D0-8438EDACC836}" destId="{D3BCCA89-D78D-AF43-BF06-322061095B4C}" srcOrd="1" destOrd="0" presId="urn:microsoft.com/office/officeart/2005/8/layout/orgChart1"/>
    <dgm:cxn modelId="{F0BB850C-961C-E54B-8F91-0CAD09258E09}" type="presParOf" srcId="{E286F50C-17E7-614D-93D0-8438EDACC836}" destId="{16D87085-693A-FA49-8416-7E80634A8A46}" srcOrd="2" destOrd="0" presId="urn:microsoft.com/office/officeart/2005/8/layout/orgChart1"/>
    <dgm:cxn modelId="{FDCD8855-6063-DB44-9267-7A7FB938268C}" type="presParOf" srcId="{E9B0E80F-BC9D-644C-81A8-E22FB5308733}" destId="{1630E1C8-F0C1-3C44-ACC4-DDDFA21B2B76}" srcOrd="2" destOrd="0" presId="urn:microsoft.com/office/officeart/2005/8/layout/orgChart1"/>
    <dgm:cxn modelId="{E46AB3E2-FFB5-B346-9A89-FD9D561980DF}" type="presParOf" srcId="{E9B0E80F-BC9D-644C-81A8-E22FB5308733}" destId="{799C9D2D-FA3E-034C-AD85-22E5683A4D5E}" srcOrd="3" destOrd="0" presId="urn:microsoft.com/office/officeart/2005/8/layout/orgChart1"/>
    <dgm:cxn modelId="{FFD0D725-9F9C-AF4D-A01D-48B14ABC3E18}" type="presParOf" srcId="{799C9D2D-FA3E-034C-AD85-22E5683A4D5E}" destId="{F23F81BF-0B3C-074D-9EDB-B195FC734FCE}" srcOrd="0" destOrd="0" presId="urn:microsoft.com/office/officeart/2005/8/layout/orgChart1"/>
    <dgm:cxn modelId="{A0E12892-A67F-B94B-BFAE-D2594F65DA9F}" type="presParOf" srcId="{F23F81BF-0B3C-074D-9EDB-B195FC734FCE}" destId="{DC3AA488-9688-C340-B9DB-2E72853D416D}" srcOrd="0" destOrd="0" presId="urn:microsoft.com/office/officeart/2005/8/layout/orgChart1"/>
    <dgm:cxn modelId="{7E11BDA6-7C34-F042-988A-D86D2F7D9A7D}" type="presParOf" srcId="{F23F81BF-0B3C-074D-9EDB-B195FC734FCE}" destId="{469A0D05-251D-2D49-8A16-84967986828C}" srcOrd="1" destOrd="0" presId="urn:microsoft.com/office/officeart/2005/8/layout/orgChart1"/>
    <dgm:cxn modelId="{33F696A8-D7C2-8447-8C06-F57423E005BA}" type="presParOf" srcId="{799C9D2D-FA3E-034C-AD85-22E5683A4D5E}" destId="{F792C860-43C3-AD42-951C-E2FA7CA78B57}" srcOrd="1" destOrd="0" presId="urn:microsoft.com/office/officeart/2005/8/layout/orgChart1"/>
    <dgm:cxn modelId="{3E4C9987-FA3A-804A-96F2-21530710CABD}" type="presParOf" srcId="{799C9D2D-FA3E-034C-AD85-22E5683A4D5E}" destId="{8543F080-6405-084C-928C-F11924E78595}" srcOrd="2" destOrd="0" presId="urn:microsoft.com/office/officeart/2005/8/layout/orgChart1"/>
    <dgm:cxn modelId="{10774633-2827-0A4E-985D-3F84182298DE}" type="presParOf" srcId="{8543F080-6405-084C-928C-F11924E78595}" destId="{C3BA7C53-3238-9D45-BDBA-FEAE41DD5827}" srcOrd="0" destOrd="0" presId="urn:microsoft.com/office/officeart/2005/8/layout/orgChart1"/>
    <dgm:cxn modelId="{39BBD199-649C-5C41-ADEF-059D0AFCD23E}" type="presParOf" srcId="{8543F080-6405-084C-928C-F11924E78595}" destId="{4F245BFA-086F-8E4A-98F5-0483F58F2AC2}" srcOrd="1" destOrd="0" presId="urn:microsoft.com/office/officeart/2005/8/layout/orgChart1"/>
    <dgm:cxn modelId="{0C73569C-26DA-EB46-AE48-B91264780C0C}" type="presParOf" srcId="{4F245BFA-086F-8E4A-98F5-0483F58F2AC2}" destId="{11744A9F-C599-F64B-ACB4-A5A22361C25D}" srcOrd="0" destOrd="0" presId="urn:microsoft.com/office/officeart/2005/8/layout/orgChart1"/>
    <dgm:cxn modelId="{C876FF3A-57CA-6848-85BE-DBEFC3C4E460}" type="presParOf" srcId="{11744A9F-C599-F64B-ACB4-A5A22361C25D}" destId="{4F8792A5-E9D7-C949-9CD4-0CADE2E03D80}" srcOrd="0" destOrd="0" presId="urn:microsoft.com/office/officeart/2005/8/layout/orgChart1"/>
    <dgm:cxn modelId="{0F00F17E-2239-3445-9EFD-019F6F0F90D6}" type="presParOf" srcId="{11744A9F-C599-F64B-ACB4-A5A22361C25D}" destId="{4C8A8809-844D-D74A-AA83-8E2709BDCC7C}" srcOrd="1" destOrd="0" presId="urn:microsoft.com/office/officeart/2005/8/layout/orgChart1"/>
    <dgm:cxn modelId="{203947B9-565E-1B4B-83A3-3FCC5F4E27EE}" type="presParOf" srcId="{4F245BFA-086F-8E4A-98F5-0483F58F2AC2}" destId="{B18343F5-974E-1140-A924-6EEFBC5C123F}" srcOrd="1" destOrd="0" presId="urn:microsoft.com/office/officeart/2005/8/layout/orgChart1"/>
    <dgm:cxn modelId="{B2306805-F620-CB48-8ED6-CDB3256A086F}" type="presParOf" srcId="{4F245BFA-086F-8E4A-98F5-0483F58F2AC2}" destId="{C224DD18-F2A5-454C-AD2D-0C4614E65C32}" srcOrd="2" destOrd="0" presId="urn:microsoft.com/office/officeart/2005/8/layout/orgChart1"/>
    <dgm:cxn modelId="{CEFDE7DB-A828-3E46-80CD-4061E05C5F1E}" type="presParOf" srcId="{C224DD18-F2A5-454C-AD2D-0C4614E65C32}" destId="{6D86BD27-7022-2540-A893-EBB1BB3B468B}" srcOrd="0" destOrd="0" presId="urn:microsoft.com/office/officeart/2005/8/layout/orgChart1"/>
    <dgm:cxn modelId="{DF8A5692-C0BF-4E40-845F-933E3077D879}" type="presParOf" srcId="{C224DD18-F2A5-454C-AD2D-0C4614E65C32}" destId="{4016B7D4-18A2-6E48-9358-552B3A9D4B0B}" srcOrd="1" destOrd="0" presId="urn:microsoft.com/office/officeart/2005/8/layout/orgChart1"/>
    <dgm:cxn modelId="{89632452-982E-C44B-AA71-C1D9B72DACA8}" type="presParOf" srcId="{4016B7D4-18A2-6E48-9358-552B3A9D4B0B}" destId="{B88E81F9-689A-9F45-989C-AD4343404AC3}" srcOrd="0" destOrd="0" presId="urn:microsoft.com/office/officeart/2005/8/layout/orgChart1"/>
    <dgm:cxn modelId="{7A86ABE0-74DC-5548-96E9-7C50F85806BD}" type="presParOf" srcId="{B88E81F9-689A-9F45-989C-AD4343404AC3}" destId="{205804AE-F860-214C-BC6A-B1FFB5C5874C}" srcOrd="0" destOrd="0" presId="urn:microsoft.com/office/officeart/2005/8/layout/orgChart1"/>
    <dgm:cxn modelId="{3D608037-7D9E-CF47-ABFE-169550B43A51}" type="presParOf" srcId="{B88E81F9-689A-9F45-989C-AD4343404AC3}" destId="{BBC18504-D563-AF44-8516-BE95C5199EB4}" srcOrd="1" destOrd="0" presId="urn:microsoft.com/office/officeart/2005/8/layout/orgChart1"/>
    <dgm:cxn modelId="{F632622B-D9B7-EF42-8C4A-4F0CFC829B93}" type="presParOf" srcId="{4016B7D4-18A2-6E48-9358-552B3A9D4B0B}" destId="{A25E422D-7A63-2B48-AF18-E91556BCC148}" srcOrd="1" destOrd="0" presId="urn:microsoft.com/office/officeart/2005/8/layout/orgChart1"/>
    <dgm:cxn modelId="{9236BFD2-18FD-FD4F-BA51-00D4A6BB833C}" type="presParOf" srcId="{4016B7D4-18A2-6E48-9358-552B3A9D4B0B}" destId="{B36E5781-B0C8-0049-A69D-FDDFB2C50880}" srcOrd="2" destOrd="0" presId="urn:microsoft.com/office/officeart/2005/8/layout/orgChart1"/>
    <dgm:cxn modelId="{244DCF09-BD7F-4045-8549-092717C95935}" type="presParOf" srcId="{C224DD18-F2A5-454C-AD2D-0C4614E65C32}" destId="{26170BDD-FB3C-294C-8692-65521328A1C6}" srcOrd="2" destOrd="0" presId="urn:microsoft.com/office/officeart/2005/8/layout/orgChart1"/>
    <dgm:cxn modelId="{027DACAE-C3C1-4F47-BA0E-8D0C8F1B4214}" type="presParOf" srcId="{C224DD18-F2A5-454C-AD2D-0C4614E65C32}" destId="{CB89A7F9-D93E-544C-9B26-8AC044747355}" srcOrd="3" destOrd="0" presId="urn:microsoft.com/office/officeart/2005/8/layout/orgChart1"/>
    <dgm:cxn modelId="{964CF972-4B15-9E4C-B225-8EB2B08EB69D}" type="presParOf" srcId="{CB89A7F9-D93E-544C-9B26-8AC044747355}" destId="{82CE32DD-B110-0344-A623-CA4847E4F299}" srcOrd="0" destOrd="0" presId="urn:microsoft.com/office/officeart/2005/8/layout/orgChart1"/>
    <dgm:cxn modelId="{8715AF96-1D79-A94B-819D-18E82E8ED323}" type="presParOf" srcId="{82CE32DD-B110-0344-A623-CA4847E4F299}" destId="{2CBF5CFC-6793-4A43-A77C-E0C8EBF8041C}" srcOrd="0" destOrd="0" presId="urn:microsoft.com/office/officeart/2005/8/layout/orgChart1"/>
    <dgm:cxn modelId="{97A25C35-BE9E-074B-AE9B-AFAF1428A9AE}" type="presParOf" srcId="{82CE32DD-B110-0344-A623-CA4847E4F299}" destId="{20AC85B9-242F-6144-BC97-D334B118CAF6}" srcOrd="1" destOrd="0" presId="urn:microsoft.com/office/officeart/2005/8/layout/orgChart1"/>
    <dgm:cxn modelId="{D397C402-19D1-1A45-ADAF-C929ECFC5E44}" type="presParOf" srcId="{CB89A7F9-D93E-544C-9B26-8AC044747355}" destId="{058E9145-644C-044E-A022-2FC1E120B458}" srcOrd="1" destOrd="0" presId="urn:microsoft.com/office/officeart/2005/8/layout/orgChart1"/>
    <dgm:cxn modelId="{B200F4B9-0A9A-E44C-90E2-9620E3185196}" type="presParOf" srcId="{CB89A7F9-D93E-544C-9B26-8AC044747355}" destId="{5AB87BB2-C15A-5246-AD26-6C42E2B0FB67}" srcOrd="2" destOrd="0" presId="urn:microsoft.com/office/officeart/2005/8/layout/orgChart1"/>
    <dgm:cxn modelId="{BA4984F1-8463-1D44-86A1-E7F0B9FE7314}" type="presParOf" srcId="{8543F080-6405-084C-928C-F11924E78595}" destId="{6618449D-EDA0-6744-AEEB-411ED6B34488}" srcOrd="2" destOrd="0" presId="urn:microsoft.com/office/officeart/2005/8/layout/orgChart1"/>
    <dgm:cxn modelId="{423F6E17-82E8-3D45-8839-FA3D43126D91}" type="presParOf" srcId="{8543F080-6405-084C-928C-F11924E78595}" destId="{5A70814E-A589-F54F-9BA7-29FF99AADF6D}" srcOrd="3" destOrd="0" presId="urn:microsoft.com/office/officeart/2005/8/layout/orgChart1"/>
    <dgm:cxn modelId="{031D1857-BB72-A94D-86D5-CFFB9BE9B98B}" type="presParOf" srcId="{5A70814E-A589-F54F-9BA7-29FF99AADF6D}" destId="{B9D06180-4B1B-6A44-8029-0B09D6CE18D2}" srcOrd="0" destOrd="0" presId="urn:microsoft.com/office/officeart/2005/8/layout/orgChart1"/>
    <dgm:cxn modelId="{12AE2F68-2102-7A4A-8F13-52D045785977}" type="presParOf" srcId="{B9D06180-4B1B-6A44-8029-0B09D6CE18D2}" destId="{3F1B7588-5F5B-F14D-BF32-D0B86CA66BF6}" srcOrd="0" destOrd="0" presId="urn:microsoft.com/office/officeart/2005/8/layout/orgChart1"/>
    <dgm:cxn modelId="{348D3C51-34AD-DB4B-A1F4-0EDB8D72372F}" type="presParOf" srcId="{B9D06180-4B1B-6A44-8029-0B09D6CE18D2}" destId="{D182F65B-24DC-394A-9A9D-94D3582CAEA1}" srcOrd="1" destOrd="0" presId="urn:microsoft.com/office/officeart/2005/8/layout/orgChart1"/>
    <dgm:cxn modelId="{138DB274-D844-DA46-984E-B8F88AFCFF8B}" type="presParOf" srcId="{5A70814E-A589-F54F-9BA7-29FF99AADF6D}" destId="{D8453D32-5F30-A245-B78D-A3BD9417E19C}" srcOrd="1" destOrd="0" presId="urn:microsoft.com/office/officeart/2005/8/layout/orgChart1"/>
    <dgm:cxn modelId="{BFD641C8-B2C6-5E49-A225-06F9D30C3507}" type="presParOf" srcId="{5A70814E-A589-F54F-9BA7-29FF99AADF6D}" destId="{4175B700-3183-9346-9D67-679C95284241}" srcOrd="2" destOrd="0" presId="urn:microsoft.com/office/officeart/2005/8/layout/orgChart1"/>
    <dgm:cxn modelId="{A786703B-1326-B648-A632-6451983D4B09}" type="presParOf" srcId="{4175B700-3183-9346-9D67-679C95284241}" destId="{29509E23-8F22-4B4B-BC07-B3485ADCEF10}" srcOrd="0" destOrd="0" presId="urn:microsoft.com/office/officeart/2005/8/layout/orgChart1"/>
    <dgm:cxn modelId="{6577801B-56F3-A242-BB5B-7FF37DAC1F65}" type="presParOf" srcId="{4175B700-3183-9346-9D67-679C95284241}" destId="{976B2781-D720-4549-8311-9FBE75AD8B39}" srcOrd="1" destOrd="0" presId="urn:microsoft.com/office/officeart/2005/8/layout/orgChart1"/>
    <dgm:cxn modelId="{7F5FBB51-D422-284C-B490-7EE38C18B851}" type="presParOf" srcId="{976B2781-D720-4549-8311-9FBE75AD8B39}" destId="{B922442B-253E-A547-95B9-5CE819E57664}" srcOrd="0" destOrd="0" presId="urn:microsoft.com/office/officeart/2005/8/layout/orgChart1"/>
    <dgm:cxn modelId="{B936B44F-E286-7E46-B400-F78461FA1D43}" type="presParOf" srcId="{B922442B-253E-A547-95B9-5CE819E57664}" destId="{67D03EB7-8959-3A49-904F-C23B65264F2C}" srcOrd="0" destOrd="0" presId="urn:microsoft.com/office/officeart/2005/8/layout/orgChart1"/>
    <dgm:cxn modelId="{C2FD7E76-D933-7D41-B666-766A3FC421E9}" type="presParOf" srcId="{B922442B-253E-A547-95B9-5CE819E57664}" destId="{D64F82C7-52F0-4B45-8364-EB937D747733}" srcOrd="1" destOrd="0" presId="urn:microsoft.com/office/officeart/2005/8/layout/orgChart1"/>
    <dgm:cxn modelId="{64FF6ABA-D1AF-4548-8789-C304F23999BB}" type="presParOf" srcId="{976B2781-D720-4549-8311-9FBE75AD8B39}" destId="{DC806591-B722-2544-A4A8-5A8B16D554C0}" srcOrd="1" destOrd="0" presId="urn:microsoft.com/office/officeart/2005/8/layout/orgChart1"/>
    <dgm:cxn modelId="{6F86F314-0523-F043-BC26-562B479C53A3}" type="presParOf" srcId="{976B2781-D720-4549-8311-9FBE75AD8B39}" destId="{66674E18-8E16-2646-942E-39FD47492F48}" srcOrd="2" destOrd="0" presId="urn:microsoft.com/office/officeart/2005/8/layout/orgChart1"/>
    <dgm:cxn modelId="{2D40E5ED-D3C4-0F46-BAC8-6596FD4561E6}" type="presParOf" srcId="{4175B700-3183-9346-9D67-679C95284241}" destId="{DE12D51C-CDA5-594A-B36D-AC9E49E468F0}" srcOrd="2" destOrd="0" presId="urn:microsoft.com/office/officeart/2005/8/layout/orgChart1"/>
    <dgm:cxn modelId="{E74D257C-1797-9048-BC58-499DE5ADE08E}" type="presParOf" srcId="{4175B700-3183-9346-9D67-679C95284241}" destId="{D6129DDE-2134-5E47-99A4-E7973A131B07}" srcOrd="3" destOrd="0" presId="urn:microsoft.com/office/officeart/2005/8/layout/orgChart1"/>
    <dgm:cxn modelId="{A39B56BD-B216-7E48-80E8-9E2E8F014100}" type="presParOf" srcId="{D6129DDE-2134-5E47-99A4-E7973A131B07}" destId="{23956C65-8C67-764E-B430-9731EAF70F0B}" srcOrd="0" destOrd="0" presId="urn:microsoft.com/office/officeart/2005/8/layout/orgChart1"/>
    <dgm:cxn modelId="{43C1C58E-3C77-1A40-B7F3-CFBEF3EFB94D}" type="presParOf" srcId="{23956C65-8C67-764E-B430-9731EAF70F0B}" destId="{86E672AC-64D9-7743-A245-4C98F2FB7D6D}" srcOrd="0" destOrd="0" presId="urn:microsoft.com/office/officeart/2005/8/layout/orgChart1"/>
    <dgm:cxn modelId="{B1323EFD-B4EB-E749-A965-BB58EDDEE617}" type="presParOf" srcId="{23956C65-8C67-764E-B430-9731EAF70F0B}" destId="{98F9D4E1-6C74-BB41-8560-E59BE6A41F9F}" srcOrd="1" destOrd="0" presId="urn:microsoft.com/office/officeart/2005/8/layout/orgChart1"/>
    <dgm:cxn modelId="{062B79DF-3F45-1148-8817-1B4478EC7990}" type="presParOf" srcId="{D6129DDE-2134-5E47-99A4-E7973A131B07}" destId="{FFC83F91-D714-A94D-B270-F1301C7E477B}" srcOrd="1" destOrd="0" presId="urn:microsoft.com/office/officeart/2005/8/layout/orgChart1"/>
    <dgm:cxn modelId="{A96401F4-DF81-CB4F-928C-46B16D222543}" type="presParOf" srcId="{D6129DDE-2134-5E47-99A4-E7973A131B07}" destId="{28AF2772-34B9-D646-B90D-170E2C26198C}" srcOrd="2" destOrd="0" presId="urn:microsoft.com/office/officeart/2005/8/layout/orgChart1"/>
    <dgm:cxn modelId="{5AAF20EA-8075-434D-B31E-B438C4FFC4C5}" type="presParOf" srcId="{1313E5F4-9273-BF40-9443-FC8CA7BCED2D}" destId="{79043C15-26D5-EA46-A12D-84039326A8B4}" srcOrd="2" destOrd="0" presId="urn:microsoft.com/office/officeart/2005/8/layout/orgChart1"/>
    <dgm:cxn modelId="{BA446D3A-5560-A74F-BBA9-B53E720F382E}" type="presParOf" srcId="{1313E5F4-9273-BF40-9443-FC8CA7BCED2D}" destId="{B1ED2D1D-92D8-1244-B9B3-B3E69CD0E4E5}" srcOrd="3" destOrd="0" presId="urn:microsoft.com/office/officeart/2005/8/layout/orgChart1"/>
    <dgm:cxn modelId="{A508BAE7-DB25-6941-862F-648226D71FCC}" type="presParOf" srcId="{B1ED2D1D-92D8-1244-B9B3-B3E69CD0E4E5}" destId="{11975579-73D8-1543-9C59-142F490A629A}" srcOrd="0" destOrd="0" presId="urn:microsoft.com/office/officeart/2005/8/layout/orgChart1"/>
    <dgm:cxn modelId="{D2663044-369F-0A4A-B6DE-FEC94EACE244}" type="presParOf" srcId="{11975579-73D8-1543-9C59-142F490A629A}" destId="{F1409012-190F-9745-A0DB-1D229F54ADC9}" srcOrd="0" destOrd="0" presId="urn:microsoft.com/office/officeart/2005/8/layout/orgChart1"/>
    <dgm:cxn modelId="{7E66E74C-47FE-7B4C-98D3-B85ADD5A02E9}" type="presParOf" srcId="{11975579-73D8-1543-9C59-142F490A629A}" destId="{2FE5219C-1A7A-274E-886A-472C69E572E7}" srcOrd="1" destOrd="0" presId="urn:microsoft.com/office/officeart/2005/8/layout/orgChart1"/>
    <dgm:cxn modelId="{C7DCCFB9-1D29-D543-A4D0-840A13D09D5A}" type="presParOf" srcId="{B1ED2D1D-92D8-1244-B9B3-B3E69CD0E4E5}" destId="{EDD12299-CDF6-C64B-B413-A3CC15CE5BD6}" srcOrd="1" destOrd="0" presId="urn:microsoft.com/office/officeart/2005/8/layout/orgChart1"/>
    <dgm:cxn modelId="{AE0CF00C-ACBD-D24D-8567-A2D90CDB0547}" type="presParOf" srcId="{B1ED2D1D-92D8-1244-B9B3-B3E69CD0E4E5}" destId="{5BD93CDD-3428-9346-9971-00F1C048DCB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43C15-26D5-EA46-A12D-84039326A8B4}">
      <dsp:nvSpPr>
        <dsp:cNvPr id="0" name=""/>
        <dsp:cNvSpPr/>
      </dsp:nvSpPr>
      <dsp:spPr>
        <a:xfrm>
          <a:off x="8170993" y="2425551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518"/>
              </a:lnTo>
              <a:lnTo>
                <a:pt x="135773" y="3945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2D51C-CDA5-594A-B36D-AC9E49E468F0}">
      <dsp:nvSpPr>
        <dsp:cNvPr id="0" name=""/>
        <dsp:cNvSpPr/>
      </dsp:nvSpPr>
      <dsp:spPr>
        <a:xfrm>
          <a:off x="7133238" y="4252342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518"/>
              </a:lnTo>
              <a:lnTo>
                <a:pt x="135773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09E23-8F22-4B4B-BC07-B3485ADCEF10}">
      <dsp:nvSpPr>
        <dsp:cNvPr id="0" name=""/>
        <dsp:cNvSpPr/>
      </dsp:nvSpPr>
      <dsp:spPr>
        <a:xfrm>
          <a:off x="7043185" y="4252342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135773" y="0"/>
              </a:moveTo>
              <a:lnTo>
                <a:pt x="135773" y="394518"/>
              </a:lnTo>
              <a:lnTo>
                <a:pt x="4572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8449D-EDA0-6744-AEEB-411ED6B34488}">
      <dsp:nvSpPr>
        <dsp:cNvPr id="0" name=""/>
        <dsp:cNvSpPr/>
      </dsp:nvSpPr>
      <dsp:spPr>
        <a:xfrm>
          <a:off x="6141204" y="3643412"/>
          <a:ext cx="608930" cy="394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518"/>
              </a:lnTo>
              <a:lnTo>
                <a:pt x="60893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70BDD-FB3C-294C-8692-65521328A1C6}">
      <dsp:nvSpPr>
        <dsp:cNvPr id="0" name=""/>
        <dsp:cNvSpPr/>
      </dsp:nvSpPr>
      <dsp:spPr>
        <a:xfrm>
          <a:off x="5057729" y="4252342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518"/>
              </a:lnTo>
              <a:lnTo>
                <a:pt x="135773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6BD27-7022-2540-A893-EBB1BB3B468B}">
      <dsp:nvSpPr>
        <dsp:cNvPr id="0" name=""/>
        <dsp:cNvSpPr/>
      </dsp:nvSpPr>
      <dsp:spPr>
        <a:xfrm>
          <a:off x="4967676" y="4252342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135773" y="0"/>
              </a:moveTo>
              <a:lnTo>
                <a:pt x="135773" y="394518"/>
              </a:lnTo>
              <a:lnTo>
                <a:pt x="4572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A7C53-3238-9D45-BDBA-FEAE41DD5827}">
      <dsp:nvSpPr>
        <dsp:cNvPr id="0" name=""/>
        <dsp:cNvSpPr/>
      </dsp:nvSpPr>
      <dsp:spPr>
        <a:xfrm>
          <a:off x="5532273" y="3643412"/>
          <a:ext cx="608930" cy="394518"/>
        </a:xfrm>
        <a:custGeom>
          <a:avLst/>
          <a:gdLst/>
          <a:ahLst/>
          <a:cxnLst/>
          <a:rect l="0" t="0" r="0" b="0"/>
          <a:pathLst>
            <a:path>
              <a:moveTo>
                <a:pt x="608930" y="0"/>
              </a:moveTo>
              <a:lnTo>
                <a:pt x="608930" y="394518"/>
              </a:lnTo>
              <a:lnTo>
                <a:pt x="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0E1C8-F0C1-3C44-ACC4-DDDFA21B2B76}">
      <dsp:nvSpPr>
        <dsp:cNvPr id="0" name=""/>
        <dsp:cNvSpPr/>
      </dsp:nvSpPr>
      <dsp:spPr>
        <a:xfrm>
          <a:off x="4065694" y="3034481"/>
          <a:ext cx="1646685" cy="394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518"/>
              </a:lnTo>
              <a:lnTo>
                <a:pt x="1646685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7F75F-4A30-1F4A-BC38-B943937767BB}">
      <dsp:nvSpPr>
        <dsp:cNvPr id="0" name=""/>
        <dsp:cNvSpPr/>
      </dsp:nvSpPr>
      <dsp:spPr>
        <a:xfrm>
          <a:off x="2982219" y="4252342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518"/>
              </a:lnTo>
              <a:lnTo>
                <a:pt x="135773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21E55-6F4A-CB41-8225-A5F10CE02B20}">
      <dsp:nvSpPr>
        <dsp:cNvPr id="0" name=""/>
        <dsp:cNvSpPr/>
      </dsp:nvSpPr>
      <dsp:spPr>
        <a:xfrm>
          <a:off x="2892166" y="4252342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135773" y="0"/>
              </a:moveTo>
              <a:lnTo>
                <a:pt x="135773" y="394518"/>
              </a:lnTo>
              <a:lnTo>
                <a:pt x="4572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CA393-5D05-E346-8740-9BEEB76D3D52}">
      <dsp:nvSpPr>
        <dsp:cNvPr id="0" name=""/>
        <dsp:cNvSpPr/>
      </dsp:nvSpPr>
      <dsp:spPr>
        <a:xfrm>
          <a:off x="1990185" y="3643412"/>
          <a:ext cx="608930" cy="394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518"/>
              </a:lnTo>
              <a:lnTo>
                <a:pt x="60893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459ED-BE95-1D46-A67A-278BB9BEA342}">
      <dsp:nvSpPr>
        <dsp:cNvPr id="0" name=""/>
        <dsp:cNvSpPr/>
      </dsp:nvSpPr>
      <dsp:spPr>
        <a:xfrm>
          <a:off x="906710" y="4252342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518"/>
              </a:lnTo>
              <a:lnTo>
                <a:pt x="135773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C37A9-0F67-1046-A215-7EAEED073675}">
      <dsp:nvSpPr>
        <dsp:cNvPr id="0" name=""/>
        <dsp:cNvSpPr/>
      </dsp:nvSpPr>
      <dsp:spPr>
        <a:xfrm>
          <a:off x="816657" y="4252342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135773" y="0"/>
              </a:moveTo>
              <a:lnTo>
                <a:pt x="135773" y="394518"/>
              </a:lnTo>
              <a:lnTo>
                <a:pt x="4572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B6EBE-BC8F-5C4F-A4CA-B20C66055145}">
      <dsp:nvSpPr>
        <dsp:cNvPr id="0" name=""/>
        <dsp:cNvSpPr/>
      </dsp:nvSpPr>
      <dsp:spPr>
        <a:xfrm>
          <a:off x="1381254" y="3643412"/>
          <a:ext cx="608930" cy="394518"/>
        </a:xfrm>
        <a:custGeom>
          <a:avLst/>
          <a:gdLst/>
          <a:ahLst/>
          <a:cxnLst/>
          <a:rect l="0" t="0" r="0" b="0"/>
          <a:pathLst>
            <a:path>
              <a:moveTo>
                <a:pt x="608930" y="0"/>
              </a:moveTo>
              <a:lnTo>
                <a:pt x="608930" y="394518"/>
              </a:lnTo>
              <a:lnTo>
                <a:pt x="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CEA21-640C-7C40-9007-2EE58E05AC6C}">
      <dsp:nvSpPr>
        <dsp:cNvPr id="0" name=""/>
        <dsp:cNvSpPr/>
      </dsp:nvSpPr>
      <dsp:spPr>
        <a:xfrm>
          <a:off x="2419009" y="3034481"/>
          <a:ext cx="1646685" cy="394518"/>
        </a:xfrm>
        <a:custGeom>
          <a:avLst/>
          <a:gdLst/>
          <a:ahLst/>
          <a:cxnLst/>
          <a:rect l="0" t="0" r="0" b="0"/>
          <a:pathLst>
            <a:path>
              <a:moveTo>
                <a:pt x="1646685" y="0"/>
              </a:moveTo>
              <a:lnTo>
                <a:pt x="1646685" y="394518"/>
              </a:lnTo>
              <a:lnTo>
                <a:pt x="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136FC-0718-1B4C-AAEE-29D4A2CC5EE5}">
      <dsp:nvSpPr>
        <dsp:cNvPr id="0" name=""/>
        <dsp:cNvSpPr/>
      </dsp:nvSpPr>
      <dsp:spPr>
        <a:xfrm>
          <a:off x="4494518" y="2425551"/>
          <a:ext cx="3722194" cy="394518"/>
        </a:xfrm>
        <a:custGeom>
          <a:avLst/>
          <a:gdLst/>
          <a:ahLst/>
          <a:cxnLst/>
          <a:rect l="0" t="0" r="0" b="0"/>
          <a:pathLst>
            <a:path>
              <a:moveTo>
                <a:pt x="3722194" y="0"/>
              </a:moveTo>
              <a:lnTo>
                <a:pt x="3722194" y="394518"/>
              </a:lnTo>
              <a:lnTo>
                <a:pt x="0" y="3945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95FDA-2978-644A-ABD3-DDD82FA168FB}">
      <dsp:nvSpPr>
        <dsp:cNvPr id="0" name=""/>
        <dsp:cNvSpPr/>
      </dsp:nvSpPr>
      <dsp:spPr>
        <a:xfrm>
          <a:off x="7787889" y="1996726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World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-x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-y</a:t>
          </a:r>
          <a:endParaRPr lang="en-US" sz="800" kern="1200" dirty="0"/>
        </a:p>
      </dsp:txBody>
      <dsp:txXfrm>
        <a:off x="7787889" y="1996726"/>
        <a:ext cx="857648" cy="428824"/>
      </dsp:txXfrm>
    </dsp:sp>
    <dsp:sp modelId="{F5775107-CCCA-CD4D-B179-09C029FD0160}">
      <dsp:nvSpPr>
        <dsp:cNvPr id="0" name=""/>
        <dsp:cNvSpPr/>
      </dsp:nvSpPr>
      <dsp:spPr>
        <a:xfrm>
          <a:off x="3636870" y="2605657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Vehicles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-x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-y</a:t>
          </a:r>
          <a:endParaRPr lang="en-US" sz="800" kern="1200" dirty="0"/>
        </a:p>
      </dsp:txBody>
      <dsp:txXfrm>
        <a:off x="3636870" y="2605657"/>
        <a:ext cx="857648" cy="428824"/>
      </dsp:txXfrm>
    </dsp:sp>
    <dsp:sp modelId="{DBAEEE53-CD50-484D-8A44-02F9DE19D7A8}">
      <dsp:nvSpPr>
        <dsp:cNvPr id="0" name=""/>
        <dsp:cNvSpPr/>
      </dsp:nvSpPr>
      <dsp:spPr>
        <a:xfrm>
          <a:off x="1561361" y="3214587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Air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1561361" y="3214587"/>
        <a:ext cx="857648" cy="428824"/>
      </dsp:txXfrm>
    </dsp:sp>
    <dsp:sp modelId="{DAADDBCF-1B61-AC4A-A4F4-FA1D9F05F2E7}">
      <dsp:nvSpPr>
        <dsp:cNvPr id="0" name=""/>
        <dsp:cNvSpPr/>
      </dsp:nvSpPr>
      <dsp:spPr>
        <a:xfrm>
          <a:off x="523606" y="382351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Plane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-water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-fuel</a:t>
          </a:r>
          <a:endParaRPr lang="en-US" sz="800" kern="1200" dirty="0"/>
        </a:p>
      </dsp:txBody>
      <dsp:txXfrm>
        <a:off x="523606" y="3823518"/>
        <a:ext cx="857648" cy="428824"/>
      </dsp:txXfrm>
    </dsp:sp>
    <dsp:sp modelId="{7C1C094A-A447-E94A-8902-CA183FD99F0B}">
      <dsp:nvSpPr>
        <dsp:cNvPr id="0" name=""/>
        <dsp:cNvSpPr/>
      </dsp:nvSpPr>
      <dsp:spPr>
        <a:xfrm>
          <a:off x="4728" y="443244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Plane1 ……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-age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-condition</a:t>
          </a:r>
          <a:endParaRPr lang="en-US" sz="800" kern="1200" dirty="0"/>
        </a:p>
      </dsp:txBody>
      <dsp:txXfrm>
        <a:off x="4728" y="4432448"/>
        <a:ext cx="857648" cy="428824"/>
      </dsp:txXfrm>
    </dsp:sp>
    <dsp:sp modelId="{51E65A21-1844-ED4C-921C-3B476A3328F8}">
      <dsp:nvSpPr>
        <dsp:cNvPr id="0" name=""/>
        <dsp:cNvSpPr/>
      </dsp:nvSpPr>
      <dsp:spPr>
        <a:xfrm>
          <a:off x="1042483" y="443244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…….</a:t>
          </a:r>
          <a:r>
            <a:rPr lang="en-US" sz="800" kern="1200" dirty="0" err="1" smtClean="0"/>
            <a:t>PlaneN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-age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-condition</a:t>
          </a:r>
          <a:endParaRPr lang="en-US" sz="800" kern="1200" dirty="0"/>
        </a:p>
      </dsp:txBody>
      <dsp:txXfrm>
        <a:off x="1042483" y="4432448"/>
        <a:ext cx="857648" cy="428824"/>
      </dsp:txXfrm>
    </dsp:sp>
    <dsp:sp modelId="{DAB88339-9197-9842-8C37-E1DE96A93C68}">
      <dsp:nvSpPr>
        <dsp:cNvPr id="0" name=""/>
        <dsp:cNvSpPr/>
      </dsp:nvSpPr>
      <dsp:spPr>
        <a:xfrm>
          <a:off x="2599115" y="382351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Helicopter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-water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-fuel</a:t>
          </a:r>
          <a:endParaRPr lang="en-US" sz="800" kern="1200" dirty="0"/>
        </a:p>
      </dsp:txBody>
      <dsp:txXfrm>
        <a:off x="2599115" y="3823518"/>
        <a:ext cx="857648" cy="428824"/>
      </dsp:txXfrm>
    </dsp:sp>
    <dsp:sp modelId="{E58AC7C5-ABDD-6040-AA82-D20C922F74B3}">
      <dsp:nvSpPr>
        <dsp:cNvPr id="0" name=""/>
        <dsp:cNvSpPr/>
      </dsp:nvSpPr>
      <dsp:spPr>
        <a:xfrm>
          <a:off x="2080238" y="443244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Helicopter1 …..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-age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-condition</a:t>
          </a:r>
          <a:endParaRPr lang="en-US" sz="800" kern="1200" dirty="0"/>
        </a:p>
      </dsp:txBody>
      <dsp:txXfrm>
        <a:off x="2080238" y="4432448"/>
        <a:ext cx="857648" cy="428824"/>
      </dsp:txXfrm>
    </dsp:sp>
    <dsp:sp modelId="{AC89D4A8-011A-BD4C-BAF6-9B7CCB61BDDA}">
      <dsp:nvSpPr>
        <dsp:cNvPr id="0" name=""/>
        <dsp:cNvSpPr/>
      </dsp:nvSpPr>
      <dsp:spPr>
        <a:xfrm>
          <a:off x="3117993" y="443244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…..</a:t>
          </a:r>
          <a:r>
            <a:rPr lang="en-US" sz="800" kern="1200" dirty="0" err="1" smtClean="0"/>
            <a:t>HelicopterN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-age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-condition</a:t>
          </a:r>
          <a:endParaRPr lang="en-US" sz="800" kern="1200" dirty="0"/>
        </a:p>
      </dsp:txBody>
      <dsp:txXfrm>
        <a:off x="3117993" y="4432448"/>
        <a:ext cx="857648" cy="428824"/>
      </dsp:txXfrm>
    </dsp:sp>
    <dsp:sp modelId="{DC3AA488-9688-C340-B9DB-2E72853D416D}">
      <dsp:nvSpPr>
        <dsp:cNvPr id="0" name=""/>
        <dsp:cNvSpPr/>
      </dsp:nvSpPr>
      <dsp:spPr>
        <a:xfrm>
          <a:off x="5712379" y="3214587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Ground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5712379" y="3214587"/>
        <a:ext cx="857648" cy="428824"/>
      </dsp:txXfrm>
    </dsp:sp>
    <dsp:sp modelId="{4F8792A5-E9D7-C949-9CD4-0CADE2E03D80}">
      <dsp:nvSpPr>
        <dsp:cNvPr id="0" name=""/>
        <dsp:cNvSpPr/>
      </dsp:nvSpPr>
      <dsp:spPr>
        <a:xfrm>
          <a:off x="4674625" y="382351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Cars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-water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-fuel</a:t>
          </a:r>
          <a:endParaRPr lang="en-US" sz="800" kern="1200" dirty="0"/>
        </a:p>
      </dsp:txBody>
      <dsp:txXfrm>
        <a:off x="4674625" y="3823518"/>
        <a:ext cx="857648" cy="428824"/>
      </dsp:txXfrm>
    </dsp:sp>
    <dsp:sp modelId="{205804AE-F860-214C-BC6A-B1FFB5C5874C}">
      <dsp:nvSpPr>
        <dsp:cNvPr id="0" name=""/>
        <dsp:cNvSpPr/>
      </dsp:nvSpPr>
      <dsp:spPr>
        <a:xfrm>
          <a:off x="4155747" y="443244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Car1 ……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-age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-condition</a:t>
          </a:r>
          <a:endParaRPr lang="en-US" sz="800" kern="1200" dirty="0"/>
        </a:p>
      </dsp:txBody>
      <dsp:txXfrm>
        <a:off x="4155747" y="4432448"/>
        <a:ext cx="857648" cy="428824"/>
      </dsp:txXfrm>
    </dsp:sp>
    <dsp:sp modelId="{2CBF5CFC-6793-4A43-A77C-E0C8EBF8041C}">
      <dsp:nvSpPr>
        <dsp:cNvPr id="0" name=""/>
        <dsp:cNvSpPr/>
      </dsp:nvSpPr>
      <dsp:spPr>
        <a:xfrm>
          <a:off x="5193502" y="443244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….. </a:t>
          </a:r>
          <a:r>
            <a:rPr lang="en-US" sz="800" kern="1200" dirty="0" err="1" smtClean="0"/>
            <a:t>CarN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-age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-condition</a:t>
          </a:r>
          <a:endParaRPr lang="en-US" sz="800" kern="1200" dirty="0"/>
        </a:p>
      </dsp:txBody>
      <dsp:txXfrm>
        <a:off x="5193502" y="4432448"/>
        <a:ext cx="857648" cy="428824"/>
      </dsp:txXfrm>
    </dsp:sp>
    <dsp:sp modelId="{3F1B7588-5F5B-F14D-BF32-D0B86CA66BF6}">
      <dsp:nvSpPr>
        <dsp:cNvPr id="0" name=""/>
        <dsp:cNvSpPr/>
      </dsp:nvSpPr>
      <dsp:spPr>
        <a:xfrm>
          <a:off x="6750134" y="382351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Trucks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-water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-fuel</a:t>
          </a:r>
          <a:endParaRPr lang="en-US" sz="800" kern="1200" dirty="0"/>
        </a:p>
      </dsp:txBody>
      <dsp:txXfrm>
        <a:off x="6750134" y="3823518"/>
        <a:ext cx="857648" cy="428824"/>
      </dsp:txXfrm>
    </dsp:sp>
    <dsp:sp modelId="{67D03EB7-8959-3A49-904F-C23B65264F2C}">
      <dsp:nvSpPr>
        <dsp:cNvPr id="0" name=""/>
        <dsp:cNvSpPr/>
      </dsp:nvSpPr>
      <dsp:spPr>
        <a:xfrm>
          <a:off x="6231257" y="443244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Truck1 …..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-age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-condition</a:t>
          </a:r>
          <a:endParaRPr lang="en-US" sz="800" kern="1200" dirty="0"/>
        </a:p>
      </dsp:txBody>
      <dsp:txXfrm>
        <a:off x="6231257" y="4432448"/>
        <a:ext cx="857648" cy="428824"/>
      </dsp:txXfrm>
    </dsp:sp>
    <dsp:sp modelId="{86E672AC-64D9-7743-A245-4C98F2FB7D6D}">
      <dsp:nvSpPr>
        <dsp:cNvPr id="0" name=""/>
        <dsp:cNvSpPr/>
      </dsp:nvSpPr>
      <dsp:spPr>
        <a:xfrm>
          <a:off x="7269011" y="443244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..... </a:t>
          </a:r>
          <a:r>
            <a:rPr lang="en-US" sz="800" kern="1200" dirty="0" err="1" smtClean="0"/>
            <a:t>TruckN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-age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-condition</a:t>
          </a:r>
          <a:endParaRPr lang="en-US" sz="800" kern="1200" dirty="0"/>
        </a:p>
      </dsp:txBody>
      <dsp:txXfrm>
        <a:off x="7269011" y="4432448"/>
        <a:ext cx="857648" cy="428824"/>
      </dsp:txXfrm>
    </dsp:sp>
    <dsp:sp modelId="{F1409012-190F-9745-A0DB-1D229F54ADC9}">
      <dsp:nvSpPr>
        <dsp:cNvPr id="0" name=""/>
        <dsp:cNvSpPr/>
      </dsp:nvSpPr>
      <dsp:spPr>
        <a:xfrm>
          <a:off x="8306766" y="2605657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Fire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-x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-y</a:t>
          </a:r>
          <a:endParaRPr lang="en-US" sz="800" kern="1200" dirty="0"/>
        </a:p>
      </dsp:txBody>
      <dsp:txXfrm>
        <a:off x="8306766" y="2605657"/>
        <a:ext cx="857648" cy="428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6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2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5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4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4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1011550"/>
              </p:ext>
            </p:extLst>
          </p:nvPr>
        </p:nvGraphicFramePr>
        <p:xfrm>
          <a:off x="-25144" y="0"/>
          <a:ext cx="916914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03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101</Words>
  <Application>Microsoft Macintosh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Maras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Stavros Maras</dc:creator>
  <cp:lastModifiedBy>Stavros Maras</cp:lastModifiedBy>
  <cp:revision>11</cp:revision>
  <dcterms:created xsi:type="dcterms:W3CDTF">2012-11-15T20:22:52Z</dcterms:created>
  <dcterms:modified xsi:type="dcterms:W3CDTF">2012-11-23T18:09:32Z</dcterms:modified>
</cp:coreProperties>
</file>