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63" r:id="rId3"/>
    <p:sldId id="262" r:id="rId4"/>
    <p:sldId id="258" r:id="rId5"/>
    <p:sldId id="260" r:id="rId6"/>
    <p:sldId id="261" r:id="rId7"/>
    <p:sldId id="257" r:id="rId8"/>
    <p:sldId id="259"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asundhara Pant" userId="db86922ddca6ad18" providerId="LiveId" clId="{3649B7F7-855F-4058-956B-41311DC135B7}"/>
    <pc:docChg chg="modSld">
      <pc:chgData name="Vasundhara Pant" userId="db86922ddca6ad18" providerId="LiveId" clId="{3649B7F7-855F-4058-956B-41311DC135B7}" dt="2021-10-02T11:32:21.199" v="6" actId="14100"/>
      <pc:docMkLst>
        <pc:docMk/>
      </pc:docMkLst>
      <pc:sldChg chg="modSp mod">
        <pc:chgData name="Vasundhara Pant" userId="db86922ddca6ad18" providerId="LiveId" clId="{3649B7F7-855F-4058-956B-41311DC135B7}" dt="2021-10-02T10:07:20.320" v="3" actId="1076"/>
        <pc:sldMkLst>
          <pc:docMk/>
          <pc:sldMk cId="4284541999" sldId="262"/>
        </pc:sldMkLst>
        <pc:graphicFrameChg chg="mod modGraphic">
          <ac:chgData name="Vasundhara Pant" userId="db86922ddca6ad18" providerId="LiveId" clId="{3649B7F7-855F-4058-956B-41311DC135B7}" dt="2021-10-02T10:07:20.320" v="3" actId="1076"/>
          <ac:graphicFrameMkLst>
            <pc:docMk/>
            <pc:sldMk cId="4284541999" sldId="262"/>
            <ac:graphicFrameMk id="5" creationId="{72469400-2400-4EA9-BF57-4CE838F3A3B3}"/>
          </ac:graphicFrameMkLst>
        </pc:graphicFrameChg>
      </pc:sldChg>
      <pc:sldChg chg="modSp mod">
        <pc:chgData name="Vasundhara Pant" userId="db86922ddca6ad18" providerId="LiveId" clId="{3649B7F7-855F-4058-956B-41311DC135B7}" dt="2021-10-02T11:32:21.199" v="6" actId="14100"/>
        <pc:sldMkLst>
          <pc:docMk/>
          <pc:sldMk cId="2560380962" sldId="263"/>
        </pc:sldMkLst>
        <pc:picChg chg="mod">
          <ac:chgData name="Vasundhara Pant" userId="db86922ddca6ad18" providerId="LiveId" clId="{3649B7F7-855F-4058-956B-41311DC135B7}" dt="2021-10-02T11:32:21.199" v="6" actId="14100"/>
          <ac:picMkLst>
            <pc:docMk/>
            <pc:sldMk cId="2560380962" sldId="263"/>
            <ac:picMk id="4" creationId="{0351ECB6-6C00-4B7F-B842-EA6C5117CAD1}"/>
          </ac:picMkLst>
        </pc:picChg>
      </pc:sldChg>
    </pc:docChg>
  </pc:docChgLst>
  <pc:docChgLst>
    <pc:chgData name="Vasundhara Pant" userId="db86922ddca6ad18" providerId="LiveId" clId="{F3A90AFA-4D81-42F2-9E97-FE1698986643}"/>
    <pc:docChg chg="custSel addSld modSld sldOrd">
      <pc:chgData name="Vasundhara Pant" userId="db86922ddca6ad18" providerId="LiveId" clId="{F3A90AFA-4D81-42F2-9E97-FE1698986643}" dt="2021-08-22T18:28:57.260" v="1864"/>
      <pc:docMkLst>
        <pc:docMk/>
      </pc:docMkLst>
      <pc:sldChg chg="addSp modSp mod ord">
        <pc:chgData name="Vasundhara Pant" userId="db86922ddca6ad18" providerId="LiveId" clId="{F3A90AFA-4D81-42F2-9E97-FE1698986643}" dt="2021-08-22T18:17:46.631" v="1851" actId="20577"/>
        <pc:sldMkLst>
          <pc:docMk/>
          <pc:sldMk cId="2586415179" sldId="257"/>
        </pc:sldMkLst>
        <pc:spChg chg="add mod">
          <ac:chgData name="Vasundhara Pant" userId="db86922ddca6ad18" providerId="LiveId" clId="{F3A90AFA-4D81-42F2-9E97-FE1698986643}" dt="2021-08-22T16:59:50.406" v="87"/>
          <ac:spMkLst>
            <pc:docMk/>
            <pc:sldMk cId="2586415179" sldId="257"/>
            <ac:spMk id="11" creationId="{984A565B-DF02-4083-A7AA-DB4470ADEEDA}"/>
          </ac:spMkLst>
        </pc:spChg>
        <pc:spChg chg="add mod">
          <ac:chgData name="Vasundhara Pant" userId="db86922ddca6ad18" providerId="LiveId" clId="{F3A90AFA-4D81-42F2-9E97-FE1698986643}" dt="2021-08-22T16:59:50.406" v="87"/>
          <ac:spMkLst>
            <pc:docMk/>
            <pc:sldMk cId="2586415179" sldId="257"/>
            <ac:spMk id="12" creationId="{E9342E1E-366D-4F69-9877-ABD3865147A7}"/>
          </ac:spMkLst>
        </pc:spChg>
        <pc:spChg chg="add mod">
          <ac:chgData name="Vasundhara Pant" userId="db86922ddca6ad18" providerId="LiveId" clId="{F3A90AFA-4D81-42F2-9E97-FE1698986643}" dt="2021-08-22T17:10:59.779" v="363" actId="20577"/>
          <ac:spMkLst>
            <pc:docMk/>
            <pc:sldMk cId="2586415179" sldId="257"/>
            <ac:spMk id="13" creationId="{AA06FB33-3898-496C-94CD-EFB49908C13C}"/>
          </ac:spMkLst>
        </pc:spChg>
        <pc:grpChg chg="add mod">
          <ac:chgData name="Vasundhara Pant" userId="db86922ddca6ad18" providerId="LiveId" clId="{F3A90AFA-4D81-42F2-9E97-FE1698986643}" dt="2021-08-22T17:36:45.193" v="979" actId="1076"/>
          <ac:grpSpMkLst>
            <pc:docMk/>
            <pc:sldMk cId="2586415179" sldId="257"/>
            <ac:grpSpMk id="10" creationId="{BCBC3117-C3E9-4982-AF3F-38F81AC59D0A}"/>
          </ac:grpSpMkLst>
        </pc:grpChg>
        <pc:graphicFrameChg chg="mod modGraphic">
          <ac:chgData name="Vasundhara Pant" userId="db86922ddca6ad18" providerId="LiveId" clId="{F3A90AFA-4D81-42F2-9E97-FE1698986643}" dt="2021-08-22T17:36:54.584" v="981" actId="14100"/>
          <ac:graphicFrameMkLst>
            <pc:docMk/>
            <pc:sldMk cId="2586415179" sldId="257"/>
            <ac:graphicFrameMk id="8" creationId="{45BA335C-3870-47ED-9B23-D78604147DAD}"/>
          </ac:graphicFrameMkLst>
        </pc:graphicFrameChg>
        <pc:graphicFrameChg chg="add mod modGraphic">
          <ac:chgData name="Vasundhara Pant" userId="db86922ddca6ad18" providerId="LiveId" clId="{F3A90AFA-4D81-42F2-9E97-FE1698986643}" dt="2021-08-22T18:17:46.631" v="1851" actId="20577"/>
          <ac:graphicFrameMkLst>
            <pc:docMk/>
            <pc:sldMk cId="2586415179" sldId="257"/>
            <ac:graphicFrameMk id="9" creationId="{D6E5DF1C-C26F-4606-9109-8C1747D2B8D4}"/>
          </ac:graphicFrameMkLst>
        </pc:graphicFrameChg>
        <pc:picChg chg="mod">
          <ac:chgData name="Vasundhara Pant" userId="db86922ddca6ad18" providerId="LiveId" clId="{F3A90AFA-4D81-42F2-9E97-FE1698986643}" dt="2021-08-22T17:09:42.237" v="282" actId="14100"/>
          <ac:picMkLst>
            <pc:docMk/>
            <pc:sldMk cId="2586415179" sldId="257"/>
            <ac:picMk id="5" creationId="{39A1E01A-7D0E-46DC-BA8C-E3FA3CDB3058}"/>
          </ac:picMkLst>
        </pc:picChg>
      </pc:sldChg>
      <pc:sldChg chg="modSp mod ord">
        <pc:chgData name="Vasundhara Pant" userId="db86922ddca6ad18" providerId="LiveId" clId="{F3A90AFA-4D81-42F2-9E97-FE1698986643}" dt="2021-08-22T18:28:53.792" v="1862"/>
        <pc:sldMkLst>
          <pc:docMk/>
          <pc:sldMk cId="3500974108" sldId="258"/>
        </pc:sldMkLst>
        <pc:spChg chg="mod">
          <ac:chgData name="Vasundhara Pant" userId="db86922ddca6ad18" providerId="LiveId" clId="{F3A90AFA-4D81-42F2-9E97-FE1698986643}" dt="2021-08-22T18:28:35.744" v="1860" actId="20577"/>
          <ac:spMkLst>
            <pc:docMk/>
            <pc:sldMk cId="3500974108" sldId="258"/>
            <ac:spMk id="2" creationId="{90A77CF3-CDA9-4D53-A608-57FEA028882D}"/>
          </ac:spMkLst>
        </pc:spChg>
        <pc:spChg chg="mod">
          <ac:chgData name="Vasundhara Pant" userId="db86922ddca6ad18" providerId="LiveId" clId="{F3A90AFA-4D81-42F2-9E97-FE1698986643}" dt="2021-08-22T17:24:26.153" v="631" actId="14100"/>
          <ac:spMkLst>
            <pc:docMk/>
            <pc:sldMk cId="3500974108" sldId="258"/>
            <ac:spMk id="3" creationId="{04A62CEE-1337-4C4C-AA44-CCE1FD24E715}"/>
          </ac:spMkLst>
        </pc:spChg>
      </pc:sldChg>
      <pc:sldChg chg="modSp mod ord">
        <pc:chgData name="Vasundhara Pant" userId="db86922ddca6ad18" providerId="LiveId" clId="{F3A90AFA-4D81-42F2-9E97-FE1698986643}" dt="2021-08-22T18:11:19.828" v="1837"/>
        <pc:sldMkLst>
          <pc:docMk/>
          <pc:sldMk cId="3623041306" sldId="259"/>
        </pc:sldMkLst>
        <pc:spChg chg="mod">
          <ac:chgData name="Vasundhara Pant" userId="db86922ddca6ad18" providerId="LiveId" clId="{F3A90AFA-4D81-42F2-9E97-FE1698986643}" dt="2021-08-22T16:55:53.001" v="48" actId="20577"/>
          <ac:spMkLst>
            <pc:docMk/>
            <pc:sldMk cId="3623041306" sldId="259"/>
            <ac:spMk id="6" creationId="{9E93E90A-99C4-429D-A194-6B70E8AAF6E6}"/>
          </ac:spMkLst>
        </pc:spChg>
      </pc:sldChg>
      <pc:sldChg chg="delSp modSp new mod ord">
        <pc:chgData name="Vasundhara Pant" userId="db86922ddca6ad18" providerId="LiveId" clId="{F3A90AFA-4D81-42F2-9E97-FE1698986643}" dt="2021-08-22T18:28:57.260" v="1864"/>
        <pc:sldMkLst>
          <pc:docMk/>
          <pc:sldMk cId="2982564148" sldId="260"/>
        </pc:sldMkLst>
        <pc:spChg chg="del">
          <ac:chgData name="Vasundhara Pant" userId="db86922ddca6ad18" providerId="LiveId" clId="{F3A90AFA-4D81-42F2-9E97-FE1698986643}" dt="2021-08-22T17:52:01.451" v="984" actId="478"/>
          <ac:spMkLst>
            <pc:docMk/>
            <pc:sldMk cId="2982564148" sldId="260"/>
            <ac:spMk id="2" creationId="{E97AD45A-3951-4FBC-B253-626E140859CD}"/>
          </ac:spMkLst>
        </pc:spChg>
        <pc:spChg chg="mod">
          <ac:chgData name="Vasundhara Pant" userId="db86922ddca6ad18" providerId="LiveId" clId="{F3A90AFA-4D81-42F2-9E97-FE1698986643}" dt="2021-08-22T17:52:11.902" v="987" actId="403"/>
          <ac:spMkLst>
            <pc:docMk/>
            <pc:sldMk cId="2982564148" sldId="260"/>
            <ac:spMk id="3" creationId="{715A4526-C073-4A09-88B1-7B5FD69F1B4F}"/>
          </ac:spMkLst>
        </pc:spChg>
      </pc:sldChg>
      <pc:sldChg chg="modSp new mod ord">
        <pc:chgData name="Vasundhara Pant" userId="db86922ddca6ad18" providerId="LiveId" clId="{F3A90AFA-4D81-42F2-9E97-FE1698986643}" dt="2021-08-22T18:11:13.848" v="1833"/>
        <pc:sldMkLst>
          <pc:docMk/>
          <pc:sldMk cId="1089047315" sldId="261"/>
        </pc:sldMkLst>
        <pc:spChg chg="mod">
          <ac:chgData name="Vasundhara Pant" userId="db86922ddca6ad18" providerId="LiveId" clId="{F3A90AFA-4D81-42F2-9E97-FE1698986643}" dt="2021-08-22T18:10:37.940" v="1831" actId="207"/>
          <ac:spMkLst>
            <pc:docMk/>
            <pc:sldMk cId="1089047315" sldId="261"/>
            <ac:spMk id="2" creationId="{6A26BAC1-C6DE-4DE2-BFB1-A02C96F63199}"/>
          </ac:spMkLst>
        </pc:spChg>
        <pc:spChg chg="mod">
          <ac:chgData name="Vasundhara Pant" userId="db86922ddca6ad18" providerId="LiveId" clId="{F3A90AFA-4D81-42F2-9E97-FE1698986643}" dt="2021-08-22T18:09:50.489" v="1802" actId="403"/>
          <ac:spMkLst>
            <pc:docMk/>
            <pc:sldMk cId="1089047315" sldId="261"/>
            <ac:spMk id="3" creationId="{42929EA2-AC1B-47CD-BC28-A6289EF27BF9}"/>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AF0FB65-A735-45A8-8461-3C1434B591DB}" type="doc">
      <dgm:prSet loTypeId="urn:microsoft.com/office/officeart/2005/8/layout/vProcess5" loCatId="process" qsTypeId="urn:microsoft.com/office/officeart/2005/8/quickstyle/simple1" qsCatId="simple" csTypeId="urn:microsoft.com/office/officeart/2005/8/colors/accent1_2" csCatId="accent1" phldr="1"/>
      <dgm:spPr/>
      <dgm:t>
        <a:bodyPr/>
        <a:lstStyle/>
        <a:p>
          <a:endParaRPr lang="en-IN"/>
        </a:p>
      </dgm:t>
    </dgm:pt>
    <dgm:pt modelId="{4BBEDB56-5D10-44D8-A45F-2803AB2E1DEE}">
      <dgm:prSet phldrT="[Text]" custT="1"/>
      <dgm:spPr/>
      <dgm:t>
        <a:bodyPr/>
        <a:lstStyle/>
        <a:p>
          <a:r>
            <a:rPr lang="en-US" sz="1200" dirty="0"/>
            <a:t>Make an analog  signal using -time vector </a:t>
          </a:r>
          <a:r>
            <a:rPr lang="en-US" sz="1200" b="1" dirty="0">
              <a:solidFill>
                <a:schemeClr val="tx1"/>
              </a:solidFill>
            </a:rPr>
            <a:t>(will be mentioned in code) </a:t>
          </a:r>
          <a:r>
            <a:rPr lang="en-US" sz="1200" dirty="0"/>
            <a:t>and some equation like of </a:t>
          </a:r>
          <a:r>
            <a:rPr lang="en-US" sz="1200" dirty="0" err="1"/>
            <a:t>sinx</a:t>
          </a:r>
          <a:r>
            <a:rPr lang="en-US" sz="1200" dirty="0"/>
            <a:t> , </a:t>
          </a:r>
          <a:r>
            <a:rPr lang="en-US" sz="1200" dirty="0" err="1"/>
            <a:t>cosx</a:t>
          </a:r>
          <a:r>
            <a:rPr lang="en-US" sz="1200" dirty="0"/>
            <a:t>, etc. which forms analog signals</a:t>
          </a:r>
          <a:r>
            <a:rPr lang="en-US" sz="1200" b="1" dirty="0">
              <a:solidFill>
                <a:schemeClr val="tx1"/>
              </a:solidFill>
            </a:rPr>
            <a:t>( will ask user to type the equation)</a:t>
          </a:r>
          <a:endParaRPr lang="en-IN" sz="1200" b="1" dirty="0">
            <a:solidFill>
              <a:schemeClr val="tx1"/>
            </a:solidFill>
          </a:endParaRPr>
        </a:p>
      </dgm:t>
    </dgm:pt>
    <dgm:pt modelId="{77CBB5B8-9B36-4DBA-9809-DB124DFCCA0A}" type="parTrans" cxnId="{48CE9BBA-135E-41AE-82BE-B62902303DA8}">
      <dgm:prSet/>
      <dgm:spPr/>
      <dgm:t>
        <a:bodyPr/>
        <a:lstStyle/>
        <a:p>
          <a:endParaRPr lang="en-IN"/>
        </a:p>
      </dgm:t>
    </dgm:pt>
    <dgm:pt modelId="{07BE04E8-20D0-4493-8FA3-C4290B300219}" type="sibTrans" cxnId="{48CE9BBA-135E-41AE-82BE-B62902303DA8}">
      <dgm:prSet/>
      <dgm:spPr/>
      <dgm:t>
        <a:bodyPr/>
        <a:lstStyle/>
        <a:p>
          <a:endParaRPr lang="en-IN"/>
        </a:p>
      </dgm:t>
    </dgm:pt>
    <dgm:pt modelId="{CB9C7B60-1314-449F-855D-02F1E14A2BEB}">
      <dgm:prSet phldrT="[Text]" custT="1"/>
      <dgm:spPr/>
      <dgm:t>
        <a:bodyPr/>
        <a:lstStyle/>
        <a:p>
          <a:r>
            <a:rPr lang="en-US" sz="1600" dirty="0"/>
            <a:t>Sampling will be performed in which according to some sampling frequency samples will be taken -graph will be shown showing discrete value</a:t>
          </a:r>
          <a:endParaRPr lang="en-IN" sz="1600" dirty="0"/>
        </a:p>
      </dgm:t>
    </dgm:pt>
    <dgm:pt modelId="{87AF21A1-4CDC-4D72-81FD-4583627207DA}" type="parTrans" cxnId="{0DA9A1D9-429A-4B3C-A06E-5567C3EB11AD}">
      <dgm:prSet/>
      <dgm:spPr/>
      <dgm:t>
        <a:bodyPr/>
        <a:lstStyle/>
        <a:p>
          <a:endParaRPr lang="en-IN"/>
        </a:p>
      </dgm:t>
    </dgm:pt>
    <dgm:pt modelId="{53C0B763-BC9F-428B-B93F-8BB955DC9C29}" type="sibTrans" cxnId="{0DA9A1D9-429A-4B3C-A06E-5567C3EB11AD}">
      <dgm:prSet/>
      <dgm:spPr/>
      <dgm:t>
        <a:bodyPr/>
        <a:lstStyle/>
        <a:p>
          <a:endParaRPr lang="en-IN"/>
        </a:p>
      </dgm:t>
    </dgm:pt>
    <dgm:pt modelId="{E67B5550-758F-40A1-84E2-74B104FE4673}">
      <dgm:prSet phldrT="[Text]" custT="1"/>
      <dgm:spPr/>
      <dgm:t>
        <a:bodyPr/>
        <a:lstStyle/>
        <a:p>
          <a:r>
            <a:rPr lang="en-US" sz="1400" dirty="0"/>
            <a:t>Quantization - value will be quantized using </a:t>
          </a:r>
          <a:r>
            <a:rPr lang="en-IN" sz="1400" b="1" dirty="0">
              <a:solidFill>
                <a:schemeClr val="tx1"/>
              </a:solidFill>
            </a:rPr>
            <a:t>fix(y/q) </a:t>
          </a:r>
          <a:r>
            <a:rPr lang="en-IN" sz="1400" b="0" dirty="0">
              <a:solidFill>
                <a:schemeClr val="bg1"/>
              </a:solidFill>
            </a:rPr>
            <a:t>function in MATLAB it will round off the given decimal (input) valued in integral</a:t>
          </a:r>
        </a:p>
      </dgm:t>
    </dgm:pt>
    <dgm:pt modelId="{99FE8854-B80B-4A56-B782-D1C6CE27F7F3}" type="parTrans" cxnId="{1BFFF42E-E66C-4E4A-9122-15B0F8CF92FD}">
      <dgm:prSet/>
      <dgm:spPr/>
      <dgm:t>
        <a:bodyPr/>
        <a:lstStyle/>
        <a:p>
          <a:endParaRPr lang="en-IN"/>
        </a:p>
      </dgm:t>
    </dgm:pt>
    <dgm:pt modelId="{92849E8A-9178-4C7E-9498-999D8439F4DC}" type="sibTrans" cxnId="{1BFFF42E-E66C-4E4A-9122-15B0F8CF92FD}">
      <dgm:prSet/>
      <dgm:spPr/>
      <dgm:t>
        <a:bodyPr/>
        <a:lstStyle/>
        <a:p>
          <a:endParaRPr lang="en-IN"/>
        </a:p>
      </dgm:t>
    </dgm:pt>
    <dgm:pt modelId="{B817BC55-3C40-42C9-9775-303CF3CFF7DF}" type="pres">
      <dgm:prSet presAssocID="{DAF0FB65-A735-45A8-8461-3C1434B591DB}" presName="outerComposite" presStyleCnt="0">
        <dgm:presLayoutVars>
          <dgm:chMax val="5"/>
          <dgm:dir/>
          <dgm:resizeHandles val="exact"/>
        </dgm:presLayoutVars>
      </dgm:prSet>
      <dgm:spPr/>
    </dgm:pt>
    <dgm:pt modelId="{D879349F-19BF-4D87-B733-C077BCB3F0EF}" type="pres">
      <dgm:prSet presAssocID="{DAF0FB65-A735-45A8-8461-3C1434B591DB}" presName="dummyMaxCanvas" presStyleCnt="0">
        <dgm:presLayoutVars/>
      </dgm:prSet>
      <dgm:spPr/>
    </dgm:pt>
    <dgm:pt modelId="{E21EB333-D0EE-44C0-ACC2-DA81E53B2617}" type="pres">
      <dgm:prSet presAssocID="{DAF0FB65-A735-45A8-8461-3C1434B591DB}" presName="ThreeNodes_1" presStyleLbl="node1" presStyleIdx="0" presStyleCnt="3" custScaleX="100443" custScaleY="112867" custLinFactNeighborX="16387" custLinFactNeighborY="-2717">
        <dgm:presLayoutVars>
          <dgm:bulletEnabled val="1"/>
        </dgm:presLayoutVars>
      </dgm:prSet>
      <dgm:spPr/>
    </dgm:pt>
    <dgm:pt modelId="{6F030AAA-DEB2-43CF-9EE9-1309D2C9B6E7}" type="pres">
      <dgm:prSet presAssocID="{DAF0FB65-A735-45A8-8461-3C1434B591DB}" presName="ThreeNodes_2" presStyleLbl="node1" presStyleIdx="1" presStyleCnt="3" custScaleY="113109" custLinFactNeighborX="8713" custLinFactNeighborY="4728">
        <dgm:presLayoutVars>
          <dgm:bulletEnabled val="1"/>
        </dgm:presLayoutVars>
      </dgm:prSet>
      <dgm:spPr/>
    </dgm:pt>
    <dgm:pt modelId="{34AA70EE-9169-4692-8BED-BE6C172EB8FD}" type="pres">
      <dgm:prSet presAssocID="{DAF0FB65-A735-45A8-8461-3C1434B591DB}" presName="ThreeNodes_3" presStyleLbl="node1" presStyleIdx="2" presStyleCnt="3" custScaleY="95053" custLinFactNeighborX="464" custLinFactNeighborY="-2717">
        <dgm:presLayoutVars>
          <dgm:bulletEnabled val="1"/>
        </dgm:presLayoutVars>
      </dgm:prSet>
      <dgm:spPr/>
    </dgm:pt>
    <dgm:pt modelId="{47D5D78A-7938-48A3-99DE-919640CFC36E}" type="pres">
      <dgm:prSet presAssocID="{DAF0FB65-A735-45A8-8461-3C1434B591DB}" presName="ThreeConn_1-2" presStyleLbl="fgAccFollowNode1" presStyleIdx="0" presStyleCnt="2" custLinFactNeighborX="54348" custLinFactNeighborY="-6968">
        <dgm:presLayoutVars>
          <dgm:bulletEnabled val="1"/>
        </dgm:presLayoutVars>
      </dgm:prSet>
      <dgm:spPr/>
    </dgm:pt>
    <dgm:pt modelId="{E5274FE2-2F03-4F9D-A43F-00ADAFE449AD}" type="pres">
      <dgm:prSet presAssocID="{DAF0FB65-A735-45A8-8461-3C1434B591DB}" presName="ThreeConn_2-3" presStyleLbl="fgAccFollowNode1" presStyleIdx="1" presStyleCnt="2">
        <dgm:presLayoutVars>
          <dgm:bulletEnabled val="1"/>
        </dgm:presLayoutVars>
      </dgm:prSet>
      <dgm:spPr/>
    </dgm:pt>
    <dgm:pt modelId="{60487911-5896-42C6-8D43-BDF4F9DD03D5}" type="pres">
      <dgm:prSet presAssocID="{DAF0FB65-A735-45A8-8461-3C1434B591DB}" presName="ThreeNodes_1_text" presStyleLbl="node1" presStyleIdx="2" presStyleCnt="3">
        <dgm:presLayoutVars>
          <dgm:bulletEnabled val="1"/>
        </dgm:presLayoutVars>
      </dgm:prSet>
      <dgm:spPr/>
    </dgm:pt>
    <dgm:pt modelId="{35FC42FF-28CE-4148-A68E-DF0F60F5A3ED}" type="pres">
      <dgm:prSet presAssocID="{DAF0FB65-A735-45A8-8461-3C1434B591DB}" presName="ThreeNodes_2_text" presStyleLbl="node1" presStyleIdx="2" presStyleCnt="3">
        <dgm:presLayoutVars>
          <dgm:bulletEnabled val="1"/>
        </dgm:presLayoutVars>
      </dgm:prSet>
      <dgm:spPr/>
    </dgm:pt>
    <dgm:pt modelId="{FCB9667F-84EA-4B4C-BE3C-93F06933F106}" type="pres">
      <dgm:prSet presAssocID="{DAF0FB65-A735-45A8-8461-3C1434B591DB}" presName="ThreeNodes_3_text" presStyleLbl="node1" presStyleIdx="2" presStyleCnt="3">
        <dgm:presLayoutVars>
          <dgm:bulletEnabled val="1"/>
        </dgm:presLayoutVars>
      </dgm:prSet>
      <dgm:spPr/>
    </dgm:pt>
  </dgm:ptLst>
  <dgm:cxnLst>
    <dgm:cxn modelId="{C613D627-3F6C-422D-9E01-197F6BF983AE}" type="presOf" srcId="{E67B5550-758F-40A1-84E2-74B104FE4673}" destId="{34AA70EE-9169-4692-8BED-BE6C172EB8FD}" srcOrd="0" destOrd="0" presId="urn:microsoft.com/office/officeart/2005/8/layout/vProcess5"/>
    <dgm:cxn modelId="{1BFFF42E-E66C-4E4A-9122-15B0F8CF92FD}" srcId="{DAF0FB65-A735-45A8-8461-3C1434B591DB}" destId="{E67B5550-758F-40A1-84E2-74B104FE4673}" srcOrd="2" destOrd="0" parTransId="{99FE8854-B80B-4A56-B782-D1C6CE27F7F3}" sibTransId="{92849E8A-9178-4C7E-9498-999D8439F4DC}"/>
    <dgm:cxn modelId="{FD9D9630-B7DE-4AB3-9716-CBFE7EC72155}" type="presOf" srcId="{DAF0FB65-A735-45A8-8461-3C1434B591DB}" destId="{B817BC55-3C40-42C9-9775-303CF3CFF7DF}" srcOrd="0" destOrd="0" presId="urn:microsoft.com/office/officeart/2005/8/layout/vProcess5"/>
    <dgm:cxn modelId="{2549153A-F99D-4792-9FE1-95F2F89D2551}" type="presOf" srcId="{4BBEDB56-5D10-44D8-A45F-2803AB2E1DEE}" destId="{E21EB333-D0EE-44C0-ACC2-DA81E53B2617}" srcOrd="0" destOrd="0" presId="urn:microsoft.com/office/officeart/2005/8/layout/vProcess5"/>
    <dgm:cxn modelId="{ADB34E73-905D-4AA1-910A-AC7736F93CBD}" type="presOf" srcId="{CB9C7B60-1314-449F-855D-02F1E14A2BEB}" destId="{35FC42FF-28CE-4148-A68E-DF0F60F5A3ED}" srcOrd="1" destOrd="0" presId="urn:microsoft.com/office/officeart/2005/8/layout/vProcess5"/>
    <dgm:cxn modelId="{C91AD17C-1164-443F-B201-C950F87C9AFB}" type="presOf" srcId="{07BE04E8-20D0-4493-8FA3-C4290B300219}" destId="{47D5D78A-7938-48A3-99DE-919640CFC36E}" srcOrd="0" destOrd="0" presId="urn:microsoft.com/office/officeart/2005/8/layout/vProcess5"/>
    <dgm:cxn modelId="{9108BDA7-10F7-4DAD-A07E-FDEF226DA5DB}" type="presOf" srcId="{53C0B763-BC9F-428B-B93F-8BB955DC9C29}" destId="{E5274FE2-2F03-4F9D-A43F-00ADAFE449AD}" srcOrd="0" destOrd="0" presId="urn:microsoft.com/office/officeart/2005/8/layout/vProcess5"/>
    <dgm:cxn modelId="{3675CCB8-6261-4BC5-8676-92B571306A83}" type="presOf" srcId="{4BBEDB56-5D10-44D8-A45F-2803AB2E1DEE}" destId="{60487911-5896-42C6-8D43-BDF4F9DD03D5}" srcOrd="1" destOrd="0" presId="urn:microsoft.com/office/officeart/2005/8/layout/vProcess5"/>
    <dgm:cxn modelId="{48CE9BBA-135E-41AE-82BE-B62902303DA8}" srcId="{DAF0FB65-A735-45A8-8461-3C1434B591DB}" destId="{4BBEDB56-5D10-44D8-A45F-2803AB2E1DEE}" srcOrd="0" destOrd="0" parTransId="{77CBB5B8-9B36-4DBA-9809-DB124DFCCA0A}" sibTransId="{07BE04E8-20D0-4493-8FA3-C4290B300219}"/>
    <dgm:cxn modelId="{BF58C7BC-D909-4CF4-BE0B-02B2D56D638D}" type="presOf" srcId="{E67B5550-758F-40A1-84E2-74B104FE4673}" destId="{FCB9667F-84EA-4B4C-BE3C-93F06933F106}" srcOrd="1" destOrd="0" presId="urn:microsoft.com/office/officeart/2005/8/layout/vProcess5"/>
    <dgm:cxn modelId="{0DA9A1D9-429A-4B3C-A06E-5567C3EB11AD}" srcId="{DAF0FB65-A735-45A8-8461-3C1434B591DB}" destId="{CB9C7B60-1314-449F-855D-02F1E14A2BEB}" srcOrd="1" destOrd="0" parTransId="{87AF21A1-4CDC-4D72-81FD-4583627207DA}" sibTransId="{53C0B763-BC9F-428B-B93F-8BB955DC9C29}"/>
    <dgm:cxn modelId="{C339B1D9-BADB-4BE0-8EB2-98CA44682308}" type="presOf" srcId="{CB9C7B60-1314-449F-855D-02F1E14A2BEB}" destId="{6F030AAA-DEB2-43CF-9EE9-1309D2C9B6E7}" srcOrd="0" destOrd="0" presId="urn:microsoft.com/office/officeart/2005/8/layout/vProcess5"/>
    <dgm:cxn modelId="{8CA87713-80BC-42FC-AEBB-45A5664BF2EC}" type="presParOf" srcId="{B817BC55-3C40-42C9-9775-303CF3CFF7DF}" destId="{D879349F-19BF-4D87-B733-C077BCB3F0EF}" srcOrd="0" destOrd="0" presId="urn:microsoft.com/office/officeart/2005/8/layout/vProcess5"/>
    <dgm:cxn modelId="{1D71F3FA-0FB7-44DC-88B2-43F118EE50E8}" type="presParOf" srcId="{B817BC55-3C40-42C9-9775-303CF3CFF7DF}" destId="{E21EB333-D0EE-44C0-ACC2-DA81E53B2617}" srcOrd="1" destOrd="0" presId="urn:microsoft.com/office/officeart/2005/8/layout/vProcess5"/>
    <dgm:cxn modelId="{0E6CCD8C-2D07-4E1F-A6B0-F39377319C63}" type="presParOf" srcId="{B817BC55-3C40-42C9-9775-303CF3CFF7DF}" destId="{6F030AAA-DEB2-43CF-9EE9-1309D2C9B6E7}" srcOrd="2" destOrd="0" presId="urn:microsoft.com/office/officeart/2005/8/layout/vProcess5"/>
    <dgm:cxn modelId="{84F29ED8-AD05-442B-B627-A15DADB74C76}" type="presParOf" srcId="{B817BC55-3C40-42C9-9775-303CF3CFF7DF}" destId="{34AA70EE-9169-4692-8BED-BE6C172EB8FD}" srcOrd="3" destOrd="0" presId="urn:microsoft.com/office/officeart/2005/8/layout/vProcess5"/>
    <dgm:cxn modelId="{3F51CEE7-173A-4E43-8615-70E43D7EDC17}" type="presParOf" srcId="{B817BC55-3C40-42C9-9775-303CF3CFF7DF}" destId="{47D5D78A-7938-48A3-99DE-919640CFC36E}" srcOrd="4" destOrd="0" presId="urn:microsoft.com/office/officeart/2005/8/layout/vProcess5"/>
    <dgm:cxn modelId="{CB459DBE-3989-4717-B575-E287E96D6BFF}" type="presParOf" srcId="{B817BC55-3C40-42C9-9775-303CF3CFF7DF}" destId="{E5274FE2-2F03-4F9D-A43F-00ADAFE449AD}" srcOrd="5" destOrd="0" presId="urn:microsoft.com/office/officeart/2005/8/layout/vProcess5"/>
    <dgm:cxn modelId="{912308D5-C177-4AF9-83B7-E8DCB025CDF4}" type="presParOf" srcId="{B817BC55-3C40-42C9-9775-303CF3CFF7DF}" destId="{60487911-5896-42C6-8D43-BDF4F9DD03D5}" srcOrd="6" destOrd="0" presId="urn:microsoft.com/office/officeart/2005/8/layout/vProcess5"/>
    <dgm:cxn modelId="{B4A4AE2B-10C5-4BF9-AACD-26569EE41154}" type="presParOf" srcId="{B817BC55-3C40-42C9-9775-303CF3CFF7DF}" destId="{35FC42FF-28CE-4148-A68E-DF0F60F5A3ED}" srcOrd="7" destOrd="0" presId="urn:microsoft.com/office/officeart/2005/8/layout/vProcess5"/>
    <dgm:cxn modelId="{A89420F7-58D7-4650-B86E-270E6FF49A63}" type="presParOf" srcId="{B817BC55-3C40-42C9-9775-303CF3CFF7DF}" destId="{FCB9667F-84EA-4B4C-BE3C-93F06933F106}" srcOrd="8"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A7BF811-0391-4F4E-8278-89FD6E969EF0}" type="doc">
      <dgm:prSet loTypeId="urn:microsoft.com/office/officeart/2005/8/layout/vProcess5" loCatId="process" qsTypeId="urn:microsoft.com/office/officeart/2005/8/quickstyle/simple1" qsCatId="simple" csTypeId="urn:microsoft.com/office/officeart/2005/8/colors/accent1_2" csCatId="accent1" phldr="1"/>
      <dgm:spPr/>
      <dgm:t>
        <a:bodyPr/>
        <a:lstStyle/>
        <a:p>
          <a:endParaRPr lang="en-IN"/>
        </a:p>
      </dgm:t>
    </dgm:pt>
    <dgm:pt modelId="{7B6BC2A8-0E57-4643-9505-C63C79DA84CC}">
      <dgm:prSet phldrT="[Text]" custT="1"/>
      <dgm:spPr/>
      <dgm:t>
        <a:bodyPr/>
        <a:lstStyle/>
        <a:p>
          <a:r>
            <a:rPr lang="en-US" sz="1400" dirty="0"/>
            <a:t>Then these quantized valued will be converted to binary outputs. Using coding</a:t>
          </a:r>
          <a:endParaRPr lang="en-IN" sz="1400" dirty="0"/>
        </a:p>
      </dgm:t>
    </dgm:pt>
    <dgm:pt modelId="{96C4746D-A3FF-467A-8BE2-6CD1514810E7}" type="parTrans" cxnId="{EE12870B-5F96-4EE9-8353-D254DE6680F1}">
      <dgm:prSet/>
      <dgm:spPr/>
      <dgm:t>
        <a:bodyPr/>
        <a:lstStyle/>
        <a:p>
          <a:endParaRPr lang="en-IN"/>
        </a:p>
      </dgm:t>
    </dgm:pt>
    <dgm:pt modelId="{D6A1E97C-48D7-4680-8A6E-55A8F10B4126}" type="sibTrans" cxnId="{EE12870B-5F96-4EE9-8353-D254DE6680F1}">
      <dgm:prSet/>
      <dgm:spPr/>
      <dgm:t>
        <a:bodyPr/>
        <a:lstStyle/>
        <a:p>
          <a:endParaRPr lang="en-IN"/>
        </a:p>
      </dgm:t>
    </dgm:pt>
    <dgm:pt modelId="{EB33B963-9BB2-4B92-BA21-0A81934BE3C2}">
      <dgm:prSet phldrT="[Text]" custT="1"/>
      <dgm:spPr/>
      <dgm:t>
        <a:bodyPr/>
        <a:lstStyle/>
        <a:p>
          <a:r>
            <a:rPr lang="en-US" sz="1600" dirty="0"/>
            <a:t>Hence we will get the binary value for the analog signals</a:t>
          </a:r>
          <a:endParaRPr lang="en-IN" sz="1600" dirty="0"/>
        </a:p>
      </dgm:t>
    </dgm:pt>
    <dgm:pt modelId="{E1368174-8AF9-4026-8382-681379A188C7}" type="parTrans" cxnId="{55BD9445-8155-4CC4-A8D4-34CBEF927D9B}">
      <dgm:prSet/>
      <dgm:spPr/>
      <dgm:t>
        <a:bodyPr/>
        <a:lstStyle/>
        <a:p>
          <a:endParaRPr lang="en-IN"/>
        </a:p>
      </dgm:t>
    </dgm:pt>
    <dgm:pt modelId="{5FE3B157-144C-4038-8D4E-403FBDAEA299}" type="sibTrans" cxnId="{55BD9445-8155-4CC4-A8D4-34CBEF927D9B}">
      <dgm:prSet/>
      <dgm:spPr/>
      <dgm:t>
        <a:bodyPr/>
        <a:lstStyle/>
        <a:p>
          <a:endParaRPr lang="en-IN"/>
        </a:p>
      </dgm:t>
    </dgm:pt>
    <dgm:pt modelId="{0843C854-459E-4B7A-8EA7-F58C30572F5E}" type="pres">
      <dgm:prSet presAssocID="{BA7BF811-0391-4F4E-8278-89FD6E969EF0}" presName="outerComposite" presStyleCnt="0">
        <dgm:presLayoutVars>
          <dgm:chMax val="5"/>
          <dgm:dir/>
          <dgm:resizeHandles val="exact"/>
        </dgm:presLayoutVars>
      </dgm:prSet>
      <dgm:spPr/>
    </dgm:pt>
    <dgm:pt modelId="{B88F5324-C07C-471F-91CB-4F405712C5B4}" type="pres">
      <dgm:prSet presAssocID="{BA7BF811-0391-4F4E-8278-89FD6E969EF0}" presName="dummyMaxCanvas" presStyleCnt="0">
        <dgm:presLayoutVars/>
      </dgm:prSet>
      <dgm:spPr/>
    </dgm:pt>
    <dgm:pt modelId="{CAF9FF24-832B-4B01-8C23-4D64D5394A26}" type="pres">
      <dgm:prSet presAssocID="{BA7BF811-0391-4F4E-8278-89FD6E969EF0}" presName="TwoNodes_1" presStyleLbl="node1" presStyleIdx="0" presStyleCnt="2" custScaleX="106766" custLinFactNeighborX="2174" custLinFactNeighborY="-389">
        <dgm:presLayoutVars>
          <dgm:bulletEnabled val="1"/>
        </dgm:presLayoutVars>
      </dgm:prSet>
      <dgm:spPr/>
    </dgm:pt>
    <dgm:pt modelId="{D3E95B48-812F-4D72-A61D-C80A30248516}" type="pres">
      <dgm:prSet presAssocID="{BA7BF811-0391-4F4E-8278-89FD6E969EF0}" presName="TwoNodes_2" presStyleLbl="node1" presStyleIdx="1" presStyleCnt="2" custScaleX="105649" custLinFactNeighborX="-17717" custLinFactNeighborY="0">
        <dgm:presLayoutVars>
          <dgm:bulletEnabled val="1"/>
        </dgm:presLayoutVars>
      </dgm:prSet>
      <dgm:spPr/>
    </dgm:pt>
    <dgm:pt modelId="{70805A2C-60FE-4714-9186-F3F3C8106392}" type="pres">
      <dgm:prSet presAssocID="{BA7BF811-0391-4F4E-8278-89FD6E969EF0}" presName="TwoConn_1-2" presStyleLbl="fgAccFollowNode1" presStyleIdx="0" presStyleCnt="1">
        <dgm:presLayoutVars>
          <dgm:bulletEnabled val="1"/>
        </dgm:presLayoutVars>
      </dgm:prSet>
      <dgm:spPr/>
    </dgm:pt>
    <dgm:pt modelId="{CAB28BD8-3C62-4EBD-8D0F-AC564A177D4D}" type="pres">
      <dgm:prSet presAssocID="{BA7BF811-0391-4F4E-8278-89FD6E969EF0}" presName="TwoNodes_1_text" presStyleLbl="node1" presStyleIdx="1" presStyleCnt="2">
        <dgm:presLayoutVars>
          <dgm:bulletEnabled val="1"/>
        </dgm:presLayoutVars>
      </dgm:prSet>
      <dgm:spPr/>
    </dgm:pt>
    <dgm:pt modelId="{CDE8C7B0-6461-4519-B777-571071385176}" type="pres">
      <dgm:prSet presAssocID="{BA7BF811-0391-4F4E-8278-89FD6E969EF0}" presName="TwoNodes_2_text" presStyleLbl="node1" presStyleIdx="1" presStyleCnt="2">
        <dgm:presLayoutVars>
          <dgm:bulletEnabled val="1"/>
        </dgm:presLayoutVars>
      </dgm:prSet>
      <dgm:spPr/>
    </dgm:pt>
  </dgm:ptLst>
  <dgm:cxnLst>
    <dgm:cxn modelId="{EE12870B-5F96-4EE9-8353-D254DE6680F1}" srcId="{BA7BF811-0391-4F4E-8278-89FD6E969EF0}" destId="{7B6BC2A8-0E57-4643-9505-C63C79DA84CC}" srcOrd="0" destOrd="0" parTransId="{96C4746D-A3FF-467A-8BE2-6CD1514810E7}" sibTransId="{D6A1E97C-48D7-4680-8A6E-55A8F10B4126}"/>
    <dgm:cxn modelId="{6C1CBD64-4829-407B-BC6C-26F989A13EFD}" type="presOf" srcId="{EB33B963-9BB2-4B92-BA21-0A81934BE3C2}" destId="{CDE8C7B0-6461-4519-B777-571071385176}" srcOrd="1" destOrd="0" presId="urn:microsoft.com/office/officeart/2005/8/layout/vProcess5"/>
    <dgm:cxn modelId="{55BD9445-8155-4CC4-A8D4-34CBEF927D9B}" srcId="{BA7BF811-0391-4F4E-8278-89FD6E969EF0}" destId="{EB33B963-9BB2-4B92-BA21-0A81934BE3C2}" srcOrd="1" destOrd="0" parTransId="{E1368174-8AF9-4026-8382-681379A188C7}" sibTransId="{5FE3B157-144C-4038-8D4E-403FBDAEA299}"/>
    <dgm:cxn modelId="{9CCBB36B-10AB-47C3-9744-FC1CC6DE7564}" type="presOf" srcId="{EB33B963-9BB2-4B92-BA21-0A81934BE3C2}" destId="{D3E95B48-812F-4D72-A61D-C80A30248516}" srcOrd="0" destOrd="0" presId="urn:microsoft.com/office/officeart/2005/8/layout/vProcess5"/>
    <dgm:cxn modelId="{B6AFDE7F-B690-482D-A7B6-C1D43B2143D9}" type="presOf" srcId="{7B6BC2A8-0E57-4643-9505-C63C79DA84CC}" destId="{CAF9FF24-832B-4B01-8C23-4D64D5394A26}" srcOrd="0" destOrd="0" presId="urn:microsoft.com/office/officeart/2005/8/layout/vProcess5"/>
    <dgm:cxn modelId="{647BC09A-5646-4805-93BC-AF87C0601ACF}" type="presOf" srcId="{D6A1E97C-48D7-4680-8A6E-55A8F10B4126}" destId="{70805A2C-60FE-4714-9186-F3F3C8106392}" srcOrd="0" destOrd="0" presId="urn:microsoft.com/office/officeart/2005/8/layout/vProcess5"/>
    <dgm:cxn modelId="{7D06C7A4-7AB1-44DA-A7F9-482CE53A29F1}" type="presOf" srcId="{7B6BC2A8-0E57-4643-9505-C63C79DA84CC}" destId="{CAB28BD8-3C62-4EBD-8D0F-AC564A177D4D}" srcOrd="1" destOrd="0" presId="urn:microsoft.com/office/officeart/2005/8/layout/vProcess5"/>
    <dgm:cxn modelId="{649505DC-1726-4901-9062-3E9A6433C750}" type="presOf" srcId="{BA7BF811-0391-4F4E-8278-89FD6E969EF0}" destId="{0843C854-459E-4B7A-8EA7-F58C30572F5E}" srcOrd="0" destOrd="0" presId="urn:microsoft.com/office/officeart/2005/8/layout/vProcess5"/>
    <dgm:cxn modelId="{E59C96F3-7286-4D53-8115-29EAB883BF06}" type="presParOf" srcId="{0843C854-459E-4B7A-8EA7-F58C30572F5E}" destId="{B88F5324-C07C-471F-91CB-4F405712C5B4}" srcOrd="0" destOrd="0" presId="urn:microsoft.com/office/officeart/2005/8/layout/vProcess5"/>
    <dgm:cxn modelId="{33AB9803-CC7C-4EC2-94A6-774124921874}" type="presParOf" srcId="{0843C854-459E-4B7A-8EA7-F58C30572F5E}" destId="{CAF9FF24-832B-4B01-8C23-4D64D5394A26}" srcOrd="1" destOrd="0" presId="urn:microsoft.com/office/officeart/2005/8/layout/vProcess5"/>
    <dgm:cxn modelId="{7E1C1E33-4758-486E-A925-2AA87C6A64B3}" type="presParOf" srcId="{0843C854-459E-4B7A-8EA7-F58C30572F5E}" destId="{D3E95B48-812F-4D72-A61D-C80A30248516}" srcOrd="2" destOrd="0" presId="urn:microsoft.com/office/officeart/2005/8/layout/vProcess5"/>
    <dgm:cxn modelId="{9D2B1A66-2344-4898-8031-3E19C0D666EF}" type="presParOf" srcId="{0843C854-459E-4B7A-8EA7-F58C30572F5E}" destId="{70805A2C-60FE-4714-9186-F3F3C8106392}" srcOrd="3" destOrd="0" presId="urn:microsoft.com/office/officeart/2005/8/layout/vProcess5"/>
    <dgm:cxn modelId="{20E3497C-66FC-4565-BEAE-35E77EAC9D89}" type="presParOf" srcId="{0843C854-459E-4B7A-8EA7-F58C30572F5E}" destId="{CAB28BD8-3C62-4EBD-8D0F-AC564A177D4D}" srcOrd="4" destOrd="0" presId="urn:microsoft.com/office/officeart/2005/8/layout/vProcess5"/>
    <dgm:cxn modelId="{DEE712F5-CBBC-4EE7-95D7-46B172AB4007}" type="presParOf" srcId="{0843C854-459E-4B7A-8EA7-F58C30572F5E}" destId="{CDE8C7B0-6461-4519-B777-571071385176}" srcOrd="5" destOrd="0" presId="urn:microsoft.com/office/officeart/2005/8/layout/vProcess5"/>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1EB333-D0EE-44C0-ACC2-DA81E53B2617}">
      <dsp:nvSpPr>
        <dsp:cNvPr id="0" name=""/>
        <dsp:cNvSpPr/>
      </dsp:nvSpPr>
      <dsp:spPr>
        <a:xfrm>
          <a:off x="622838" y="-34725"/>
          <a:ext cx="3843622" cy="121843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dirty="0"/>
            <a:t>Make an analog  signal using -time vector </a:t>
          </a:r>
          <a:r>
            <a:rPr lang="en-US" sz="1200" b="1" kern="1200" dirty="0">
              <a:solidFill>
                <a:schemeClr val="tx1"/>
              </a:solidFill>
            </a:rPr>
            <a:t>(will be mentioned in code) </a:t>
          </a:r>
          <a:r>
            <a:rPr lang="en-US" sz="1200" kern="1200" dirty="0"/>
            <a:t>and some equation like of </a:t>
          </a:r>
          <a:r>
            <a:rPr lang="en-US" sz="1200" kern="1200" dirty="0" err="1"/>
            <a:t>sinx</a:t>
          </a:r>
          <a:r>
            <a:rPr lang="en-US" sz="1200" kern="1200" dirty="0"/>
            <a:t> , </a:t>
          </a:r>
          <a:r>
            <a:rPr lang="en-US" sz="1200" kern="1200" dirty="0" err="1"/>
            <a:t>cosx</a:t>
          </a:r>
          <a:r>
            <a:rPr lang="en-US" sz="1200" kern="1200" dirty="0"/>
            <a:t>, etc. which forms analog signals</a:t>
          </a:r>
          <a:r>
            <a:rPr lang="en-US" sz="1200" b="1" kern="1200" dirty="0">
              <a:solidFill>
                <a:schemeClr val="tx1"/>
              </a:solidFill>
            </a:rPr>
            <a:t>( will ask user to type the equation)</a:t>
          </a:r>
          <a:endParaRPr lang="en-IN" sz="1200" b="1" kern="1200" dirty="0">
            <a:solidFill>
              <a:schemeClr val="tx1"/>
            </a:solidFill>
          </a:endParaRPr>
        </a:p>
      </dsp:txBody>
      <dsp:txXfrm>
        <a:off x="658525" y="962"/>
        <a:ext cx="2665708" cy="1147057"/>
      </dsp:txXfrm>
    </dsp:sp>
    <dsp:sp modelId="{6F030AAA-DEB2-43CF-9EE9-1309D2C9B6E7}">
      <dsp:nvSpPr>
        <dsp:cNvPr id="0" name=""/>
        <dsp:cNvSpPr/>
      </dsp:nvSpPr>
      <dsp:spPr>
        <a:xfrm>
          <a:off x="675294" y="1274458"/>
          <a:ext cx="3826670" cy="122104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t>Sampling will be performed in which according to some sampling frequency samples will be taken -graph will be shown showing discrete value</a:t>
          </a:r>
          <a:endParaRPr lang="en-IN" sz="1600" kern="1200" dirty="0"/>
        </a:p>
      </dsp:txBody>
      <dsp:txXfrm>
        <a:off x="711057" y="1310221"/>
        <a:ext cx="2715803" cy="1149518"/>
      </dsp:txXfrm>
    </dsp:sp>
    <dsp:sp modelId="{34AA70EE-9169-4692-8BED-BE6C172EB8FD}">
      <dsp:nvSpPr>
        <dsp:cNvPr id="0" name=""/>
        <dsp:cNvSpPr/>
      </dsp:nvSpPr>
      <dsp:spPr>
        <a:xfrm>
          <a:off x="679532" y="2550998"/>
          <a:ext cx="3826670" cy="102612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dirty="0"/>
            <a:t>Quantization - value will be quantized using </a:t>
          </a:r>
          <a:r>
            <a:rPr lang="en-IN" sz="1400" b="1" kern="1200" dirty="0">
              <a:solidFill>
                <a:schemeClr val="tx1"/>
              </a:solidFill>
            </a:rPr>
            <a:t>fix(y/q) </a:t>
          </a:r>
          <a:r>
            <a:rPr lang="en-IN" sz="1400" b="0" kern="1200" dirty="0">
              <a:solidFill>
                <a:schemeClr val="bg1"/>
              </a:solidFill>
            </a:rPr>
            <a:t>function in MATLAB it will round off the given decimal (input) valued in integral</a:t>
          </a:r>
        </a:p>
      </dsp:txBody>
      <dsp:txXfrm>
        <a:off x="709586" y="2581052"/>
        <a:ext cx="2727221" cy="966016"/>
      </dsp:txXfrm>
    </dsp:sp>
    <dsp:sp modelId="{47D5D78A-7938-48A3-99DE-919640CFC36E}">
      <dsp:nvSpPr>
        <dsp:cNvPr id="0" name=""/>
        <dsp:cNvSpPr/>
      </dsp:nvSpPr>
      <dsp:spPr>
        <a:xfrm>
          <a:off x="3510571" y="804474"/>
          <a:ext cx="701693" cy="701693"/>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1466850">
            <a:lnSpc>
              <a:spcPct val="90000"/>
            </a:lnSpc>
            <a:spcBef>
              <a:spcPct val="0"/>
            </a:spcBef>
            <a:spcAft>
              <a:spcPct val="35000"/>
            </a:spcAft>
            <a:buNone/>
          </a:pPr>
          <a:endParaRPr lang="en-IN" sz="3300" kern="1200"/>
        </a:p>
      </dsp:txBody>
      <dsp:txXfrm>
        <a:off x="3668452" y="804474"/>
        <a:ext cx="385931" cy="528024"/>
      </dsp:txXfrm>
    </dsp:sp>
    <dsp:sp modelId="{E5274FE2-2F03-4F9D-A43F-00ADAFE449AD}">
      <dsp:nvSpPr>
        <dsp:cNvPr id="0" name=""/>
        <dsp:cNvSpPr/>
      </dsp:nvSpPr>
      <dsp:spPr>
        <a:xfrm>
          <a:off x="3466861" y="2105622"/>
          <a:ext cx="701693" cy="701693"/>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1466850">
            <a:lnSpc>
              <a:spcPct val="90000"/>
            </a:lnSpc>
            <a:spcBef>
              <a:spcPct val="0"/>
            </a:spcBef>
            <a:spcAft>
              <a:spcPct val="35000"/>
            </a:spcAft>
            <a:buNone/>
          </a:pPr>
          <a:endParaRPr lang="en-IN" sz="3300" kern="1200"/>
        </a:p>
      </dsp:txBody>
      <dsp:txXfrm>
        <a:off x="3624742" y="2105622"/>
        <a:ext cx="385931" cy="52802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F9FF24-832B-4B01-8C23-4D64D5394A26}">
      <dsp:nvSpPr>
        <dsp:cNvPr id="0" name=""/>
        <dsp:cNvSpPr/>
      </dsp:nvSpPr>
      <dsp:spPr>
        <a:xfrm>
          <a:off x="-33543" y="0"/>
          <a:ext cx="3851941" cy="119383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dirty="0"/>
            <a:t>Then these quantized valued will be converted to binary outputs. Using coding</a:t>
          </a:r>
          <a:endParaRPr lang="en-IN" sz="1400" kern="1200" dirty="0"/>
        </a:p>
      </dsp:txBody>
      <dsp:txXfrm>
        <a:off x="1423" y="34966"/>
        <a:ext cx="2539268" cy="1123899"/>
      </dsp:txXfrm>
    </dsp:sp>
    <dsp:sp modelId="{D3E95B48-812F-4D72-A61D-C80A30248516}">
      <dsp:nvSpPr>
        <dsp:cNvPr id="0" name=""/>
        <dsp:cNvSpPr/>
      </dsp:nvSpPr>
      <dsp:spPr>
        <a:xfrm>
          <a:off x="0" y="1459127"/>
          <a:ext cx="3811641" cy="119383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t>Hence we will get the binary value for the analog signals</a:t>
          </a:r>
          <a:endParaRPr lang="en-IN" sz="1600" kern="1200" dirty="0"/>
        </a:p>
      </dsp:txBody>
      <dsp:txXfrm>
        <a:off x="34966" y="1494093"/>
        <a:ext cx="2249240" cy="1123899"/>
      </dsp:txXfrm>
    </dsp:sp>
    <dsp:sp modelId="{70805A2C-60FE-4714-9186-F3F3C8106392}">
      <dsp:nvSpPr>
        <dsp:cNvPr id="0" name=""/>
        <dsp:cNvSpPr/>
      </dsp:nvSpPr>
      <dsp:spPr>
        <a:xfrm>
          <a:off x="2841919" y="938484"/>
          <a:ext cx="775990" cy="775990"/>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IN" sz="3600" kern="1200"/>
        </a:p>
      </dsp:txBody>
      <dsp:txXfrm>
        <a:off x="3016517" y="938484"/>
        <a:ext cx="426794" cy="583932"/>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D302F0D7-27AE-4A3E-8405-916901B616B6}" type="datetimeFigureOut">
              <a:rPr lang="en-IN" smtClean="0"/>
              <a:t>02-10-2021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B61E69F-D84F-4C5D-A18B-10935383263F}" type="slidenum">
              <a:rPr lang="en-IN" smtClean="0"/>
              <a:t>‹#›</a:t>
            </a:fld>
            <a:endParaRPr lang="en-IN"/>
          </a:p>
        </p:txBody>
      </p:sp>
    </p:spTree>
    <p:extLst>
      <p:ext uri="{BB962C8B-B14F-4D97-AF65-F5344CB8AC3E}">
        <p14:creationId xmlns:p14="http://schemas.microsoft.com/office/powerpoint/2010/main" val="3540451390"/>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02F0D7-27AE-4A3E-8405-916901B616B6}" type="datetimeFigureOut">
              <a:rPr lang="en-IN" smtClean="0"/>
              <a:t>02-10-2021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B61E69F-D84F-4C5D-A18B-10935383263F}" type="slidenum">
              <a:rPr lang="en-IN" smtClean="0"/>
              <a:t>‹#›</a:t>
            </a:fld>
            <a:endParaRPr lang="en-IN"/>
          </a:p>
        </p:txBody>
      </p:sp>
    </p:spTree>
    <p:extLst>
      <p:ext uri="{BB962C8B-B14F-4D97-AF65-F5344CB8AC3E}">
        <p14:creationId xmlns:p14="http://schemas.microsoft.com/office/powerpoint/2010/main" val="20538534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02F0D7-27AE-4A3E-8405-916901B616B6}" type="datetimeFigureOut">
              <a:rPr lang="en-IN" smtClean="0"/>
              <a:t>02-10-2021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B61E69F-D84F-4C5D-A18B-10935383263F}" type="slidenum">
              <a:rPr lang="en-IN" smtClean="0"/>
              <a:t>‹#›</a:t>
            </a:fld>
            <a:endParaRPr lang="en-IN"/>
          </a:p>
        </p:txBody>
      </p:sp>
    </p:spTree>
    <p:extLst>
      <p:ext uri="{BB962C8B-B14F-4D97-AF65-F5344CB8AC3E}">
        <p14:creationId xmlns:p14="http://schemas.microsoft.com/office/powerpoint/2010/main" val="553534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302F0D7-27AE-4A3E-8405-916901B616B6}" type="datetimeFigureOut">
              <a:rPr lang="en-IN" smtClean="0"/>
              <a:t>02-10-2021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B61E69F-D84F-4C5D-A18B-10935383263F}" type="slidenum">
              <a:rPr lang="en-IN" smtClean="0"/>
              <a:t>‹#›</a:t>
            </a:fld>
            <a:endParaRPr lang="en-IN"/>
          </a:p>
        </p:txBody>
      </p:sp>
    </p:spTree>
    <p:extLst>
      <p:ext uri="{BB962C8B-B14F-4D97-AF65-F5344CB8AC3E}">
        <p14:creationId xmlns:p14="http://schemas.microsoft.com/office/powerpoint/2010/main" val="29724262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D302F0D7-27AE-4A3E-8405-916901B616B6}" type="datetimeFigureOut">
              <a:rPr lang="en-IN" smtClean="0"/>
              <a:t>02-10-2021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B61E69F-D84F-4C5D-A18B-10935383263F}" type="slidenum">
              <a:rPr lang="en-IN" smtClean="0"/>
              <a:t>‹#›</a:t>
            </a:fld>
            <a:endParaRPr lang="en-IN"/>
          </a:p>
        </p:txBody>
      </p:sp>
    </p:spTree>
    <p:extLst>
      <p:ext uri="{BB962C8B-B14F-4D97-AF65-F5344CB8AC3E}">
        <p14:creationId xmlns:p14="http://schemas.microsoft.com/office/powerpoint/2010/main" val="312072846"/>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D302F0D7-27AE-4A3E-8405-916901B616B6}" type="datetimeFigureOut">
              <a:rPr lang="en-IN" smtClean="0"/>
              <a:t>02-10-2021</a:t>
            </a:fld>
            <a:endParaRPr lang="en-IN"/>
          </a:p>
        </p:txBody>
      </p:sp>
      <p:sp>
        <p:nvSpPr>
          <p:cNvPr id="9" name="Footer Placeholder 8"/>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fld id="{3B61E69F-D84F-4C5D-A18B-10935383263F}" type="slidenum">
              <a:rPr lang="en-IN" smtClean="0"/>
              <a:t>‹#›</a:t>
            </a:fld>
            <a:endParaRPr lang="en-IN"/>
          </a:p>
        </p:txBody>
      </p:sp>
    </p:spTree>
    <p:extLst>
      <p:ext uri="{BB962C8B-B14F-4D97-AF65-F5344CB8AC3E}">
        <p14:creationId xmlns:p14="http://schemas.microsoft.com/office/powerpoint/2010/main" val="158707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D302F0D7-27AE-4A3E-8405-916901B616B6}" type="datetimeFigureOut">
              <a:rPr lang="en-IN" smtClean="0"/>
              <a:t>02-10-2021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B61E69F-D84F-4C5D-A18B-10935383263F}" type="slidenum">
              <a:rPr lang="en-IN" smtClean="0"/>
              <a:t>‹#›</a:t>
            </a:fld>
            <a:endParaRPr lang="en-IN"/>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3583897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302F0D7-27AE-4A3E-8405-916901B616B6}" type="datetimeFigureOut">
              <a:rPr lang="en-IN" smtClean="0"/>
              <a:t>02-10-2021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B61E69F-D84F-4C5D-A18B-10935383263F}" type="slidenum">
              <a:rPr lang="en-IN" smtClean="0"/>
              <a:t>‹#›</a:t>
            </a:fld>
            <a:endParaRPr lang="en-IN"/>
          </a:p>
        </p:txBody>
      </p:sp>
    </p:spTree>
    <p:extLst>
      <p:ext uri="{BB962C8B-B14F-4D97-AF65-F5344CB8AC3E}">
        <p14:creationId xmlns:p14="http://schemas.microsoft.com/office/powerpoint/2010/main" val="23896892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302F0D7-27AE-4A3E-8405-916901B616B6}" type="datetimeFigureOut">
              <a:rPr lang="en-IN" smtClean="0"/>
              <a:t>02-10-2021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B61E69F-D84F-4C5D-A18B-10935383263F}" type="slidenum">
              <a:rPr lang="en-IN" smtClean="0"/>
              <a:t>‹#›</a:t>
            </a:fld>
            <a:endParaRPr lang="en-IN"/>
          </a:p>
        </p:txBody>
      </p:sp>
    </p:spTree>
    <p:extLst>
      <p:ext uri="{BB962C8B-B14F-4D97-AF65-F5344CB8AC3E}">
        <p14:creationId xmlns:p14="http://schemas.microsoft.com/office/powerpoint/2010/main" val="40156168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D302F0D7-27AE-4A3E-8405-916901B616B6}" type="datetimeFigureOut">
              <a:rPr lang="en-IN" smtClean="0"/>
              <a:t>02-10-2021</a:t>
            </a:fld>
            <a:endParaRPr lang="en-IN"/>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IN"/>
          </a:p>
        </p:txBody>
      </p:sp>
      <p:sp>
        <p:nvSpPr>
          <p:cNvPr id="11" name="Slide Number Placeholder 10"/>
          <p:cNvSpPr>
            <a:spLocks noGrp="1"/>
          </p:cNvSpPr>
          <p:nvPr>
            <p:ph type="sldNum" sz="quarter" idx="12"/>
          </p:nvPr>
        </p:nvSpPr>
        <p:spPr/>
        <p:txBody>
          <a:bodyPr/>
          <a:lstStyle/>
          <a:p>
            <a:fld id="{3B61E69F-D84F-4C5D-A18B-10935383263F}" type="slidenum">
              <a:rPr lang="en-IN" smtClean="0"/>
              <a:t>‹#›</a:t>
            </a:fld>
            <a:endParaRPr lang="en-IN"/>
          </a:p>
        </p:txBody>
      </p:sp>
    </p:spTree>
    <p:extLst>
      <p:ext uri="{BB962C8B-B14F-4D97-AF65-F5344CB8AC3E}">
        <p14:creationId xmlns:p14="http://schemas.microsoft.com/office/powerpoint/2010/main" val="40257721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D302F0D7-27AE-4A3E-8405-916901B616B6}" type="datetimeFigureOut">
              <a:rPr lang="en-IN" smtClean="0"/>
              <a:t>02-10-2021</a:t>
            </a:fld>
            <a:endParaRPr lang="en-IN"/>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IN"/>
          </a:p>
        </p:txBody>
      </p:sp>
      <p:sp>
        <p:nvSpPr>
          <p:cNvPr id="10" name="Slide Number Placeholder 9"/>
          <p:cNvSpPr>
            <a:spLocks noGrp="1"/>
          </p:cNvSpPr>
          <p:nvPr>
            <p:ph type="sldNum" sz="quarter" idx="12"/>
          </p:nvPr>
        </p:nvSpPr>
        <p:spPr/>
        <p:txBody>
          <a:bodyPr/>
          <a:lstStyle/>
          <a:p>
            <a:fld id="{3B61E69F-D84F-4C5D-A18B-10935383263F}" type="slidenum">
              <a:rPr lang="en-IN" smtClean="0"/>
              <a:t>‹#›</a:t>
            </a:fld>
            <a:endParaRPr lang="en-IN"/>
          </a:p>
        </p:txBody>
      </p:sp>
    </p:spTree>
    <p:extLst>
      <p:ext uri="{BB962C8B-B14F-4D97-AF65-F5344CB8AC3E}">
        <p14:creationId xmlns:p14="http://schemas.microsoft.com/office/powerpoint/2010/main" val="21139521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D302F0D7-27AE-4A3E-8405-916901B616B6}" type="datetimeFigureOut">
              <a:rPr lang="en-IN" smtClean="0"/>
              <a:t>02-10-2021</a:t>
            </a:fld>
            <a:endParaRPr lang="en-IN"/>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IN"/>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3B61E69F-D84F-4C5D-A18B-10935383263F}" type="slidenum">
              <a:rPr lang="en-IN" smtClean="0"/>
              <a:t>‹#›</a:t>
            </a:fld>
            <a:endParaRPr lang="en-IN"/>
          </a:p>
        </p:txBody>
      </p:sp>
    </p:spTree>
    <p:extLst>
      <p:ext uri="{BB962C8B-B14F-4D97-AF65-F5344CB8AC3E}">
        <p14:creationId xmlns:p14="http://schemas.microsoft.com/office/powerpoint/2010/main" val="2343590765"/>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diagramData" Target="../diagrams/data2.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A2AC8C-5E70-46B3-BAC6-22F4B51037A4}"/>
              </a:ext>
            </a:extLst>
          </p:cNvPr>
          <p:cNvSpPr>
            <a:spLocks noGrp="1"/>
          </p:cNvSpPr>
          <p:nvPr>
            <p:ph type="ctrTitle"/>
          </p:nvPr>
        </p:nvSpPr>
        <p:spPr>
          <a:xfrm>
            <a:off x="1600200" y="1783080"/>
            <a:ext cx="8991600" cy="1645920"/>
          </a:xfrm>
        </p:spPr>
        <p:txBody>
          <a:bodyPr/>
          <a:lstStyle/>
          <a:p>
            <a:r>
              <a:rPr lang="en-US" dirty="0"/>
              <a:t>Analog To digital converter</a:t>
            </a:r>
            <a:endParaRPr lang="en-IN" dirty="0"/>
          </a:p>
        </p:txBody>
      </p:sp>
      <p:sp>
        <p:nvSpPr>
          <p:cNvPr id="3" name="Subtitle 2">
            <a:extLst>
              <a:ext uri="{FF2B5EF4-FFF2-40B4-BE49-F238E27FC236}">
                <a16:creationId xmlns:a16="http://schemas.microsoft.com/office/drawing/2014/main" id="{8E7D68FD-6B31-42DB-94CB-936BED6F59F9}"/>
              </a:ext>
            </a:extLst>
          </p:cNvPr>
          <p:cNvSpPr>
            <a:spLocks noGrp="1"/>
          </p:cNvSpPr>
          <p:nvPr>
            <p:ph type="subTitle" idx="1"/>
          </p:nvPr>
        </p:nvSpPr>
        <p:spPr/>
        <p:txBody>
          <a:bodyPr/>
          <a:lstStyle/>
          <a:p>
            <a:r>
              <a:rPr lang="en-US" dirty="0"/>
              <a:t>Submitted by- Vasundhara Pant</a:t>
            </a:r>
          </a:p>
          <a:p>
            <a:r>
              <a:rPr lang="en-US" dirty="0"/>
              <a:t>20CS3071</a:t>
            </a:r>
          </a:p>
          <a:p>
            <a:endParaRPr lang="en-IN" dirty="0"/>
          </a:p>
        </p:txBody>
      </p:sp>
    </p:spTree>
    <p:extLst>
      <p:ext uri="{BB962C8B-B14F-4D97-AF65-F5344CB8AC3E}">
        <p14:creationId xmlns:p14="http://schemas.microsoft.com/office/powerpoint/2010/main" val="40792465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4A1A3D67-9E35-4F7D-9BFB-9BACA0A90D14}"/>
              </a:ext>
            </a:extLst>
          </p:cNvPr>
          <p:cNvSpPr>
            <a:spLocks noGrp="1"/>
          </p:cNvSpPr>
          <p:nvPr>
            <p:ph type="subTitle" idx="1"/>
          </p:nvPr>
        </p:nvSpPr>
        <p:spPr/>
        <p:txBody>
          <a:bodyPr/>
          <a:lstStyle/>
          <a:p>
            <a:endParaRPr lang="en-IN"/>
          </a:p>
        </p:txBody>
      </p:sp>
      <p:pic>
        <p:nvPicPr>
          <p:cNvPr id="4" name="Picture 3">
            <a:extLst>
              <a:ext uri="{FF2B5EF4-FFF2-40B4-BE49-F238E27FC236}">
                <a16:creationId xmlns:a16="http://schemas.microsoft.com/office/drawing/2014/main" id="{0351ECB6-6C00-4B7F-B842-EA6C5117CAD1}"/>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272683" y="550415"/>
            <a:ext cx="7625919" cy="5717219"/>
          </a:xfrm>
          <a:prstGeom prst="rect">
            <a:avLst/>
          </a:prstGeom>
          <a:noFill/>
          <a:ln>
            <a:noFill/>
          </a:ln>
        </p:spPr>
      </p:pic>
    </p:spTree>
    <p:extLst>
      <p:ext uri="{BB962C8B-B14F-4D97-AF65-F5344CB8AC3E}">
        <p14:creationId xmlns:p14="http://schemas.microsoft.com/office/powerpoint/2010/main" val="25603809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F0CAE-B388-43DD-985B-5EBD5895CF98}"/>
              </a:ext>
            </a:extLst>
          </p:cNvPr>
          <p:cNvSpPr>
            <a:spLocks noGrp="1"/>
          </p:cNvSpPr>
          <p:nvPr>
            <p:ph type="title"/>
          </p:nvPr>
        </p:nvSpPr>
        <p:spPr>
          <a:xfrm>
            <a:off x="2231136" y="707240"/>
            <a:ext cx="7729728" cy="730943"/>
          </a:xfrm>
        </p:spPr>
        <p:txBody>
          <a:bodyPr>
            <a:normAutofit fontScale="90000"/>
          </a:bodyPr>
          <a:lstStyle/>
          <a:p>
            <a:r>
              <a:rPr lang="en-US" dirty="0">
                <a:solidFill>
                  <a:srgbClr val="FF0000"/>
                </a:solidFill>
              </a:rPr>
              <a:t>Difference</a:t>
            </a:r>
            <a:endParaRPr lang="en-IN" dirty="0">
              <a:solidFill>
                <a:srgbClr val="FF0000"/>
              </a:solidFill>
            </a:endParaRPr>
          </a:p>
        </p:txBody>
      </p:sp>
      <p:graphicFrame>
        <p:nvGraphicFramePr>
          <p:cNvPr id="5" name="Content Placeholder 4">
            <a:extLst>
              <a:ext uri="{FF2B5EF4-FFF2-40B4-BE49-F238E27FC236}">
                <a16:creationId xmlns:a16="http://schemas.microsoft.com/office/drawing/2014/main" id="{72469400-2400-4EA9-BF57-4CE838F3A3B3}"/>
              </a:ext>
            </a:extLst>
          </p:cNvPr>
          <p:cNvGraphicFramePr>
            <a:graphicFrameLocks noGrp="1"/>
          </p:cNvGraphicFramePr>
          <p:nvPr>
            <p:ph sz="half" idx="1"/>
            <p:extLst>
              <p:ext uri="{D42A27DB-BD31-4B8C-83A1-F6EECF244321}">
                <p14:modId xmlns:p14="http://schemas.microsoft.com/office/powerpoint/2010/main" val="3986108300"/>
              </p:ext>
            </p:extLst>
          </p:nvPr>
        </p:nvGraphicFramePr>
        <p:xfrm>
          <a:off x="2246169" y="1633492"/>
          <a:ext cx="7714695" cy="5012302"/>
        </p:xfrm>
        <a:graphic>
          <a:graphicData uri="http://schemas.openxmlformats.org/drawingml/2006/table">
            <a:tbl>
              <a:tblPr/>
              <a:tblGrid>
                <a:gridCol w="3885460">
                  <a:extLst>
                    <a:ext uri="{9D8B030D-6E8A-4147-A177-3AD203B41FA5}">
                      <a16:colId xmlns:a16="http://schemas.microsoft.com/office/drawing/2014/main" val="1350555154"/>
                    </a:ext>
                  </a:extLst>
                </a:gridCol>
                <a:gridCol w="3829235">
                  <a:extLst>
                    <a:ext uri="{9D8B030D-6E8A-4147-A177-3AD203B41FA5}">
                      <a16:colId xmlns:a16="http://schemas.microsoft.com/office/drawing/2014/main" val="3024070873"/>
                    </a:ext>
                  </a:extLst>
                </a:gridCol>
              </a:tblGrid>
              <a:tr h="577049">
                <a:tc>
                  <a:txBody>
                    <a:bodyPr/>
                    <a:lstStyle/>
                    <a:p>
                      <a:r>
                        <a:rPr lang="en-IN" sz="1800" b="1" dirty="0">
                          <a:solidFill>
                            <a:schemeClr val="bg2">
                              <a:lumMod val="50000"/>
                            </a:schemeClr>
                          </a:solidFill>
                          <a:effectLst/>
                          <a:latin typeface="Calibri" panose="020F0502020204030204" pitchFamily="34" charset="0"/>
                          <a:cs typeface="Calibri" panose="020F0502020204030204" pitchFamily="34" charset="0"/>
                        </a:rPr>
                        <a:t>Analog signal</a:t>
                      </a:r>
                      <a:endParaRPr lang="en-IN" sz="1800" dirty="0">
                        <a:solidFill>
                          <a:schemeClr val="bg2">
                            <a:lumMod val="50000"/>
                          </a:schemeClr>
                        </a:solidFill>
                        <a:effectLst/>
                        <a:latin typeface="Calibri" panose="020F0502020204030204" pitchFamily="34" charset="0"/>
                        <a:cs typeface="Calibri" panose="020F0502020204030204" pitchFamily="34" charset="0"/>
                      </a:endParaRPr>
                    </a:p>
                  </a:txBody>
                  <a:tcPr marL="20570" marR="20570" marT="20570" marB="20570"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tc>
                  <a:txBody>
                    <a:bodyPr/>
                    <a:lstStyle/>
                    <a:p>
                      <a:r>
                        <a:rPr lang="en-IN" sz="1800" b="1" dirty="0">
                          <a:solidFill>
                            <a:schemeClr val="bg2">
                              <a:lumMod val="50000"/>
                            </a:schemeClr>
                          </a:solidFill>
                          <a:effectLst/>
                          <a:latin typeface="Calibri" panose="020F0502020204030204" pitchFamily="34" charset="0"/>
                          <a:cs typeface="Calibri" panose="020F0502020204030204" pitchFamily="34" charset="0"/>
                        </a:rPr>
                        <a:t>Digital signal</a:t>
                      </a:r>
                      <a:endParaRPr lang="en-IN" sz="1800" dirty="0">
                        <a:solidFill>
                          <a:schemeClr val="bg2">
                            <a:lumMod val="50000"/>
                          </a:schemeClr>
                        </a:solidFill>
                        <a:effectLst/>
                        <a:latin typeface="Calibri" panose="020F0502020204030204" pitchFamily="34" charset="0"/>
                        <a:cs typeface="Calibri" panose="020F0502020204030204" pitchFamily="34" charset="0"/>
                      </a:endParaRPr>
                    </a:p>
                  </a:txBody>
                  <a:tcPr marL="20570" marR="20570" marT="20570" marB="20570"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233389350"/>
                  </a:ext>
                </a:extLst>
              </a:tr>
              <a:tr h="706198">
                <a:tc>
                  <a:txBody>
                    <a:bodyPr/>
                    <a:lstStyle/>
                    <a:p>
                      <a:r>
                        <a:rPr lang="en-IN" sz="1800">
                          <a:effectLst/>
                          <a:latin typeface="Calibri" panose="020F0502020204030204" pitchFamily="34" charset="0"/>
                          <a:cs typeface="Calibri" panose="020F0502020204030204" pitchFamily="34" charset="0"/>
                        </a:rPr>
                        <a:t>Analog signals are continuous signals.</a:t>
                      </a:r>
                    </a:p>
                  </a:txBody>
                  <a:tcPr marL="20570" marR="20570" marT="20570" marB="20570"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tc>
                  <a:txBody>
                    <a:bodyPr/>
                    <a:lstStyle/>
                    <a:p>
                      <a:r>
                        <a:rPr lang="en-US" sz="1800" dirty="0">
                          <a:effectLst/>
                          <a:latin typeface="Calibri" panose="020F0502020204030204" pitchFamily="34" charset="0"/>
                          <a:cs typeface="Calibri" panose="020F0502020204030204" pitchFamily="34" charset="0"/>
                        </a:rPr>
                        <a:t>Digital signals are not continuous, they are discrete signals.</a:t>
                      </a:r>
                    </a:p>
                  </a:txBody>
                  <a:tcPr marL="20570" marR="20570" marT="20570" marB="20570"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400821780"/>
                  </a:ext>
                </a:extLst>
              </a:tr>
              <a:tr h="706198">
                <a:tc>
                  <a:txBody>
                    <a:bodyPr/>
                    <a:lstStyle/>
                    <a:p>
                      <a:r>
                        <a:rPr lang="en-US" sz="1800" dirty="0">
                          <a:effectLst/>
                          <a:latin typeface="Calibri" panose="020F0502020204030204" pitchFamily="34" charset="0"/>
                          <a:cs typeface="Calibri" panose="020F0502020204030204" pitchFamily="34" charset="0"/>
                        </a:rPr>
                        <a:t>We can represent analog signals in the form of sine waves.</a:t>
                      </a:r>
                    </a:p>
                  </a:txBody>
                  <a:tcPr marL="20570" marR="20570" marT="20570" marB="20570"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tc>
                  <a:txBody>
                    <a:bodyPr/>
                    <a:lstStyle/>
                    <a:p>
                      <a:r>
                        <a:rPr lang="en-US" sz="1800">
                          <a:effectLst/>
                          <a:latin typeface="Calibri" panose="020F0502020204030204" pitchFamily="34" charset="0"/>
                          <a:cs typeface="Calibri" panose="020F0502020204030204" pitchFamily="34" charset="0"/>
                        </a:rPr>
                        <a:t>We can represent digital signals in the form of square waves.</a:t>
                      </a:r>
                    </a:p>
                  </a:txBody>
                  <a:tcPr marL="20570" marR="20570" marT="20570" marB="20570"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42121233"/>
                  </a:ext>
                </a:extLst>
              </a:tr>
              <a:tr h="490748">
                <a:tc>
                  <a:txBody>
                    <a:bodyPr/>
                    <a:lstStyle/>
                    <a:p>
                      <a:r>
                        <a:rPr lang="en-US" sz="1800" dirty="0">
                          <a:effectLst/>
                          <a:latin typeface="Calibri" panose="020F0502020204030204" pitchFamily="34" charset="0"/>
                          <a:cs typeface="Calibri" panose="020F0502020204030204" pitchFamily="34" charset="0"/>
                        </a:rPr>
                        <a:t>The values of voltage will be in a continuous range</a:t>
                      </a:r>
                    </a:p>
                  </a:txBody>
                  <a:tcPr marL="20570" marR="20570" marT="20570" marB="20570"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tc>
                  <a:txBody>
                    <a:bodyPr/>
                    <a:lstStyle/>
                    <a:p>
                      <a:r>
                        <a:rPr lang="en-US" sz="1800">
                          <a:effectLst/>
                          <a:latin typeface="Calibri" panose="020F0502020204030204" pitchFamily="34" charset="0"/>
                          <a:cs typeface="Calibri" panose="020F0502020204030204" pitchFamily="34" charset="0"/>
                        </a:rPr>
                        <a:t>The values of voltage will be discontinuous.</a:t>
                      </a:r>
                    </a:p>
                  </a:txBody>
                  <a:tcPr marL="20570" marR="20570" marT="20570" marB="20570"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958162256"/>
                  </a:ext>
                </a:extLst>
              </a:tr>
              <a:tr h="490748">
                <a:tc>
                  <a:txBody>
                    <a:bodyPr/>
                    <a:lstStyle/>
                    <a:p>
                      <a:r>
                        <a:rPr lang="en-US" sz="1800" dirty="0">
                          <a:effectLst/>
                          <a:latin typeface="Calibri" panose="020F0502020204030204" pitchFamily="34" charset="0"/>
                          <a:cs typeface="Calibri" panose="020F0502020204030204" pitchFamily="34" charset="0"/>
                        </a:rPr>
                        <a:t>Records the information as it is.</a:t>
                      </a:r>
                    </a:p>
                  </a:txBody>
                  <a:tcPr marL="20570" marR="20570" marT="20570" marB="20570"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tc>
                  <a:txBody>
                    <a:bodyPr/>
                    <a:lstStyle/>
                    <a:p>
                      <a:r>
                        <a:rPr lang="en-US" sz="1800">
                          <a:effectLst/>
                          <a:latin typeface="Calibri" panose="020F0502020204030204" pitchFamily="34" charset="0"/>
                          <a:cs typeface="Calibri" panose="020F0502020204030204" pitchFamily="34" charset="0"/>
                        </a:rPr>
                        <a:t>Converts the information into binary form.</a:t>
                      </a:r>
                    </a:p>
                  </a:txBody>
                  <a:tcPr marL="20570" marR="20570" marT="20570" marB="20570"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653746693"/>
                  </a:ext>
                </a:extLst>
              </a:tr>
              <a:tr h="1137099">
                <a:tc>
                  <a:txBody>
                    <a:bodyPr/>
                    <a:lstStyle/>
                    <a:p>
                      <a:r>
                        <a:rPr lang="en-US" sz="1800" dirty="0">
                          <a:effectLst/>
                          <a:latin typeface="Calibri" panose="020F0502020204030204" pitchFamily="34" charset="0"/>
                          <a:cs typeface="Calibri" panose="020F0502020204030204" pitchFamily="34" charset="0"/>
                        </a:rPr>
                        <a:t>These signals are used in analog devices.</a:t>
                      </a:r>
                    </a:p>
                  </a:txBody>
                  <a:tcPr marL="20570" marR="20570" marT="20570" marB="20570"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tc>
                  <a:txBody>
                    <a:bodyPr/>
                    <a:lstStyle/>
                    <a:p>
                      <a:r>
                        <a:rPr lang="en-US" sz="1800">
                          <a:effectLst/>
                          <a:latin typeface="Calibri" panose="020F0502020204030204" pitchFamily="34" charset="0"/>
                          <a:cs typeface="Calibri" panose="020F0502020204030204" pitchFamily="34" charset="0"/>
                        </a:rPr>
                        <a:t>Digital electronic devices like computers, smartphones, smartwatches, etc. use these signals</a:t>
                      </a:r>
                    </a:p>
                  </a:txBody>
                  <a:tcPr marL="20570" marR="20570" marT="20570" marB="20570"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929931708"/>
                  </a:ext>
                </a:extLst>
              </a:tr>
              <a:tr h="706198">
                <a:tc>
                  <a:txBody>
                    <a:bodyPr/>
                    <a:lstStyle/>
                    <a:p>
                      <a:r>
                        <a:rPr lang="en-US" sz="1800">
                          <a:effectLst/>
                          <a:latin typeface="Calibri" panose="020F0502020204030204" pitchFamily="34" charset="0"/>
                          <a:cs typeface="Calibri" panose="020F0502020204030204" pitchFamily="34" charset="0"/>
                        </a:rPr>
                        <a:t>Examples: Any natural sound, human voice, data read by analog devices.</a:t>
                      </a:r>
                    </a:p>
                  </a:txBody>
                  <a:tcPr marL="20570" marR="20570" marT="20570" marB="20570"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tc>
                  <a:txBody>
                    <a:bodyPr/>
                    <a:lstStyle/>
                    <a:p>
                      <a:r>
                        <a:rPr lang="en-US" sz="1800" dirty="0">
                          <a:effectLst/>
                          <a:latin typeface="Calibri" panose="020F0502020204030204" pitchFamily="34" charset="0"/>
                          <a:cs typeface="Calibri" panose="020F0502020204030204" pitchFamily="34" charset="0"/>
                        </a:rPr>
                        <a:t>Examples: Electronic signals, computer signals, data read by digital devices.</a:t>
                      </a:r>
                    </a:p>
                  </a:txBody>
                  <a:tcPr marL="20570" marR="20570" marT="20570" marB="20570"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330299027"/>
                  </a:ext>
                </a:extLst>
              </a:tr>
            </a:tbl>
          </a:graphicData>
        </a:graphic>
      </p:graphicFrame>
    </p:spTree>
    <p:extLst>
      <p:ext uri="{BB962C8B-B14F-4D97-AF65-F5344CB8AC3E}">
        <p14:creationId xmlns:p14="http://schemas.microsoft.com/office/powerpoint/2010/main" val="42845419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A77CF3-CDA9-4D53-A608-57FEA028882D}"/>
              </a:ext>
            </a:extLst>
          </p:cNvPr>
          <p:cNvSpPr>
            <a:spLocks noGrp="1"/>
          </p:cNvSpPr>
          <p:nvPr>
            <p:ph type="title"/>
          </p:nvPr>
        </p:nvSpPr>
        <p:spPr>
          <a:xfrm>
            <a:off x="2160115" y="350667"/>
            <a:ext cx="7729728" cy="1188720"/>
          </a:xfrm>
        </p:spPr>
        <p:txBody>
          <a:bodyPr/>
          <a:lstStyle/>
          <a:p>
            <a:r>
              <a:rPr lang="en-US" dirty="0"/>
              <a:t>need of digital signal</a:t>
            </a:r>
            <a:endParaRPr lang="en-IN" dirty="0"/>
          </a:p>
        </p:txBody>
      </p:sp>
      <p:sp>
        <p:nvSpPr>
          <p:cNvPr id="3" name="Content Placeholder 2">
            <a:extLst>
              <a:ext uri="{FF2B5EF4-FFF2-40B4-BE49-F238E27FC236}">
                <a16:creationId xmlns:a16="http://schemas.microsoft.com/office/drawing/2014/main" id="{04A62CEE-1337-4C4C-AA44-CCE1FD24E715}"/>
              </a:ext>
            </a:extLst>
          </p:cNvPr>
          <p:cNvSpPr>
            <a:spLocks noGrp="1"/>
          </p:cNvSpPr>
          <p:nvPr>
            <p:ph idx="1"/>
          </p:nvPr>
        </p:nvSpPr>
        <p:spPr>
          <a:xfrm>
            <a:off x="1953087" y="1811045"/>
            <a:ext cx="8007777" cy="4696288"/>
          </a:xfrm>
        </p:spPr>
        <p:txBody>
          <a:bodyPr>
            <a:normAutofit/>
          </a:bodyPr>
          <a:lstStyle/>
          <a:p>
            <a:r>
              <a:rPr lang="en-US" b="0" i="0" dirty="0">
                <a:solidFill>
                  <a:srgbClr val="666666"/>
                </a:solidFill>
                <a:effectLst/>
                <a:latin typeface="Arial" panose="020B0604020202020204" pitchFamily="34" charset="0"/>
              </a:rPr>
              <a:t>At present, the usage of digital devices is increasing. These devices work based on the digital signal. An analog to digital converter plays a key role in such kind of devices to convert the signal from analog to digital. </a:t>
            </a:r>
          </a:p>
          <a:p>
            <a:pPr algn="l" fontAlgn="base">
              <a:buFont typeface="Arial" panose="020B0604020202020204" pitchFamily="34" charset="0"/>
              <a:buChar char="•"/>
            </a:pPr>
            <a:r>
              <a:rPr lang="en-US" b="0" i="0" dirty="0">
                <a:solidFill>
                  <a:srgbClr val="666666"/>
                </a:solidFill>
                <a:effectLst/>
                <a:latin typeface="Arial" panose="020B0604020202020204" pitchFamily="34" charset="0"/>
              </a:rPr>
              <a:t>AC (air conditioner) includes temperature sensors to maintain the temperature within the room. So this conversion of temperature can be done from analog to digital with the help of ADC.</a:t>
            </a:r>
          </a:p>
          <a:p>
            <a:pPr algn="l" fontAlgn="base">
              <a:buFont typeface="Arial" panose="020B0604020202020204" pitchFamily="34" charset="0"/>
              <a:buChar char="•"/>
            </a:pPr>
            <a:r>
              <a:rPr lang="en-US" b="0" i="0" dirty="0">
                <a:solidFill>
                  <a:srgbClr val="666666"/>
                </a:solidFill>
                <a:effectLst/>
                <a:latin typeface="Arial" panose="020B0604020202020204" pitchFamily="34" charset="0"/>
              </a:rPr>
              <a:t>It is also used in a digital oscilloscope to convert the signal from analog to digital to display.</a:t>
            </a:r>
          </a:p>
          <a:p>
            <a:pPr algn="l" fontAlgn="base">
              <a:buFont typeface="Arial" panose="020B0604020202020204" pitchFamily="34" charset="0"/>
              <a:buChar char="•"/>
            </a:pPr>
            <a:r>
              <a:rPr lang="en-US" b="0" i="0" dirty="0">
                <a:solidFill>
                  <a:srgbClr val="666666"/>
                </a:solidFill>
                <a:effectLst/>
                <a:latin typeface="Arial" panose="020B0604020202020204" pitchFamily="34" charset="0"/>
              </a:rPr>
              <a:t>ADC is used to convert the analog voice signal to digital in mobile phones because mobile phones use digital voice signals but actually, the voice signal is in the form of analog. So ADC is used to convert the signal before sending the signal toward the transmitter of the cell phone.</a:t>
            </a:r>
          </a:p>
          <a:p>
            <a:endParaRPr lang="en-IN" dirty="0"/>
          </a:p>
        </p:txBody>
      </p:sp>
    </p:spTree>
    <p:extLst>
      <p:ext uri="{BB962C8B-B14F-4D97-AF65-F5344CB8AC3E}">
        <p14:creationId xmlns:p14="http://schemas.microsoft.com/office/powerpoint/2010/main" val="35009741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15A4526-C073-4A09-88B1-7B5FD69F1B4F}"/>
              </a:ext>
            </a:extLst>
          </p:cNvPr>
          <p:cNvSpPr>
            <a:spLocks noGrp="1"/>
          </p:cNvSpPr>
          <p:nvPr>
            <p:ph idx="1"/>
          </p:nvPr>
        </p:nvSpPr>
        <p:spPr>
          <a:xfrm>
            <a:off x="2231136" y="896645"/>
            <a:ext cx="7729728" cy="4843383"/>
          </a:xfrm>
        </p:spPr>
        <p:txBody>
          <a:bodyPr>
            <a:normAutofit/>
          </a:bodyPr>
          <a:lstStyle/>
          <a:p>
            <a:r>
              <a:rPr lang="en-US" sz="2400" dirty="0"/>
              <a:t>Digital signals are less susceptible to noise and they can be easily processed in digital domain and also they are easy to store in digital domain.</a:t>
            </a:r>
          </a:p>
          <a:p>
            <a:r>
              <a:rPr lang="en-US" sz="2400" dirty="0"/>
              <a:t>Digital signals can be used for long distance transmission </a:t>
            </a:r>
          </a:p>
          <a:p>
            <a:r>
              <a:rPr lang="en-US" sz="2400" dirty="0"/>
              <a:t>Using digital transmission purposes we can easily detect errors as compared to analog signals</a:t>
            </a:r>
            <a:endParaRPr lang="en-IN" sz="2400" dirty="0"/>
          </a:p>
        </p:txBody>
      </p:sp>
    </p:spTree>
    <p:extLst>
      <p:ext uri="{BB962C8B-B14F-4D97-AF65-F5344CB8AC3E}">
        <p14:creationId xmlns:p14="http://schemas.microsoft.com/office/powerpoint/2010/main" val="29825641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26BAC1-C6DE-4DE2-BFB1-A02C96F63199}"/>
              </a:ext>
            </a:extLst>
          </p:cNvPr>
          <p:cNvSpPr>
            <a:spLocks noGrp="1"/>
          </p:cNvSpPr>
          <p:nvPr>
            <p:ph type="title"/>
          </p:nvPr>
        </p:nvSpPr>
        <p:spPr>
          <a:xfrm>
            <a:off x="2035828" y="316622"/>
            <a:ext cx="7729728" cy="1188720"/>
          </a:xfrm>
        </p:spPr>
        <p:txBody>
          <a:bodyPr/>
          <a:lstStyle/>
          <a:p>
            <a:r>
              <a:rPr lang="en-US" dirty="0">
                <a:solidFill>
                  <a:schemeClr val="accent3">
                    <a:lumMod val="75000"/>
                  </a:schemeClr>
                </a:solidFill>
              </a:rPr>
              <a:t>Input-output(</a:t>
            </a:r>
            <a:r>
              <a:rPr lang="en-US" cap="none" dirty="0">
                <a:solidFill>
                  <a:schemeClr val="accent3">
                    <a:lumMod val="75000"/>
                  </a:schemeClr>
                </a:solidFill>
              </a:rPr>
              <a:t>whole idea about project</a:t>
            </a:r>
            <a:r>
              <a:rPr lang="en-US" dirty="0">
                <a:solidFill>
                  <a:schemeClr val="accent3">
                    <a:lumMod val="75000"/>
                  </a:schemeClr>
                </a:solidFill>
              </a:rPr>
              <a:t>) </a:t>
            </a:r>
            <a:endParaRPr lang="en-IN" dirty="0">
              <a:solidFill>
                <a:schemeClr val="accent3">
                  <a:lumMod val="75000"/>
                </a:schemeClr>
              </a:solidFill>
            </a:endParaRPr>
          </a:p>
        </p:txBody>
      </p:sp>
      <p:sp>
        <p:nvSpPr>
          <p:cNvPr id="3" name="Content Placeholder 2">
            <a:extLst>
              <a:ext uri="{FF2B5EF4-FFF2-40B4-BE49-F238E27FC236}">
                <a16:creationId xmlns:a16="http://schemas.microsoft.com/office/drawing/2014/main" id="{42929EA2-AC1B-47CD-BC28-A6289EF27BF9}"/>
              </a:ext>
            </a:extLst>
          </p:cNvPr>
          <p:cNvSpPr>
            <a:spLocks noGrp="1"/>
          </p:cNvSpPr>
          <p:nvPr>
            <p:ph idx="1"/>
          </p:nvPr>
        </p:nvSpPr>
        <p:spPr>
          <a:xfrm>
            <a:off x="2035828" y="1677880"/>
            <a:ext cx="7729728" cy="4953739"/>
          </a:xfrm>
        </p:spPr>
        <p:txBody>
          <a:bodyPr>
            <a:normAutofit/>
          </a:bodyPr>
          <a:lstStyle/>
          <a:p>
            <a:r>
              <a:rPr lang="en-US" sz="2000" dirty="0"/>
              <a:t>In this project we will be converting analog signals taken from sine wave or cos waves etc. to digital signals by using MATLAB only we will not use any kind of hardware everything will be done based on coding in MATLAB.</a:t>
            </a:r>
          </a:p>
          <a:p>
            <a:r>
              <a:rPr lang="en-US" sz="2000" dirty="0"/>
              <a:t>Will ask for inputs from users like to form the analog signal equation will be asked.</a:t>
            </a:r>
          </a:p>
          <a:p>
            <a:r>
              <a:rPr lang="en-US" sz="2000" dirty="0"/>
              <a:t>In output table containing binary values of the converted form will be shown.</a:t>
            </a:r>
          </a:p>
          <a:p>
            <a:r>
              <a:rPr lang="en-US" sz="2000" dirty="0"/>
              <a:t>Also graphs will be shown depicting the original graph in the discrete form of the analog signal and also the graph of the signal after sampling will be shown in discrete form.</a:t>
            </a:r>
            <a:endParaRPr lang="en-IN" sz="2000" dirty="0"/>
          </a:p>
        </p:txBody>
      </p:sp>
    </p:spTree>
    <p:extLst>
      <p:ext uri="{BB962C8B-B14F-4D97-AF65-F5344CB8AC3E}">
        <p14:creationId xmlns:p14="http://schemas.microsoft.com/office/powerpoint/2010/main" val="10890473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39A1E01A-7D0E-46DC-BA8C-E3FA3CDB3058}"/>
              </a:ext>
            </a:extLst>
          </p:cNvPr>
          <p:cNvPicPr>
            <a:picLocks noGrp="1" noChangeAspect="1"/>
          </p:cNvPicPr>
          <p:nvPr>
            <p:ph idx="1"/>
          </p:nvPr>
        </p:nvPicPr>
        <p:blipFill>
          <a:blip r:embed="rId2"/>
          <a:stretch>
            <a:fillRect/>
          </a:stretch>
        </p:blipFill>
        <p:spPr>
          <a:xfrm>
            <a:off x="511885" y="1722267"/>
            <a:ext cx="5364146" cy="5069149"/>
          </a:xfrm>
        </p:spPr>
      </p:pic>
      <p:sp>
        <p:nvSpPr>
          <p:cNvPr id="7" name="Title 6">
            <a:extLst>
              <a:ext uri="{FF2B5EF4-FFF2-40B4-BE49-F238E27FC236}">
                <a16:creationId xmlns:a16="http://schemas.microsoft.com/office/drawing/2014/main" id="{AB8D3E76-5070-4864-BEBC-D550E7FC6AE1}"/>
              </a:ext>
            </a:extLst>
          </p:cNvPr>
          <p:cNvSpPr>
            <a:spLocks noGrp="1"/>
          </p:cNvSpPr>
          <p:nvPr>
            <p:ph type="title"/>
          </p:nvPr>
        </p:nvSpPr>
        <p:spPr>
          <a:xfrm>
            <a:off x="286926" y="210090"/>
            <a:ext cx="5217229" cy="615533"/>
          </a:xfrm>
        </p:spPr>
        <p:txBody>
          <a:bodyPr>
            <a:normAutofit fontScale="90000"/>
          </a:bodyPr>
          <a:lstStyle/>
          <a:p>
            <a:r>
              <a:rPr lang="en-US" dirty="0"/>
              <a:t>Conversion process</a:t>
            </a:r>
            <a:endParaRPr lang="en-IN" dirty="0"/>
          </a:p>
        </p:txBody>
      </p:sp>
      <p:graphicFrame>
        <p:nvGraphicFramePr>
          <p:cNvPr id="8" name="Diagram 7">
            <a:extLst>
              <a:ext uri="{FF2B5EF4-FFF2-40B4-BE49-F238E27FC236}">
                <a16:creationId xmlns:a16="http://schemas.microsoft.com/office/drawing/2014/main" id="{45BA335C-3870-47ED-9B23-D78604147DAD}"/>
              </a:ext>
            </a:extLst>
          </p:cNvPr>
          <p:cNvGraphicFramePr/>
          <p:nvPr>
            <p:extLst>
              <p:ext uri="{D42A27DB-BD31-4B8C-83A1-F6EECF244321}">
                <p14:modId xmlns:p14="http://schemas.microsoft.com/office/powerpoint/2010/main" val="3315992876"/>
              </p:ext>
            </p:extLst>
          </p:nvPr>
        </p:nvGraphicFramePr>
        <p:xfrm>
          <a:off x="5876031" y="210090"/>
          <a:ext cx="4501965" cy="359843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9" name="Diagram 8">
            <a:extLst>
              <a:ext uri="{FF2B5EF4-FFF2-40B4-BE49-F238E27FC236}">
                <a16:creationId xmlns:a16="http://schemas.microsoft.com/office/drawing/2014/main" id="{D6E5DF1C-C26F-4606-9109-8C1747D2B8D4}"/>
              </a:ext>
            </a:extLst>
          </p:cNvPr>
          <p:cNvGraphicFramePr/>
          <p:nvPr>
            <p:extLst>
              <p:ext uri="{D42A27DB-BD31-4B8C-83A1-F6EECF244321}">
                <p14:modId xmlns:p14="http://schemas.microsoft.com/office/powerpoint/2010/main" val="2685765849"/>
              </p:ext>
            </p:extLst>
          </p:nvPr>
        </p:nvGraphicFramePr>
        <p:xfrm>
          <a:off x="6559612" y="3994950"/>
          <a:ext cx="4244512" cy="2652959"/>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pSp>
        <p:nvGrpSpPr>
          <p:cNvPr id="10" name="Group 9">
            <a:extLst>
              <a:ext uri="{FF2B5EF4-FFF2-40B4-BE49-F238E27FC236}">
                <a16:creationId xmlns:a16="http://schemas.microsoft.com/office/drawing/2014/main" id="{BCBC3117-C3E9-4982-AF3F-38F81AC59D0A}"/>
              </a:ext>
            </a:extLst>
          </p:cNvPr>
          <p:cNvGrpSpPr/>
          <p:nvPr/>
        </p:nvGrpSpPr>
        <p:grpSpPr>
          <a:xfrm>
            <a:off x="9373835" y="3539005"/>
            <a:ext cx="599729" cy="599729"/>
            <a:chOff x="2874941" y="664174"/>
            <a:chExt cx="599729" cy="599729"/>
          </a:xfrm>
        </p:grpSpPr>
        <p:sp>
          <p:nvSpPr>
            <p:cNvPr id="11" name="Arrow: Down 10">
              <a:extLst>
                <a:ext uri="{FF2B5EF4-FFF2-40B4-BE49-F238E27FC236}">
                  <a16:creationId xmlns:a16="http://schemas.microsoft.com/office/drawing/2014/main" id="{984A565B-DF02-4083-A7AA-DB4470ADEEDA}"/>
                </a:ext>
              </a:extLst>
            </p:cNvPr>
            <p:cNvSpPr/>
            <p:nvPr/>
          </p:nvSpPr>
          <p:spPr>
            <a:xfrm>
              <a:off x="2874941" y="664174"/>
              <a:ext cx="599729" cy="599729"/>
            </a:xfrm>
            <a:prstGeom prst="downArrow">
              <a:avLst>
                <a:gd name="adj1" fmla="val 55000"/>
                <a:gd name="adj2" fmla="val 45000"/>
              </a:avLst>
            </a:pr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12" name="Arrow: Down 4">
              <a:extLst>
                <a:ext uri="{FF2B5EF4-FFF2-40B4-BE49-F238E27FC236}">
                  <a16:creationId xmlns:a16="http://schemas.microsoft.com/office/drawing/2014/main" id="{E9342E1E-366D-4F69-9877-ABD3865147A7}"/>
                </a:ext>
              </a:extLst>
            </p:cNvPr>
            <p:cNvSpPr txBox="1"/>
            <p:nvPr/>
          </p:nvSpPr>
          <p:spPr>
            <a:xfrm>
              <a:off x="3009880" y="664174"/>
              <a:ext cx="329851" cy="451296"/>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endParaRPr lang="en-IN" sz="2800" kern="1200"/>
            </a:p>
          </p:txBody>
        </p:sp>
      </p:grpSp>
      <p:sp>
        <p:nvSpPr>
          <p:cNvPr id="13" name="Rectangle 12">
            <a:extLst>
              <a:ext uri="{FF2B5EF4-FFF2-40B4-BE49-F238E27FC236}">
                <a16:creationId xmlns:a16="http://schemas.microsoft.com/office/drawing/2014/main" id="{AA06FB33-3898-496C-94CD-EFB49908C13C}"/>
              </a:ext>
            </a:extLst>
          </p:cNvPr>
          <p:cNvSpPr/>
          <p:nvPr/>
        </p:nvSpPr>
        <p:spPr>
          <a:xfrm>
            <a:off x="511885" y="985421"/>
            <a:ext cx="4501965" cy="5237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Output Graph showing sampling result i.e. signal in discrete forms</a:t>
            </a:r>
            <a:endParaRPr lang="en-IN" dirty="0"/>
          </a:p>
        </p:txBody>
      </p:sp>
    </p:spTree>
    <p:extLst>
      <p:ext uri="{BB962C8B-B14F-4D97-AF65-F5344CB8AC3E}">
        <p14:creationId xmlns:p14="http://schemas.microsoft.com/office/powerpoint/2010/main" val="25864151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172851-161A-4906-A849-63E22855C6BB}"/>
              </a:ext>
            </a:extLst>
          </p:cNvPr>
          <p:cNvSpPr>
            <a:spLocks noGrp="1"/>
          </p:cNvSpPr>
          <p:nvPr>
            <p:ph type="title"/>
          </p:nvPr>
        </p:nvSpPr>
        <p:spPr/>
        <p:txBody>
          <a:bodyPr/>
          <a:lstStyle/>
          <a:p>
            <a:r>
              <a:rPr lang="en-US" dirty="0"/>
              <a:t>Output table to represent binary numbers </a:t>
            </a:r>
            <a:endParaRPr lang="en-IN" dirty="0"/>
          </a:p>
        </p:txBody>
      </p:sp>
      <p:pic>
        <p:nvPicPr>
          <p:cNvPr id="5" name="Content Placeholder 4">
            <a:extLst>
              <a:ext uri="{FF2B5EF4-FFF2-40B4-BE49-F238E27FC236}">
                <a16:creationId xmlns:a16="http://schemas.microsoft.com/office/drawing/2014/main" id="{B16A6362-9D48-4F8C-A33D-921BA0815673}"/>
              </a:ext>
            </a:extLst>
          </p:cNvPr>
          <p:cNvPicPr>
            <a:picLocks noGrp="1" noChangeAspect="1"/>
          </p:cNvPicPr>
          <p:nvPr>
            <p:ph idx="1"/>
          </p:nvPr>
        </p:nvPicPr>
        <p:blipFill>
          <a:blip r:embed="rId2"/>
          <a:stretch>
            <a:fillRect/>
          </a:stretch>
        </p:blipFill>
        <p:spPr>
          <a:xfrm>
            <a:off x="977197" y="2396972"/>
            <a:ext cx="5372642" cy="3941685"/>
          </a:xfrm>
        </p:spPr>
      </p:pic>
      <p:sp>
        <p:nvSpPr>
          <p:cNvPr id="6" name="Rectangle 5">
            <a:extLst>
              <a:ext uri="{FF2B5EF4-FFF2-40B4-BE49-F238E27FC236}">
                <a16:creationId xmlns:a16="http://schemas.microsoft.com/office/drawing/2014/main" id="{9E93E90A-99C4-429D-A194-6B70E8AAF6E6}"/>
              </a:ext>
            </a:extLst>
          </p:cNvPr>
          <p:cNvSpPr/>
          <p:nvPr/>
        </p:nvSpPr>
        <p:spPr>
          <a:xfrm>
            <a:off x="7830105" y="2627790"/>
            <a:ext cx="3515557" cy="20767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Such kind of table will be shown in output to represent the binary converted form of analog signal. </a:t>
            </a:r>
          </a:p>
          <a:p>
            <a:pPr algn="ctr"/>
            <a:r>
              <a:rPr lang="en-US" dirty="0"/>
              <a:t>Will use </a:t>
            </a:r>
            <a:r>
              <a:rPr lang="en-IN" sz="1800" b="1" i="0" u="none" strike="noStrike" baseline="0" dirty="0">
                <a:solidFill>
                  <a:srgbClr val="000000"/>
                </a:solidFill>
                <a:latin typeface="Courier New" panose="02070309020205020404" pitchFamily="49" charset="0"/>
              </a:rPr>
              <a:t>dec2bin(a,n)</a:t>
            </a:r>
          </a:p>
          <a:p>
            <a:pPr algn="ctr"/>
            <a:r>
              <a:rPr lang="en-IN" dirty="0">
                <a:solidFill>
                  <a:schemeClr val="bg1"/>
                </a:solidFill>
                <a:latin typeface="Gill Sans MT" panose="020B0502020104020203" pitchFamily="34" charset="0"/>
              </a:rPr>
              <a:t>Function in MATLAB</a:t>
            </a:r>
          </a:p>
          <a:p>
            <a:pPr algn="ctr"/>
            <a:r>
              <a:rPr lang="en-IN" sz="1800" b="0" i="0" u="none" strike="noStrike" baseline="0" dirty="0">
                <a:solidFill>
                  <a:schemeClr val="bg1"/>
                </a:solidFill>
                <a:latin typeface="Gill Sans MT" panose="020B0502020104020203" pitchFamily="34" charset="0"/>
              </a:rPr>
              <a:t>To convert decimal to binary</a:t>
            </a:r>
          </a:p>
          <a:p>
            <a:pPr algn="ctr"/>
            <a:endParaRPr lang="en-IN" dirty="0"/>
          </a:p>
        </p:txBody>
      </p:sp>
    </p:spTree>
    <p:extLst>
      <p:ext uri="{BB962C8B-B14F-4D97-AF65-F5344CB8AC3E}">
        <p14:creationId xmlns:p14="http://schemas.microsoft.com/office/powerpoint/2010/main" val="3623041306"/>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TM10001115[[fn=Parcel]]</Template>
  <TotalTime>492</TotalTime>
  <Words>628</Words>
  <Application>Microsoft Office PowerPoint</Application>
  <PresentationFormat>Widescreen</PresentationFormat>
  <Paragraphs>43</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Courier New</vt:lpstr>
      <vt:lpstr>Gill Sans MT</vt:lpstr>
      <vt:lpstr>Parcel</vt:lpstr>
      <vt:lpstr>Analog To digital converter</vt:lpstr>
      <vt:lpstr>PowerPoint Presentation</vt:lpstr>
      <vt:lpstr>Difference</vt:lpstr>
      <vt:lpstr>need of digital signal</vt:lpstr>
      <vt:lpstr>PowerPoint Presentation</vt:lpstr>
      <vt:lpstr>Input-output(whole idea about project) </vt:lpstr>
      <vt:lpstr>Conversion process</vt:lpstr>
      <vt:lpstr>Output table to represent binary numbers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Analog To digital converter</dc:title>
  <dc:creator>Vasundhara Pant</dc:creator>
  <cp:lastModifiedBy>Vasundhara Pant</cp:lastModifiedBy>
  <cp:revision>17</cp:revision>
  <dcterms:created xsi:type="dcterms:W3CDTF">2021-08-22T12:45:46Z</dcterms:created>
  <dcterms:modified xsi:type="dcterms:W3CDTF">2021-10-02T11:32:23Z</dcterms:modified>
</cp:coreProperties>
</file>