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  <p:sldMasterId id="2147483942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 desiraju" initials="vd" lastIdx="1" clrIdx="0">
    <p:extLst>
      <p:ext uri="{19B8F6BF-5375-455C-9EA6-DF929625EA0E}">
        <p15:presenceInfo xmlns:p15="http://schemas.microsoft.com/office/powerpoint/2012/main" userId="55810e118385c1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2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2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68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432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8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49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477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23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091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995A-665C-49E7-B0EB-DD452402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8F792-31B9-4D13-92BD-EBF0FE16C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3075-6AAF-4CEC-9A2A-F7ED21EC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2D88-BF2E-42D7-A5DA-4DFEE542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FD70-FB2D-4F55-9356-3D930E1B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34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DAFE-A72E-4843-8AA3-1EB3CAE2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9298-476A-49BE-924F-1F1EAB76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CF7D-C164-4D6E-B650-B4848D39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19A1-0420-4ABF-8CD7-D2CB0B4E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9408-E15B-4FB9-9589-45584CDD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30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942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2A40-0FDC-4AEF-813F-72D3118E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5904E-26CE-4E15-929E-F4045F6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8C318-800D-4365-9519-7BD28ACD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D5729-AE8C-4DD0-AD80-9064E56B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C1FD-4BA7-4BCB-B0CD-341DE0D9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37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4B6C-145B-4DB6-82C8-2735FA44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B60E-24C2-4DEA-877E-0D227A4DC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87840-F104-4569-BD8F-89BAAD249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8EFEC-242D-482B-9F08-F22BCAF1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1014-8409-4BEB-B081-338157A6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77D18-ADCD-48DF-8B72-76B2ADCF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99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1469-0AC0-47A7-81B7-BCA681CA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8FE10-50A9-47FF-8901-602ECF1B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FC5DE-E8CA-4746-9644-84453296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7E014-8D45-4660-A7A1-CAE6FC5A3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D50EE-D219-46C7-B386-E0334E3BB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BFD95-0A36-46F5-8A7A-F871FB76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0805B-9AB2-4BAE-9A9F-9185461F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C0C33-2666-4E04-ADFB-D0410523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29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7768-C08D-4A4C-A5A5-E169E4DB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68B03-61B0-4966-8ACB-95B3C3B5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DA431-6D1C-447C-9EED-D2580F4E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7048-170A-4304-B697-DAC6BA5E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16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0FF4A-B6BA-41CA-87B4-437175AE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37417-54AF-474B-B0E0-C6C180F4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E54A6-0A17-4BCD-9CCA-E28DB23D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36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34DF-0BFC-46B7-97EC-CC3686F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861A-4A30-4F69-AB03-BDCA5ED0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E32AE-A397-4F9D-ADFF-06A1201DA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AB32A-1860-42B6-BF43-890E4C34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C50E5-089F-464C-A6DA-F777589E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81FE-4E51-46B6-8FB5-CA577ADC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76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C30F-C12E-4809-ADA9-23173B3A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F0AB0-D254-4602-B4E3-B33208ED8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D834E-26AB-408D-8236-8C4042184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D5C4B-60CF-4FB1-8F48-C6C6E666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60698-7393-4060-90D5-25C4FB70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35753-D962-481A-A7F5-58D79587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63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1C93-54B5-4AE1-9948-0106ADFA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340F4-6ED7-4C0C-A794-B3DDC42C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B5B90-9467-4EEB-9BDF-3E2DDABA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E406C-E516-49AC-90F9-6A03F296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FD42-A3B4-4F55-AE86-45ABC69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39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3E623-B1E2-4AA6-A5F0-A98BC69B8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30B19-03B9-42B5-987A-5160F1387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1546-65C1-451B-AD43-A027A439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C7E5-A7A2-4E80-A260-1AC5268B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C603-0A9B-4565-BC0C-E0F57627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2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9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79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6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8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8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220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9259F-25BE-4C80-B602-32633A19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8228-0355-4EAF-89A7-C0338320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676B5-4C54-43C8-AA3E-3F49D9ED1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747F-CA70-46B5-AF00-29AEC5577EE7}" type="datetimeFigureOut">
              <a:rPr lang="en-IN" smtClean="0"/>
              <a:t>26-02-2019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20154-95FA-4C01-838A-943D05834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BBC0F-0911-42E3-AC08-6DFD594DE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AA99-A80B-4A92-A05B-30014D2A6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7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50AF10-6976-4E35-AD4B-371D73B1D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22964"/>
            <a:ext cx="11303726" cy="65390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7BA20D4-2BB2-4629-923D-E2C027A6C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452383">
            <a:off x="1820092" y="3961000"/>
            <a:ext cx="6409510" cy="1655762"/>
          </a:xfrm>
        </p:spPr>
        <p:txBody>
          <a:bodyPr/>
          <a:lstStyle/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The Modern Day Room Rental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AC917-868C-4E00-B1AE-764822022998}"/>
              </a:ext>
            </a:extLst>
          </p:cNvPr>
          <p:cNvSpPr txBox="1"/>
          <p:nvPr/>
        </p:nvSpPr>
        <p:spPr>
          <a:xfrm>
            <a:off x="522516" y="5461729"/>
            <a:ext cx="300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</a:t>
            </a:r>
          </a:p>
          <a:p>
            <a:r>
              <a:rPr lang="en-IN" dirty="0"/>
              <a:t>D.A. Vinay :1602-16-737-007</a:t>
            </a:r>
          </a:p>
          <a:p>
            <a:r>
              <a:rPr lang="en-IN" dirty="0"/>
              <a:t>P. Harish :1602-16-737-013</a:t>
            </a:r>
          </a:p>
          <a:p>
            <a:r>
              <a:rPr lang="en-IN" dirty="0"/>
              <a:t>Y. Kunal :1602-16-737-019</a:t>
            </a:r>
          </a:p>
        </p:txBody>
      </p:sp>
    </p:spTree>
    <p:extLst>
      <p:ext uri="{BB962C8B-B14F-4D97-AF65-F5344CB8AC3E}">
        <p14:creationId xmlns:p14="http://schemas.microsoft.com/office/powerpoint/2010/main" val="123168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FB35-7051-44B9-841D-E20EDA16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2D50-5784-4A8D-9F92-31A514B9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Due to urbanisation, there is a difficulty in the accommodation of non-local students coming to study in the cities.</a:t>
            </a:r>
          </a:p>
          <a:p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The rentAroom app is a platform where the students can find a hostel in the localities around their colleges.</a:t>
            </a:r>
          </a:p>
          <a:p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It will make it easy for landlords or hostel management to upload information regarding rooms for rent.</a:t>
            </a:r>
          </a:p>
        </p:txBody>
      </p:sp>
    </p:spTree>
    <p:extLst>
      <p:ext uri="{BB962C8B-B14F-4D97-AF65-F5344CB8AC3E}">
        <p14:creationId xmlns:p14="http://schemas.microsoft.com/office/powerpoint/2010/main" val="149993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A9F0-7BC3-4D67-BB5D-1CABAB8C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FAAB6-572F-43C0-975D-1FFC31AB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Rental rooms management system has become an important sector in the modern society.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It is difficult for lessee to find rooms in exact localities.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It is also difficult for the lessor to find a tenant when his room is free.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Many a times both parties are not satisfied with the deal made and this leads to conflicts and a lot of time waste.</a:t>
            </a:r>
          </a:p>
          <a:p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7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EE1B-3373-43F4-B369-2110CDF3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F396-86E5-4A4F-89CE-A857DDF5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Android Studio(Android Development Tool-kit).</a:t>
            </a:r>
          </a:p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Google Map Services.</a:t>
            </a:r>
          </a:p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XML.</a:t>
            </a:r>
          </a:p>
          <a:p>
            <a:pPr marL="0" indent="0">
              <a:buNone/>
            </a:pPr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Sql server(MySQL).</a:t>
            </a:r>
          </a:p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Google cloud services.</a:t>
            </a:r>
          </a:p>
        </p:txBody>
      </p:sp>
    </p:spTree>
    <p:extLst>
      <p:ext uri="{BB962C8B-B14F-4D97-AF65-F5344CB8AC3E}">
        <p14:creationId xmlns:p14="http://schemas.microsoft.com/office/powerpoint/2010/main" val="84918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6A17-D4AE-4D47-9512-B39BD2F2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66FE-8178-424F-8FFE-008B9850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32370"/>
            <a:ext cx="9613861" cy="3599316"/>
          </a:xfrm>
        </p:spPr>
        <p:txBody>
          <a:bodyPr>
            <a:noAutofit/>
          </a:bodyPr>
          <a:lstStyle/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The hostel management which wants to register their hostel rooms has to create a login.</a:t>
            </a:r>
          </a:p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The students who want to find a hostel should also create a login.</a:t>
            </a:r>
          </a:p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The students can then find a variety of options available.</a:t>
            </a:r>
          </a:p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The hostels can be filtered based on rental amount, distance from the college, facilities, user ratings, etc.</a:t>
            </a:r>
          </a:p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Once a hostel is selected, a map appears showing them the path.</a:t>
            </a:r>
          </a:p>
          <a:p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The user can also suggest hostels to other users and post comments.</a:t>
            </a:r>
          </a:p>
        </p:txBody>
      </p:sp>
    </p:spTree>
    <p:extLst>
      <p:ext uri="{BB962C8B-B14F-4D97-AF65-F5344CB8AC3E}">
        <p14:creationId xmlns:p14="http://schemas.microsoft.com/office/powerpoint/2010/main" val="150515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E6A8-DF65-47FA-B5FA-FDDE90F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THE APP(USER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14E1-AA5B-499B-BA55-7CF53A5E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user can login to his account to view the following kind of a snapshot.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3E94F-9ABC-4E64-9BD8-8703E23FB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6" y="2810691"/>
            <a:ext cx="7707086" cy="38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0DD4-0C7A-4EA2-94D3-0AD90024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THE APP(ADMIN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6554-E82A-45C8-B060-F50967AE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The admin is the one who maintains all the legal entries of the available rooms.</a:t>
            </a:r>
          </a:p>
          <a:p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He/she can remove any suspicious accounts which have been reported by the users.</a:t>
            </a:r>
          </a:p>
          <a:p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The admin has the record of all logins of both the customers and the hostel management.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7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031D471-8FE8-4D5D-8D46-DFE936131EE7}"/>
              </a:ext>
            </a:extLst>
          </p:cNvPr>
          <p:cNvSpPr/>
          <p:nvPr/>
        </p:nvSpPr>
        <p:spPr>
          <a:xfrm>
            <a:off x="4650377" y="261257"/>
            <a:ext cx="1872343" cy="112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Login/</a:t>
            </a:r>
          </a:p>
          <a:p>
            <a:pPr algn="ctr"/>
            <a:r>
              <a:rPr lang="en-IN" dirty="0"/>
              <a:t>Register 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68568B-7CA5-4B50-B9FB-E86E7DAB3429}"/>
              </a:ext>
            </a:extLst>
          </p:cNvPr>
          <p:cNvSpPr/>
          <p:nvPr/>
        </p:nvSpPr>
        <p:spPr>
          <a:xfrm>
            <a:off x="2146662" y="2661557"/>
            <a:ext cx="1872343" cy="1445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room locations and house details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092CED-DB01-48E9-944C-0C97561272F4}"/>
              </a:ext>
            </a:extLst>
          </p:cNvPr>
          <p:cNvSpPr/>
          <p:nvPr/>
        </p:nvSpPr>
        <p:spPr>
          <a:xfrm>
            <a:off x="2146663" y="1156065"/>
            <a:ext cx="1872343" cy="112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Renters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1EE665-B5A7-4C3B-A47E-08EB9A8FFB82}"/>
              </a:ext>
            </a:extLst>
          </p:cNvPr>
          <p:cNvSpPr/>
          <p:nvPr/>
        </p:nvSpPr>
        <p:spPr>
          <a:xfrm>
            <a:off x="2146662" y="4364083"/>
            <a:ext cx="1872343" cy="112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Choose feasible rooms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C3BEF4-0DD4-4F00-820F-71097B101790}"/>
              </a:ext>
            </a:extLst>
          </p:cNvPr>
          <p:cNvSpPr/>
          <p:nvPr/>
        </p:nvSpPr>
        <p:spPr>
          <a:xfrm>
            <a:off x="6717257" y="1243150"/>
            <a:ext cx="1872343" cy="112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Landlords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B9572B-2657-4684-BAF0-819D9E40502F}"/>
              </a:ext>
            </a:extLst>
          </p:cNvPr>
          <p:cNvSpPr/>
          <p:nvPr/>
        </p:nvSpPr>
        <p:spPr>
          <a:xfrm>
            <a:off x="5090160" y="4911632"/>
            <a:ext cx="2011680" cy="140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Conversation and deal.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BA8CE2-C87F-475E-AE25-F36CE8CDA8A6}"/>
              </a:ext>
            </a:extLst>
          </p:cNvPr>
          <p:cNvSpPr/>
          <p:nvPr/>
        </p:nvSpPr>
        <p:spPr>
          <a:xfrm>
            <a:off x="6786925" y="2661557"/>
            <a:ext cx="1872343" cy="1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Post available rooms, updates and details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AF092E-66CE-4D97-BFC3-9FC9F07521A4}"/>
              </a:ext>
            </a:extLst>
          </p:cNvPr>
          <p:cNvSpPr/>
          <p:nvPr/>
        </p:nvSpPr>
        <p:spPr>
          <a:xfrm>
            <a:off x="8133806" y="5053146"/>
            <a:ext cx="1872343" cy="112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Review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91828A-F535-483E-83F3-B10300C90CF9}"/>
              </a:ext>
            </a:extLst>
          </p:cNvPr>
          <p:cNvCxnSpPr>
            <a:cxnSpLocks/>
          </p:cNvCxnSpPr>
          <p:nvPr/>
        </p:nvCxnSpPr>
        <p:spPr>
          <a:xfrm flipH="1">
            <a:off x="3902145" y="899162"/>
            <a:ext cx="748232" cy="48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EA2A6F-C8E7-4F09-A729-371232B96C59}"/>
              </a:ext>
            </a:extLst>
          </p:cNvPr>
          <p:cNvCxnSpPr>
            <a:stCxn id="6" idx="6"/>
            <a:endCxn id="10" idx="1"/>
          </p:cNvCxnSpPr>
          <p:nvPr/>
        </p:nvCxnSpPr>
        <p:spPr>
          <a:xfrm>
            <a:off x="6522720" y="822960"/>
            <a:ext cx="468735" cy="5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F6F707-1729-4491-9D89-BC57B3D8C671}"/>
              </a:ext>
            </a:extLst>
          </p:cNvPr>
          <p:cNvCxnSpPr>
            <a:stCxn id="8" idx="4"/>
            <a:endCxn id="7" idx="0"/>
          </p:cNvCxnSpPr>
          <p:nvPr/>
        </p:nvCxnSpPr>
        <p:spPr>
          <a:xfrm flipH="1">
            <a:off x="3082834" y="2279471"/>
            <a:ext cx="1" cy="38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77B9C-DE34-4413-A69B-3AC1D0DF18A4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7653429" y="2366556"/>
            <a:ext cx="69668" cy="29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AA7562-25E7-47C3-AAA3-A5EA5C3EC7D9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082834" y="4107180"/>
            <a:ext cx="0" cy="25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29244-2195-4035-BBD5-53C889F4FF67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4019005" y="4925786"/>
            <a:ext cx="1071155" cy="6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7AA028-02D9-490F-BC55-B54C2613E733}"/>
              </a:ext>
            </a:extLst>
          </p:cNvPr>
          <p:cNvCxnSpPr>
            <a:stCxn id="12" idx="4"/>
            <a:endCxn id="11" idx="7"/>
          </p:cNvCxnSpPr>
          <p:nvPr/>
        </p:nvCxnSpPr>
        <p:spPr>
          <a:xfrm flipH="1">
            <a:off x="6807236" y="4364083"/>
            <a:ext cx="915861" cy="75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45F214-A69A-42CA-AE2B-0DFE38BDF59F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7101840" y="5614849"/>
            <a:ext cx="10319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842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962</TotalTime>
  <Words>380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Trebuchet MS</vt:lpstr>
      <vt:lpstr>Berlin</vt:lpstr>
      <vt:lpstr>Office Theme</vt:lpstr>
      <vt:lpstr>PowerPoint Presentation</vt:lpstr>
      <vt:lpstr>INTRODUCTION</vt:lpstr>
      <vt:lpstr>MOTIVATION</vt:lpstr>
      <vt:lpstr>TCHNOLOGIES USED</vt:lpstr>
      <vt:lpstr>USE-CASES</vt:lpstr>
      <vt:lpstr>WORKING OF THE APP(USER SIDE)</vt:lpstr>
      <vt:lpstr>WORKING OF THE APP(ADMIN SIDE)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desiraju</dc:creator>
  <cp:lastModifiedBy>vinay desiraju</cp:lastModifiedBy>
  <cp:revision>21</cp:revision>
  <dcterms:created xsi:type="dcterms:W3CDTF">2019-02-26T13:29:02Z</dcterms:created>
  <dcterms:modified xsi:type="dcterms:W3CDTF">2019-02-27T05:31:34Z</dcterms:modified>
</cp:coreProperties>
</file>