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553-DE47-CCAF-8E12-A369008A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6F4C-7B09-25D5-2079-2B03410E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6141-37E0-6E99-967B-71F80355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BCE6-63E6-A501-9780-B834E83C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3D6C-C449-20BE-E2C0-F4B9F082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521A-D1EB-527F-D61E-FF9C1495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9B02-68EB-E95C-7233-9D5CAAC8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783D-BAA4-9536-B06F-B3F1E9E4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9C7A-A509-6AD1-FC3F-A50B38D5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D349-58EA-509F-8906-3B7EE30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1796F-A096-4BE2-EF2C-A48B010E5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CCF0-E7A3-4B9D-2E4D-D08463BE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6F3A-B127-B9A1-B315-9716F1F3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CBC0-6ADA-41AA-4F95-542E7BAE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07ED-0911-246C-A299-7655915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8C8B-A7B9-0DED-3DEE-1AD063B4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7C7B-3B96-83F9-3A87-38539328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01F1-2798-E755-25B8-CDDA63E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2CFA-F7A0-02FF-1D48-C126EE3C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C08D-577E-D91E-7707-84E7D42C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B77E-A4D4-3B47-7E63-53F00833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3CC7-22AB-2154-077B-CB9AA9CD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39AA-A379-1B1D-7D27-C29F2483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34CD-DE14-5ABB-D0F3-05C25D2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5D5E-59EE-6A3B-9BCE-1A936C08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C93B-8CE4-A0F5-6546-C745329A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7B1-8A5F-1A14-3D7A-8F7F694B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0625-FF68-AFD0-C0F1-9B9B0F01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D8DA-B8C0-BA23-6628-C84A9D6C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BA5A-61DF-D577-0005-4A87C3C9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A09BB-8016-4103-5610-29A4AA24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BCCA-EEB2-DA1D-373F-B2A71027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EB7CF-1AA4-E677-436D-96FDB478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DD5C-2776-53A0-36FE-04C37C4E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7A22D-EC56-9089-6836-58FD9B06E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A3569-280D-91D9-04E8-5F58E70E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EC5DF-4583-31F1-7CC1-1E811CC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804D6-60DB-EEBE-015C-D9C45C27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F7E70-FD24-A5BD-B4EC-B7C613F1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D8AA-E075-31A7-A20C-AFA757C8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C21B1-B193-C614-6AEE-C19FA63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C190-CCD6-FD00-7FDC-C3A31986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7019-3E14-6BEC-AE17-712C02F8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4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7F310-2B0B-4F2D-9380-7A041BD0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C1217-87B3-877E-3195-F6F81CE3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30B98-A03A-9576-5454-09E8F972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40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069-0AEC-FED9-4F9D-33E30C5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696F-AA6D-457F-D714-565AA23F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4285-E68B-FB44-898A-D8047E53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0BB8-300B-08A7-02D2-10F03007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85782-C109-AEF6-8163-ABFAEB60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E1973-6A08-E41A-0097-FCA7F828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B2D2-F6D6-F912-7676-D6E09D64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2A7E0-175C-1EB7-582A-16F81B6E1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E1C2A-571D-7889-5708-6C48B2E3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1E415-B1E4-1984-FF8F-D83E8986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8C78-994B-2992-42EE-4BD27FDD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F7D10-D40D-3118-436A-D895A28C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9FA65-929C-246B-DD00-30756F7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B6669-FFAE-133B-9720-08690AB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910C-2E81-DA2E-E9B2-A05B6A4E7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0196-A60E-4CFD-B198-52997462D267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92D9-BF1D-E335-DDC2-8D2FFC07C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8DC2-379D-3F5A-9529-E4F4FEAD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47E3-A3EA-4040-B7EB-2E19B6FFF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5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23F73-3730-F808-5801-6F5C781F727B}"/>
              </a:ext>
            </a:extLst>
          </p:cNvPr>
          <p:cNvGrpSpPr/>
          <p:nvPr/>
        </p:nvGrpSpPr>
        <p:grpSpPr>
          <a:xfrm>
            <a:off x="0" y="0"/>
            <a:ext cx="12202160" cy="6169029"/>
            <a:chOff x="0" y="0"/>
            <a:chExt cx="12202160" cy="61690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DB96EFF-8331-1B27-BB6E-ABE57ED4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5805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2062CA-31FE-C8AC-9081-33E0F8C2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35428"/>
              <a:ext cx="12192000" cy="290286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9658E31-B917-867E-47AD-E7787C069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5486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7633DF7-9D95-8421-E1E2-680C57B39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647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94FD63B-E5C8-3DB3-5A3C-CA7E26F5B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128723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58BA135-D471-3ADF-6B38-C67913BFF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1577519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E6DD67-C1EB-D651-84F2-C267EEDE4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184875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4F86DA3-6B8B-FC71-C0FC-A9BFD5CC6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2139153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F21358BF-0824-5669-921F-608F19B8F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2429666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20F86C3A-F6A8-3BEB-7E16-C2AFDC87B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2720065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AA237E-C613-F6D5-DA35-5136F354A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25" y="3010578"/>
              <a:ext cx="12192000" cy="290286"/>
            </a:xfrm>
            <a:prstGeom prst="rect">
              <a:avLst/>
            </a:prstGeom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8AA21DF-C55D-31FD-ADEC-A100E931E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3282950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3C658A20-85C9-4066-6390-3085E4F97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3573236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489DCD79-E9B9-01DD-39C5-07B8051E6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63749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54267A7-B257-665C-E5D0-9B820BF93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415403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42921859-BCC9-7DC6-C20D-4DD400B95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444443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E64E5186-A722-4FAC-1073-6EF611E57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719954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556B0842-6676-B84A-912F-D0FA3C2A3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5025119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D12559B1-DA7A-74E9-D3E0-45D1F13B0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5306698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>
              <a:extLst>
                <a:ext uri="{FF2B5EF4-FFF2-40B4-BE49-F238E27FC236}">
                  <a16:creationId xmlns:a16="http://schemas.microsoft.com/office/drawing/2014/main" id="{5824A257-800E-598B-AFB9-DF0DB58C3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" y="5588231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>
              <a:extLst>
                <a:ext uri="{FF2B5EF4-FFF2-40B4-BE49-F238E27FC236}">
                  <a16:creationId xmlns:a16="http://schemas.microsoft.com/office/drawing/2014/main" id="{38D995F5-49BE-2650-5A59-0146739E3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78516"/>
              <a:ext cx="12192000" cy="29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55A86C-0B22-C7E5-A455-3A908D77D5D7}"/>
                </a:ext>
              </a:extLst>
            </p:cNvPr>
            <p:cNvSpPr/>
            <p:nvPr/>
          </p:nvSpPr>
          <p:spPr>
            <a:xfrm>
              <a:off x="5823585" y="3009060"/>
              <a:ext cx="565785" cy="259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198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Taleongpong, Panukorn</dc:creator>
  <cp:lastModifiedBy>Taleongpong, Panukorn</cp:lastModifiedBy>
  <cp:revision>2</cp:revision>
  <dcterms:created xsi:type="dcterms:W3CDTF">2022-10-04T12:25:23Z</dcterms:created>
  <dcterms:modified xsi:type="dcterms:W3CDTF">2022-11-17T19:20:08Z</dcterms:modified>
</cp:coreProperties>
</file>