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436"/>
  </p:normalViewPr>
  <p:slideViewPr>
    <p:cSldViewPr snapToGrid="0" snapToObjects="1">
      <p:cViewPr varScale="1">
        <p:scale>
          <a:sx n="90" d="100"/>
          <a:sy n="90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14.12.19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14.12.19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14.12.19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14.12.19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14.12.19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14.12.19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14.12.19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14.12.19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14.12.19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14.12.19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14.12.19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14.12.19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14.12.19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REPORTLAB PYTHON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 err="1"/>
              <a:t>TextObject</a:t>
            </a:r>
            <a:r>
              <a:rPr lang="de-DE" dirty="0"/>
              <a:t> </a:t>
            </a:r>
            <a:r>
              <a:rPr lang="de-DE" dirty="0" err="1"/>
              <a:t>setWordSpace</a:t>
            </a:r>
            <a:r>
              <a:rPr lang="de-DE" dirty="0"/>
              <a:t>()</a:t>
            </a:r>
          </a:p>
          <a:p>
            <a:r>
              <a:rPr lang="de-DE" dirty="0"/>
              <a:t>Tutorial 14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14.12.19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sz="2600" dirty="0" err="1">
                <a:highlight>
                  <a:srgbClr val="FFFF00"/>
                </a:highlight>
                <a:latin typeface="+mn-lt"/>
                <a:ea typeface="+mn-ea"/>
                <a:cs typeface="+mn-cs"/>
              </a:rPr>
              <a:t>setWordSpace</a:t>
            </a:r>
            <a:r>
              <a:rPr lang="de-DE" sz="2600" dirty="0">
                <a:highlight>
                  <a:srgbClr val="FFFF00"/>
                </a:highlight>
                <a:latin typeface="+mn-lt"/>
                <a:ea typeface="+mn-ea"/>
                <a:cs typeface="+mn-cs"/>
              </a:rPr>
              <a:t>()</a:t>
            </a:r>
            <a:endParaRPr lang="en-US" sz="2600" dirty="0"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dirty="0">
                <a:highlight>
                  <a:srgbClr val="FFFF00"/>
                </a:highlight>
              </a:rPr>
              <a:t>Change </a:t>
            </a:r>
            <a:r>
              <a:rPr lang="de-DE" dirty="0" err="1">
                <a:highlight>
                  <a:srgbClr val="FFFF00"/>
                </a:highlight>
              </a:rPr>
              <a:t>spacing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between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the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words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dynamically</a:t>
            </a:r>
            <a:r>
              <a:rPr lang="de-DE" dirty="0">
                <a:highlight>
                  <a:srgbClr val="FFFF00"/>
                </a:highlight>
              </a:rPr>
              <a:t> </a:t>
            </a:r>
            <a:endParaRPr lang="de-DE" sz="2000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US" sz="2000" kern="1200" dirty="0">
              <a:solidFill>
                <a:srgbClr val="F46D2F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12/14/19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3FC0C-598F-504E-A3CA-3C3676CDCA17}"/>
              </a:ext>
            </a:extLst>
          </p:cNvPr>
          <p:cNvSpPr txBox="1"/>
          <p:nvPr/>
        </p:nvSpPr>
        <p:spPr>
          <a:xfrm>
            <a:off x="426952" y="2587008"/>
            <a:ext cx="109757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his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pretty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, but </a:t>
            </a:r>
            <a:r>
              <a:rPr lang="de-DE" dirty="0" err="1"/>
              <a:t>we</a:t>
            </a:r>
            <a:r>
              <a:rPr lang="de-DE" dirty="0"/>
              <a:t>  will  </a:t>
            </a:r>
            <a:r>
              <a:rPr lang="de-DE" dirty="0" err="1"/>
              <a:t>notice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calling</a:t>
            </a:r>
            <a:r>
              <a:rPr lang="de-DE" dirty="0"/>
              <a:t> </a:t>
            </a:r>
            <a:r>
              <a:rPr lang="de-DE" dirty="0" err="1"/>
              <a:t>setWordSpace</a:t>
            </a:r>
            <a:r>
              <a:rPr lang="de-DE" dirty="0"/>
              <a:t>()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setCharSpace</a:t>
            </a:r>
            <a:r>
              <a:rPr lang="de-DE" dirty="0"/>
              <a:t>()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spacing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factor</a:t>
            </a:r>
            <a:r>
              <a:rPr lang="de-DE" dirty="0"/>
              <a:t>.</a:t>
            </a:r>
          </a:p>
          <a:p>
            <a:endParaRPr lang="de-DE" u="sng" dirty="0"/>
          </a:p>
          <a:p>
            <a:endParaRPr lang="de-DE" u="sng" dirty="0"/>
          </a:p>
          <a:p>
            <a:r>
              <a:rPr lang="de-DE" u="sng" dirty="0"/>
              <a:t>Sample out </a:t>
            </a:r>
            <a:r>
              <a:rPr lang="de-DE" u="sng" dirty="0" err="1"/>
              <a:t>put</a:t>
            </a:r>
            <a:r>
              <a:rPr lang="de-DE" u="sng" dirty="0"/>
              <a:t>:</a:t>
            </a:r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63DFB5-84CD-DC40-BF80-120AE6459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8" y="4104444"/>
            <a:ext cx="75152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00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sz="2600" dirty="0" err="1">
                <a:highlight>
                  <a:srgbClr val="FFFF00"/>
                </a:highlight>
                <a:latin typeface="+mn-lt"/>
                <a:ea typeface="+mn-ea"/>
                <a:cs typeface="+mn-cs"/>
              </a:rPr>
              <a:t>setWordSpace</a:t>
            </a:r>
            <a:r>
              <a:rPr lang="de-DE" sz="2600" dirty="0">
                <a:highlight>
                  <a:srgbClr val="FFFF00"/>
                </a:highlight>
                <a:latin typeface="+mn-lt"/>
                <a:ea typeface="+mn-ea"/>
                <a:cs typeface="+mn-cs"/>
              </a:rPr>
              <a:t>()</a:t>
            </a:r>
            <a:endParaRPr lang="en-US" sz="2600" dirty="0"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dirty="0">
                <a:highlight>
                  <a:srgbClr val="FFFF00"/>
                </a:highlight>
              </a:rPr>
              <a:t>Change </a:t>
            </a:r>
            <a:r>
              <a:rPr lang="de-DE" dirty="0" err="1">
                <a:highlight>
                  <a:srgbClr val="FFFF00"/>
                </a:highlight>
              </a:rPr>
              <a:t>spacing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between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the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words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dynamically</a:t>
            </a:r>
            <a:r>
              <a:rPr lang="de-DE" dirty="0">
                <a:highlight>
                  <a:srgbClr val="FFFF00"/>
                </a:highlight>
              </a:rPr>
              <a:t> </a:t>
            </a:r>
            <a:endParaRPr lang="de-DE" sz="2000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US" sz="2000" kern="1200" dirty="0">
              <a:solidFill>
                <a:srgbClr val="F46D2F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12/14/19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3FC0C-598F-504E-A3CA-3C3676CDCA17}"/>
              </a:ext>
            </a:extLst>
          </p:cNvPr>
          <p:cNvSpPr txBox="1"/>
          <p:nvPr/>
        </p:nvSpPr>
        <p:spPr>
          <a:xfrm>
            <a:off x="426952" y="2587009"/>
            <a:ext cx="11557784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his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pretty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, but </a:t>
            </a:r>
            <a:r>
              <a:rPr lang="de-DE" dirty="0" err="1"/>
              <a:t>we</a:t>
            </a:r>
            <a:r>
              <a:rPr lang="de-DE" dirty="0"/>
              <a:t>  will  </a:t>
            </a:r>
            <a:r>
              <a:rPr lang="de-DE" dirty="0" err="1"/>
              <a:t>notice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calling</a:t>
            </a:r>
            <a:r>
              <a:rPr lang="de-DE" dirty="0"/>
              <a:t> </a:t>
            </a:r>
            <a:r>
              <a:rPr lang="de-DE" dirty="0" err="1"/>
              <a:t>setWordSpace</a:t>
            </a:r>
            <a:r>
              <a:rPr lang="de-DE" dirty="0"/>
              <a:t>()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setCharSpace</a:t>
            </a:r>
            <a:r>
              <a:rPr lang="de-DE" dirty="0"/>
              <a:t>()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spacing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factor</a:t>
            </a:r>
            <a:r>
              <a:rPr lang="de-DE" dirty="0"/>
              <a:t>.</a:t>
            </a:r>
          </a:p>
          <a:p>
            <a:endParaRPr lang="de-DE" u="sng" dirty="0"/>
          </a:p>
          <a:p>
            <a:r>
              <a:rPr lang="de-DE" u="sng" dirty="0"/>
              <a:t>Code:</a:t>
            </a:r>
          </a:p>
          <a:p>
            <a:endParaRPr lang="de-DE" u="sng" dirty="0"/>
          </a:p>
          <a:p>
            <a:r>
              <a:rPr lang="de-DE" sz="1400" dirty="0"/>
              <a:t>#</a:t>
            </a:r>
            <a:r>
              <a:rPr lang="de-DE" sz="1400" dirty="0" err="1"/>
              <a:t>tutorial</a:t>
            </a:r>
            <a:r>
              <a:rPr lang="de-DE" sz="1400" dirty="0"/>
              <a:t> 14</a:t>
            </a:r>
          </a:p>
          <a:p>
            <a:r>
              <a:rPr lang="de-DE" sz="1400" dirty="0"/>
              <a:t>#</a:t>
            </a:r>
            <a:r>
              <a:rPr lang="de-DE" sz="1400" u="sng" dirty="0" err="1"/>
              <a:t>textobject</a:t>
            </a:r>
            <a:r>
              <a:rPr lang="de-DE" sz="1400" dirty="0"/>
              <a:t> </a:t>
            </a:r>
            <a:r>
              <a:rPr lang="de-DE" sz="1400" dirty="0" err="1"/>
              <a:t>word</a:t>
            </a:r>
            <a:r>
              <a:rPr lang="de-DE" sz="1400" dirty="0"/>
              <a:t> </a:t>
            </a:r>
            <a:r>
              <a:rPr lang="de-DE" sz="1400" dirty="0" err="1"/>
              <a:t>spacing</a:t>
            </a:r>
            <a:endParaRPr lang="de-DE" sz="1400" dirty="0"/>
          </a:p>
          <a:p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reportlab.pdfgen</a:t>
            </a:r>
            <a:r>
              <a:rPr lang="de-DE" sz="1400" dirty="0"/>
              <a:t> </a:t>
            </a:r>
            <a:r>
              <a:rPr lang="de-DE" sz="1400" dirty="0" err="1"/>
              <a:t>import</a:t>
            </a:r>
            <a:r>
              <a:rPr lang="de-DE" sz="1400" dirty="0"/>
              <a:t> </a:t>
            </a:r>
            <a:r>
              <a:rPr lang="de-DE" sz="1400" dirty="0" err="1"/>
              <a:t>canvas</a:t>
            </a:r>
            <a:endParaRPr lang="de-DE" sz="1400" dirty="0"/>
          </a:p>
          <a:p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reportlab.lib.units</a:t>
            </a:r>
            <a:r>
              <a:rPr lang="de-DE" sz="1400" dirty="0"/>
              <a:t> </a:t>
            </a:r>
            <a:r>
              <a:rPr lang="de-DE" sz="1400" dirty="0" err="1"/>
              <a:t>import</a:t>
            </a:r>
            <a:r>
              <a:rPr lang="de-DE" sz="1400" dirty="0"/>
              <a:t> cm</a:t>
            </a:r>
          </a:p>
          <a:p>
            <a:r>
              <a:rPr lang="de-DE" sz="1400" dirty="0" err="1"/>
              <a:t>pdf</a:t>
            </a:r>
            <a:r>
              <a:rPr lang="de-DE" sz="1400" dirty="0"/>
              <a:t>=</a:t>
            </a:r>
            <a:r>
              <a:rPr lang="de-DE" sz="1400" dirty="0" err="1"/>
              <a:t>canvas.Canvas</a:t>
            </a:r>
            <a:r>
              <a:rPr lang="de-DE" sz="1400" dirty="0"/>
              <a:t>(</a:t>
            </a:r>
            <a:r>
              <a:rPr lang="de-DE" sz="1400" i="1" dirty="0"/>
              <a:t>"tutorial14.</a:t>
            </a:r>
            <a:r>
              <a:rPr lang="de-DE" sz="1400" i="1" u="sng" dirty="0"/>
              <a:t>pdf</a:t>
            </a:r>
            <a:r>
              <a:rPr lang="de-DE" sz="1400" i="1" dirty="0"/>
              <a:t>"</a:t>
            </a:r>
            <a:r>
              <a:rPr lang="de-DE" sz="1400" dirty="0"/>
              <a:t>,bottomup=0)</a:t>
            </a:r>
          </a:p>
          <a:p>
            <a:r>
              <a:rPr lang="de-DE" sz="1400" dirty="0" err="1"/>
              <a:t>pdf.translate</a:t>
            </a:r>
            <a:r>
              <a:rPr lang="de-DE" sz="1400" dirty="0"/>
              <a:t>(cm, cm)</a:t>
            </a:r>
          </a:p>
          <a:p>
            <a:r>
              <a:rPr lang="de-DE" sz="1400" dirty="0" err="1"/>
              <a:t>textobject</a:t>
            </a:r>
            <a:r>
              <a:rPr lang="de-DE" sz="1400" dirty="0"/>
              <a:t>=</a:t>
            </a:r>
            <a:r>
              <a:rPr lang="de-DE" sz="1400" dirty="0" err="1"/>
              <a:t>pdf.beginText</a:t>
            </a:r>
            <a:r>
              <a:rPr lang="de-DE" sz="1400" dirty="0"/>
              <a:t>()</a:t>
            </a:r>
          </a:p>
          <a:p>
            <a:r>
              <a:rPr lang="de-DE" sz="1400" dirty="0" err="1"/>
              <a:t>textobject.setTextOrigin</a:t>
            </a:r>
            <a:r>
              <a:rPr lang="de-DE" sz="1400" dirty="0"/>
              <a:t>(10, 10)</a:t>
            </a:r>
          </a:p>
          <a:p>
            <a:r>
              <a:rPr lang="de-DE" sz="1400" dirty="0" err="1"/>
              <a:t>text</a:t>
            </a:r>
            <a:r>
              <a:rPr lang="de-DE" sz="1400" dirty="0"/>
              <a:t>=</a:t>
            </a:r>
            <a:r>
              <a:rPr lang="de-DE" sz="1400" i="1" dirty="0"/>
              <a:t>"</a:t>
            </a:r>
            <a:r>
              <a:rPr lang="de-DE" sz="1400" i="1" dirty="0" err="1"/>
              <a:t>please</a:t>
            </a:r>
            <a:r>
              <a:rPr lang="de-DE" sz="1400" i="1" dirty="0"/>
              <a:t> </a:t>
            </a:r>
            <a:r>
              <a:rPr lang="de-DE" sz="1400" i="1" dirty="0" err="1"/>
              <a:t>subscribe</a:t>
            </a:r>
            <a:r>
              <a:rPr lang="de-DE" sz="1400" i="1" dirty="0"/>
              <a:t> </a:t>
            </a:r>
            <a:r>
              <a:rPr lang="de-DE" sz="1400" i="1" dirty="0" err="1"/>
              <a:t>to</a:t>
            </a:r>
            <a:r>
              <a:rPr lang="de-DE" sz="1400" i="1" dirty="0"/>
              <a:t> </a:t>
            </a:r>
            <a:r>
              <a:rPr lang="de-DE" sz="1400" i="1" dirty="0" err="1"/>
              <a:t>our</a:t>
            </a:r>
            <a:r>
              <a:rPr lang="de-DE" sz="1400" i="1" dirty="0"/>
              <a:t> </a:t>
            </a:r>
            <a:r>
              <a:rPr lang="de-DE" sz="1400" i="1" dirty="0" err="1"/>
              <a:t>channel</a:t>
            </a:r>
            <a:r>
              <a:rPr lang="de-DE" sz="1400" i="1" dirty="0"/>
              <a:t> total </a:t>
            </a:r>
            <a:r>
              <a:rPr lang="de-DE" sz="1400" i="1" dirty="0" err="1"/>
              <a:t>technology</a:t>
            </a:r>
            <a:r>
              <a:rPr lang="de-DE" sz="1400" i="1" dirty="0"/>
              <a:t>"</a:t>
            </a:r>
            <a:endParaRPr lang="de-DE" sz="1400" dirty="0"/>
          </a:p>
          <a:p>
            <a:r>
              <a:rPr lang="de-DE" dirty="0"/>
              <a:t>  </a:t>
            </a:r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4229432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sz="2600" dirty="0" err="1">
                <a:highlight>
                  <a:srgbClr val="FFFF00"/>
                </a:highlight>
                <a:latin typeface="+mn-lt"/>
                <a:ea typeface="+mn-ea"/>
                <a:cs typeface="+mn-cs"/>
              </a:rPr>
              <a:t>setWordSpace</a:t>
            </a:r>
            <a:r>
              <a:rPr lang="de-DE" sz="2600" dirty="0">
                <a:highlight>
                  <a:srgbClr val="FFFF00"/>
                </a:highlight>
                <a:latin typeface="+mn-lt"/>
                <a:ea typeface="+mn-ea"/>
                <a:cs typeface="+mn-cs"/>
              </a:rPr>
              <a:t>()</a:t>
            </a:r>
            <a:endParaRPr lang="en-US" sz="2600" dirty="0"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dirty="0">
                <a:highlight>
                  <a:srgbClr val="FFFF00"/>
                </a:highlight>
              </a:rPr>
              <a:t>Change </a:t>
            </a:r>
            <a:r>
              <a:rPr lang="de-DE" dirty="0" err="1">
                <a:highlight>
                  <a:srgbClr val="FFFF00"/>
                </a:highlight>
              </a:rPr>
              <a:t>spacing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between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the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words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dynamically</a:t>
            </a:r>
            <a:r>
              <a:rPr lang="de-DE" dirty="0">
                <a:highlight>
                  <a:srgbClr val="FFFF00"/>
                </a:highlight>
              </a:rPr>
              <a:t> </a:t>
            </a:r>
            <a:endParaRPr lang="de-DE" sz="2000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US" sz="2000" kern="1200" dirty="0">
              <a:solidFill>
                <a:srgbClr val="F46D2F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12/14/19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3FC0C-598F-504E-A3CA-3C3676CDCA17}"/>
              </a:ext>
            </a:extLst>
          </p:cNvPr>
          <p:cNvSpPr txBox="1"/>
          <p:nvPr/>
        </p:nvSpPr>
        <p:spPr>
          <a:xfrm>
            <a:off x="426952" y="2587009"/>
            <a:ext cx="115577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his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pretty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, but </a:t>
            </a:r>
            <a:r>
              <a:rPr lang="de-DE" dirty="0" err="1"/>
              <a:t>we</a:t>
            </a:r>
            <a:r>
              <a:rPr lang="de-DE" dirty="0"/>
              <a:t>  will  </a:t>
            </a:r>
            <a:r>
              <a:rPr lang="de-DE" dirty="0" err="1"/>
              <a:t>notice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calling</a:t>
            </a:r>
            <a:r>
              <a:rPr lang="de-DE" dirty="0"/>
              <a:t> </a:t>
            </a:r>
            <a:r>
              <a:rPr lang="de-DE" dirty="0" err="1"/>
              <a:t>setWordSpace</a:t>
            </a:r>
            <a:r>
              <a:rPr lang="de-DE" dirty="0"/>
              <a:t>()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setCharSpace</a:t>
            </a:r>
            <a:r>
              <a:rPr lang="de-DE" dirty="0"/>
              <a:t>()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spacing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factor</a:t>
            </a:r>
            <a:r>
              <a:rPr lang="de-DE" dirty="0"/>
              <a:t>.</a:t>
            </a:r>
          </a:p>
          <a:p>
            <a:endParaRPr lang="de-DE" u="sng" dirty="0"/>
          </a:p>
          <a:p>
            <a:r>
              <a:rPr lang="de-DE" u="sng" dirty="0"/>
              <a:t>Code:</a:t>
            </a:r>
          </a:p>
          <a:p>
            <a:endParaRPr lang="de-DE" u="sng" dirty="0"/>
          </a:p>
          <a:p>
            <a:r>
              <a:rPr lang="de-DE" dirty="0" err="1"/>
              <a:t>for</a:t>
            </a:r>
            <a:r>
              <a:rPr lang="de-DE" dirty="0"/>
              <a:t> i in </a:t>
            </a:r>
            <a:r>
              <a:rPr lang="de-DE" dirty="0" err="1"/>
              <a:t>range</a:t>
            </a:r>
            <a:r>
              <a:rPr lang="de-DE" dirty="0"/>
              <a:t>(15):</a:t>
            </a:r>
          </a:p>
          <a:p>
            <a:r>
              <a:rPr lang="de-DE" dirty="0"/>
              <a:t>    </a:t>
            </a:r>
            <a:r>
              <a:rPr lang="de-DE" dirty="0" err="1"/>
              <a:t>textobject.textLine</a:t>
            </a:r>
            <a:r>
              <a:rPr lang="de-DE" dirty="0"/>
              <a:t>(</a:t>
            </a:r>
            <a:r>
              <a:rPr lang="de-DE" dirty="0" err="1"/>
              <a:t>text</a:t>
            </a:r>
            <a:r>
              <a:rPr lang="de-DE" dirty="0"/>
              <a:t>)</a:t>
            </a:r>
          </a:p>
          <a:p>
            <a:r>
              <a:rPr lang="de-DE" dirty="0"/>
              <a:t>    </a:t>
            </a:r>
            <a:r>
              <a:rPr lang="de-DE" dirty="0" err="1"/>
              <a:t>textobject.setWordSpace</a:t>
            </a:r>
            <a:r>
              <a:rPr lang="de-DE" dirty="0"/>
              <a:t>(i+1)</a:t>
            </a:r>
          </a:p>
          <a:p>
            <a:r>
              <a:rPr lang="de-DE" dirty="0"/>
              <a:t>    </a:t>
            </a:r>
          </a:p>
          <a:p>
            <a:r>
              <a:rPr lang="de-DE" dirty="0" err="1"/>
              <a:t>pdf.drawText</a:t>
            </a:r>
            <a:r>
              <a:rPr lang="de-DE" dirty="0"/>
              <a:t>(</a:t>
            </a:r>
            <a:r>
              <a:rPr lang="de-DE" dirty="0" err="1"/>
              <a:t>textobject</a:t>
            </a:r>
            <a:r>
              <a:rPr lang="de-DE" dirty="0"/>
              <a:t>)</a:t>
            </a:r>
          </a:p>
          <a:p>
            <a:r>
              <a:rPr lang="de-DE" dirty="0" err="1"/>
              <a:t>pdf.save</a:t>
            </a:r>
            <a:r>
              <a:rPr lang="de-DE" dirty="0"/>
              <a:t>()</a:t>
            </a:r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1432879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10073</TotalTime>
  <Words>295</Words>
  <Application>Microsoft Macintosh PowerPoint</Application>
  <PresentationFormat>Widescreen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REPORTLAB PYTHON COMPLETE TUTORIAL</vt:lpstr>
      <vt:lpstr>setWordSpace()</vt:lpstr>
      <vt:lpstr>setWordSpace()</vt:lpstr>
      <vt:lpstr>setWordSpace()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26</cp:revision>
  <dcterms:created xsi:type="dcterms:W3CDTF">2019-12-01T20:11:19Z</dcterms:created>
  <dcterms:modified xsi:type="dcterms:W3CDTF">2019-12-14T16:07:30Z</dcterms:modified>
</cp:coreProperties>
</file>