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5" r:id="rId3"/>
    <p:sldId id="26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36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14.12.19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14.12.19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14.12.19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14.12.19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14.12.19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14.12.19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14.12.19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 sz="5100">
                <a:solidFill>
                  <a:srgbClr val="FFFFFF"/>
                </a:solidFill>
              </a:rPr>
              <a:t>REPORTLAB PYTHON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DE" sz="1500">
                <a:solidFill>
                  <a:srgbClr val="FFFFFF"/>
                </a:solidFill>
              </a:rPr>
              <a:t>TextObject setRise()</a:t>
            </a:r>
          </a:p>
          <a:p>
            <a:r>
              <a:rPr lang="de-DE" sz="1500">
                <a:solidFill>
                  <a:srgbClr val="FFFFFF"/>
                </a:solidFill>
              </a:rPr>
              <a:t>Tutorial 15</a:t>
            </a:r>
          </a:p>
          <a:p>
            <a:endParaRPr lang="de-DE" sz="15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3832203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1000">
                <a:solidFill>
                  <a:srgbClr val="898989"/>
                </a:solidFill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6223702"/>
            <a:ext cx="3108065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33E5A617-EF32-7946-8B20-F210415E53AF}" type="datetime1">
              <a:rPr lang="de-DE" sz="1000">
                <a:solidFill>
                  <a:srgbClr val="898989"/>
                </a:solidFill>
                <a:highlight>
                  <a:srgbClr val="000000"/>
                </a:highlight>
              </a:rPr>
              <a:pPr algn="r">
                <a:spcAft>
                  <a:spcPts val="600"/>
                </a:spcAft>
              </a:pPr>
              <a:t>14.12.19</a:t>
            </a:fld>
            <a:endParaRPr lang="de-DE" sz="1000">
              <a:solidFill>
                <a:srgbClr val="898989"/>
              </a:solidFill>
              <a:highlight>
                <a:srgbClr val="000000"/>
              </a:highligh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de-D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 err="1">
                <a:highlight>
                  <a:srgbClr val="FFFF00"/>
                </a:highlight>
                <a:latin typeface="+mn-lt"/>
                <a:ea typeface="+mn-ea"/>
                <a:cs typeface="+mn-cs"/>
              </a:rPr>
              <a:t>setRise</a:t>
            </a:r>
            <a:r>
              <a:rPr lang="de-DE">
                <a:highlight>
                  <a:srgbClr val="FFFF00"/>
                </a:highlight>
                <a:latin typeface="+mn-lt"/>
                <a:ea typeface="+mn-ea"/>
                <a:cs typeface="+mn-cs"/>
              </a:rPr>
              <a:t>()</a:t>
            </a:r>
            <a:endParaRPr lang="en-US"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DE" sz="2400">
                <a:highlight>
                  <a:srgbClr val="FFFF00"/>
                </a:highlight>
              </a:rPr>
              <a:t>Creates superscript and subscript dynamically</a:t>
            </a:r>
          </a:p>
          <a:p>
            <a:pPr marL="0" indent="0">
              <a:buNone/>
            </a:pPr>
            <a:endParaRPr lang="en-US" sz="2400" kern="1200"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3342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12/14/19</a:t>
            </a:fld>
            <a:endParaRPr 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793186-7013-BA42-A83F-F331ECBE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192886"/>
            <a:ext cx="1462088" cy="47222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426952" y="2587009"/>
            <a:ext cx="11557784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u="sng" dirty="0" err="1"/>
              <a:t>Example</a:t>
            </a:r>
            <a:r>
              <a:rPr lang="de-DE" u="sng" dirty="0"/>
              <a:t>:</a:t>
            </a:r>
            <a:endParaRPr lang="de-DE" u="sng"/>
          </a:p>
          <a:p>
            <a:pPr>
              <a:spcAft>
                <a:spcPts val="600"/>
              </a:spcAft>
            </a:pPr>
            <a:endParaRPr lang="de-DE" u="sng"/>
          </a:p>
          <a:p>
            <a:pPr>
              <a:spcAft>
                <a:spcPts val="600"/>
              </a:spcAft>
            </a:pPr>
            <a:endParaRPr lang="de-DE" u="sng"/>
          </a:p>
          <a:p>
            <a:pPr>
              <a:spcAft>
                <a:spcPts val="600"/>
              </a:spcAft>
            </a:pPr>
            <a:endParaRPr lang="de-DE" u="sng"/>
          </a:p>
          <a:p>
            <a:pPr>
              <a:spcAft>
                <a:spcPts val="600"/>
              </a:spcAft>
            </a:pPr>
            <a:endParaRPr lang="de-DE" u="sng"/>
          </a:p>
          <a:p>
            <a:pPr>
              <a:spcAft>
                <a:spcPts val="600"/>
              </a:spcAft>
            </a:pPr>
            <a:endParaRPr lang="de-DE" u="sng"/>
          </a:p>
          <a:p>
            <a:pPr>
              <a:spcAft>
                <a:spcPts val="600"/>
              </a:spcAft>
            </a:pPr>
            <a:endParaRPr lang="de-DE" u="sng"/>
          </a:p>
          <a:p>
            <a:pPr>
              <a:spcAft>
                <a:spcPts val="600"/>
              </a:spcAft>
            </a:pPr>
            <a:endParaRPr lang="de-DE" u="sng"/>
          </a:p>
        </p:txBody>
      </p:sp>
    </p:spTree>
    <p:extLst>
      <p:ext uri="{BB962C8B-B14F-4D97-AF65-F5344CB8AC3E}">
        <p14:creationId xmlns:p14="http://schemas.microsoft.com/office/powerpoint/2010/main" val="422943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 err="1">
                <a:highlight>
                  <a:srgbClr val="FFFF00"/>
                </a:highlight>
                <a:latin typeface="+mn-lt"/>
                <a:ea typeface="+mn-ea"/>
                <a:cs typeface="+mn-cs"/>
              </a:rPr>
              <a:t>setRise</a:t>
            </a:r>
            <a:r>
              <a:rPr lang="de-DE" dirty="0">
                <a:highlight>
                  <a:srgbClr val="FFFF00"/>
                </a:highlight>
                <a:latin typeface="+mn-lt"/>
                <a:ea typeface="+mn-ea"/>
                <a:cs typeface="+mn-cs"/>
              </a:rPr>
              <a:t>()</a:t>
            </a:r>
            <a:endParaRPr lang="en-US" dirty="0"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L="0" indent="0">
              <a:buNone/>
            </a:pPr>
            <a:r>
              <a:rPr lang="de-DE" dirty="0">
                <a:highlight>
                  <a:srgbClr val="FFFF00"/>
                </a:highlight>
              </a:rPr>
              <a:t>CODE:</a:t>
            </a:r>
          </a:p>
          <a:p>
            <a:r>
              <a:rPr lang="de-DE" dirty="0"/>
              <a:t>#</a:t>
            </a:r>
            <a:r>
              <a:rPr lang="de-DE" dirty="0" err="1"/>
              <a:t>tutorial</a:t>
            </a:r>
            <a:r>
              <a:rPr lang="de-DE" dirty="0"/>
              <a:t> 15</a:t>
            </a:r>
          </a:p>
          <a:p>
            <a:r>
              <a:rPr lang="de-DE" dirty="0"/>
              <a:t>#</a:t>
            </a:r>
            <a:r>
              <a:rPr lang="de-DE" u="sng" dirty="0" err="1"/>
              <a:t>textobject</a:t>
            </a:r>
            <a:r>
              <a:rPr lang="de-DE" dirty="0"/>
              <a:t> </a:t>
            </a:r>
            <a:r>
              <a:rPr lang="de-DE" u="sng" dirty="0" err="1"/>
              <a:t>setrise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reportlab.pdfgen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canvas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reportlab.lib.units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cm</a:t>
            </a:r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canvas.Canvas</a:t>
            </a:r>
            <a:r>
              <a:rPr lang="de-DE" dirty="0"/>
              <a:t>(</a:t>
            </a:r>
            <a:r>
              <a:rPr lang="de-DE" i="1" dirty="0"/>
              <a:t>"tutorial15.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,bottomup=0)</a:t>
            </a:r>
          </a:p>
          <a:p>
            <a:r>
              <a:rPr lang="de-DE" dirty="0" err="1"/>
              <a:t>pdf.translate</a:t>
            </a:r>
            <a:r>
              <a:rPr lang="de-DE" dirty="0"/>
              <a:t>(cm, cm)</a:t>
            </a:r>
          </a:p>
          <a:p>
            <a:r>
              <a:rPr lang="de-DE" dirty="0" err="1"/>
              <a:t>textobject</a:t>
            </a:r>
            <a:r>
              <a:rPr lang="de-DE" dirty="0"/>
              <a:t>=</a:t>
            </a:r>
            <a:r>
              <a:rPr lang="de-DE" dirty="0" err="1"/>
              <a:t>pdf.beginText</a:t>
            </a:r>
            <a:r>
              <a:rPr lang="de-DE" dirty="0"/>
              <a:t>()</a:t>
            </a:r>
          </a:p>
          <a:p>
            <a:r>
              <a:rPr lang="de-DE" dirty="0" err="1"/>
              <a:t>textobject.setTextOrigin</a:t>
            </a:r>
            <a:r>
              <a:rPr lang="de-DE" dirty="0"/>
              <a:t>(10, 10)</a:t>
            </a:r>
          </a:p>
          <a:p>
            <a:r>
              <a:rPr lang="de-DE" dirty="0" err="1"/>
              <a:t>text</a:t>
            </a:r>
            <a:r>
              <a:rPr lang="de-DE" dirty="0"/>
              <a:t>=</a:t>
            </a:r>
            <a:r>
              <a:rPr lang="de-DE" i="1" dirty="0"/>
              <a:t>"</a:t>
            </a:r>
            <a:r>
              <a:rPr lang="de-DE" i="1" dirty="0" err="1"/>
              <a:t>demo</a:t>
            </a:r>
            <a:r>
              <a:rPr lang="de-DE" i="1" dirty="0"/>
              <a:t>"</a:t>
            </a:r>
            <a:endParaRPr lang="de-DE" dirty="0"/>
          </a:p>
          <a:p>
            <a:r>
              <a:rPr lang="de-DE" dirty="0" err="1"/>
              <a:t>textobject.textOut</a:t>
            </a:r>
            <a:r>
              <a:rPr lang="de-DE" dirty="0"/>
              <a:t>(</a:t>
            </a:r>
            <a:r>
              <a:rPr lang="de-DE" dirty="0" err="1"/>
              <a:t>text</a:t>
            </a:r>
            <a:r>
              <a:rPr lang="de-DE" dirty="0"/>
              <a:t>)</a:t>
            </a:r>
          </a:p>
          <a:p>
            <a:r>
              <a:rPr lang="de-DE" dirty="0" err="1"/>
              <a:t>textobject.setRise</a:t>
            </a:r>
            <a:r>
              <a:rPr lang="de-DE" dirty="0"/>
              <a:t>(5)</a:t>
            </a:r>
          </a:p>
          <a:p>
            <a:r>
              <a:rPr lang="de-DE" dirty="0" err="1"/>
              <a:t>textobject.textOut</a:t>
            </a:r>
            <a:r>
              <a:rPr lang="de-DE" dirty="0"/>
              <a:t>(</a:t>
            </a:r>
            <a:r>
              <a:rPr lang="de-DE" i="1" dirty="0"/>
              <a:t>"</a:t>
            </a:r>
            <a:r>
              <a:rPr lang="de-DE" i="1" dirty="0" err="1"/>
              <a:t>superscript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textobject.setRise</a:t>
            </a:r>
            <a:r>
              <a:rPr lang="de-DE" dirty="0"/>
              <a:t>(0)</a:t>
            </a:r>
          </a:p>
          <a:p>
            <a:r>
              <a:rPr lang="de-DE" dirty="0" err="1"/>
              <a:t>textobject.textOut</a:t>
            </a:r>
            <a:r>
              <a:rPr lang="de-DE" dirty="0"/>
              <a:t>(</a:t>
            </a:r>
            <a:r>
              <a:rPr lang="de-DE" i="1" dirty="0"/>
              <a:t>"</a:t>
            </a:r>
            <a:r>
              <a:rPr lang="de-DE" i="1" dirty="0" err="1"/>
              <a:t>and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textobject.setRise</a:t>
            </a:r>
            <a:r>
              <a:rPr lang="de-DE" dirty="0"/>
              <a:t>(-5)</a:t>
            </a:r>
          </a:p>
          <a:p>
            <a:r>
              <a:rPr lang="de-DE" dirty="0" err="1"/>
              <a:t>textobject.textOut</a:t>
            </a:r>
            <a:r>
              <a:rPr lang="de-DE" dirty="0"/>
              <a:t>(</a:t>
            </a:r>
            <a:r>
              <a:rPr lang="de-DE" i="1" dirty="0"/>
              <a:t>"</a:t>
            </a:r>
            <a:r>
              <a:rPr lang="de-DE" i="1" dirty="0" err="1"/>
              <a:t>subscript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pdf.drawText</a:t>
            </a:r>
            <a:r>
              <a:rPr lang="de-DE" dirty="0"/>
              <a:t>(</a:t>
            </a:r>
            <a:r>
              <a:rPr lang="de-DE" dirty="0" err="1"/>
              <a:t>textobject</a:t>
            </a:r>
            <a:r>
              <a:rPr lang="de-DE" dirty="0"/>
              <a:t>)</a:t>
            </a:r>
          </a:p>
          <a:p>
            <a:r>
              <a:rPr lang="de-DE" dirty="0" err="1"/>
              <a:t>pdf.save</a:t>
            </a:r>
            <a:r>
              <a:rPr lang="de-DE" dirty="0"/>
              <a:t>()</a:t>
            </a:r>
          </a:p>
          <a:p>
            <a:pPr marL="0" indent="0">
              <a:buNone/>
            </a:pPr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/>
              <a:pPr>
                <a:spcAft>
                  <a:spcPts val="600"/>
                </a:spcAft>
              </a:pPr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146</Words>
  <Application>Microsoft Macintosh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REPORTLAB PYTHON COMPLETE TUTORIAL</vt:lpstr>
      <vt:lpstr>setRise()</vt:lpstr>
      <vt:lpstr>setRise()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REPORTLAB PYTHON COMPLETE TUTORIAL</dc:title>
  <dc:creator>RONI DAS</dc:creator>
  <cp:lastModifiedBy>RONI DAS</cp:lastModifiedBy>
  <cp:revision>2</cp:revision>
  <dcterms:created xsi:type="dcterms:W3CDTF">2019-12-14T16:59:50Z</dcterms:created>
  <dcterms:modified xsi:type="dcterms:W3CDTF">2019-12-14T17:10:37Z</dcterms:modified>
</cp:coreProperties>
</file>