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35" r:id="rId5"/>
    <p:sldId id="258" r:id="rId6"/>
    <p:sldId id="2439" r:id="rId7"/>
    <p:sldId id="259" r:id="rId8"/>
    <p:sldId id="256" r:id="rId9"/>
    <p:sldId id="24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  <p:sldLayoutId id="2147483669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REPORTLAB COMPLETE TUTORIAL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8735"/>
            <a:ext cx="5251450" cy="2563342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REPORTLAB</a:t>
            </a:r>
            <a:br>
              <a:rPr lang="en-US" dirty="0"/>
            </a:br>
            <a:r>
              <a:rPr lang="de-DE" b="1" dirty="0"/>
              <a:t>Intra-Paragraph Markup </a:t>
            </a:r>
            <a:br>
              <a:rPr lang="de-DE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TUTORIAL 18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D0C2C-04BB-AF43-A32C-B793D67F385B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87237"/>
            <a:ext cx="5687291" cy="239484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available markups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4324865"/>
            <a:ext cx="5251451" cy="2493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INTRODUCTION TO PARAGRAPH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E220-3349-4245-A37C-10C89BEB08D9}"/>
              </a:ext>
            </a:extLst>
          </p:cNvPr>
          <p:cNvSpPr txBox="1"/>
          <p:nvPr/>
        </p:nvSpPr>
        <p:spPr>
          <a:xfrm>
            <a:off x="10293178" y="6561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CDDA-1099-7C4D-A087-B9F7F92F28A9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1C32DBC-256F-5447-804C-F16C49787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78" r="27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54E7F-AB6C-8346-999B-6DF3E4037B34}"/>
              </a:ext>
            </a:extLst>
          </p:cNvPr>
          <p:cNvSpPr/>
          <p:nvPr/>
        </p:nvSpPr>
        <p:spPr>
          <a:xfrm>
            <a:off x="2582562" y="1053988"/>
            <a:ext cx="6561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>
                <a:latin typeface="LiberationSerif"/>
              </a:rPr>
              <a:t>&lt;b&gt; </a:t>
            </a:r>
            <a:r>
              <a:rPr lang="de-DE" sz="4000" dirty="0" err="1">
                <a:latin typeface="LiberationSerif"/>
              </a:rPr>
              <a:t>or</a:t>
            </a:r>
            <a:r>
              <a:rPr lang="de-DE" sz="4000" dirty="0">
                <a:latin typeface="LiberationSerif"/>
              </a:rPr>
              <a:t> &lt;strong&gt; - </a:t>
            </a:r>
            <a:r>
              <a:rPr lang="de-DE" sz="4000" dirty="0" err="1">
                <a:latin typeface="LiberationSerif"/>
              </a:rPr>
              <a:t>bold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&lt;i&gt; - </a:t>
            </a:r>
            <a:r>
              <a:rPr lang="de-DE" sz="4000" dirty="0" err="1">
                <a:latin typeface="LiberationSerif"/>
              </a:rPr>
              <a:t>italicize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</a:t>
            </a:r>
            <a:r>
              <a:rPr lang="de-DE" sz="4000" dirty="0" err="1">
                <a:latin typeface="LiberationSerif"/>
              </a:rPr>
              <a:t>u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underline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href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 link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name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an </a:t>
            </a:r>
            <a:r>
              <a:rPr lang="de-DE" sz="4000" dirty="0" err="1">
                <a:latin typeface="LiberationSerif"/>
              </a:rPr>
              <a:t>anchor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strike</a:t>
            </a:r>
            <a:r>
              <a:rPr lang="de-DE" sz="4000" dirty="0">
                <a:latin typeface="LiberationSerif"/>
              </a:rPr>
              <a:t>&gt; - Strike-</a:t>
            </a:r>
            <a:r>
              <a:rPr lang="de-DE" sz="4000" dirty="0" err="1">
                <a:latin typeface="LiberationSerif"/>
              </a:rPr>
              <a:t>through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br</a:t>
            </a:r>
            <a:r>
              <a:rPr lang="de-DE" sz="4000" dirty="0">
                <a:latin typeface="LiberationSerif"/>
              </a:rPr>
              <a:t>/&gt; - </a:t>
            </a:r>
            <a:r>
              <a:rPr lang="de-DE" sz="4000" dirty="0" err="1">
                <a:latin typeface="LiberationSerif"/>
              </a:rPr>
              <a:t>line</a:t>
            </a:r>
            <a:r>
              <a:rPr lang="de-DE" sz="4000" dirty="0">
                <a:latin typeface="LiberationSerif"/>
              </a:rPr>
              <a:t> break 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solidFill>
                  <a:srgbClr val="FFC000"/>
                </a:solidFill>
              </a:rPr>
            </a:b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Sample use cases without the mark-ups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dirty="0"/>
            </a:br>
            <a:br>
              <a:rPr lang="de-DE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AD812-11EF-4B6C-899B-8AB321C45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30EA6-4347-9943-9049-ED05D49777CC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C26EE-D111-E24F-BB32-0804EA06EEB0}"/>
              </a:ext>
            </a:extLst>
          </p:cNvPr>
          <p:cNvSpPr txBox="1"/>
          <p:nvPr/>
        </p:nvSpPr>
        <p:spPr>
          <a:xfrm>
            <a:off x="1495168" y="400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B6456-588D-A046-B2E5-D0CC3D6C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0" y="2102353"/>
            <a:ext cx="7128454" cy="3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solidFill>
                  <a:srgbClr val="FFC000"/>
                </a:solidFill>
              </a:rPr>
            </a:b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Sample use cases with the </a:t>
            </a:r>
            <a:r>
              <a:rPr lang="en-US" sz="2400" b="1" dirty="0" err="1">
                <a:solidFill>
                  <a:srgbClr val="FFC000"/>
                </a:solidFill>
              </a:rPr>
              <a:t>br</a:t>
            </a:r>
            <a:r>
              <a:rPr lang="en-US" sz="2400" b="1" dirty="0">
                <a:solidFill>
                  <a:srgbClr val="FFC000"/>
                </a:solidFill>
              </a:rPr>
              <a:t> &amp; b </a:t>
            </a:r>
            <a:r>
              <a:rPr lang="en-US" sz="2400" b="1" dirty="0" err="1">
                <a:solidFill>
                  <a:srgbClr val="FFC000"/>
                </a:solidFill>
              </a:rPr>
              <a:t>marktups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dirty="0"/>
            </a:br>
            <a:br>
              <a:rPr lang="de-DE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AD812-11EF-4B6C-899B-8AB321C45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30EA6-4347-9943-9049-ED05D49777CC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C26EE-D111-E24F-BB32-0804EA06EEB0}"/>
              </a:ext>
            </a:extLst>
          </p:cNvPr>
          <p:cNvSpPr txBox="1"/>
          <p:nvPr/>
        </p:nvSpPr>
        <p:spPr>
          <a:xfrm>
            <a:off x="1495168" y="400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BE85C-3CA4-2043-905D-B5CFA2CA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8" y="2151385"/>
            <a:ext cx="8472616" cy="40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LiberationSerif</vt:lpstr>
      <vt:lpstr>Office Theme</vt:lpstr>
      <vt:lpstr>TOTAL TECHNOLOGY</vt:lpstr>
      <vt:lpstr>REPORTLAB Intra-Paragraph Markup  </vt:lpstr>
      <vt:lpstr>What are the available markups</vt:lpstr>
      <vt:lpstr>PowerPoint Presentation</vt:lpstr>
      <vt:lpstr>            Sample use cases without the mark-ups      </vt:lpstr>
      <vt:lpstr>            Sample use cases with the br &amp; b marktups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2019-12-22T08:34:20Z</dcterms:modified>
</cp:coreProperties>
</file>