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435" r:id="rId5"/>
    <p:sldId id="259" r:id="rId6"/>
    <p:sldId id="2436" r:id="rId7"/>
    <p:sldId id="2437" r:id="rId8"/>
    <p:sldId id="24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82" d="100"/>
          <a:sy n="82" d="100"/>
        </p:scale>
        <p:origin x="176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7" y="1753286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40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40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Hyperlink markup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40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Part 20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54E7F-AB6C-8346-999B-6DF3E4037B34}"/>
              </a:ext>
            </a:extLst>
          </p:cNvPr>
          <p:cNvSpPr/>
          <p:nvPr/>
        </p:nvSpPr>
        <p:spPr>
          <a:xfrm>
            <a:off x="2582562" y="1053988"/>
            <a:ext cx="65614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>
                <a:latin typeface="LiberationSerif"/>
              </a:rPr>
              <a:t>&lt;b&gt; </a:t>
            </a:r>
            <a:r>
              <a:rPr lang="de-DE" sz="4000" dirty="0" err="1">
                <a:latin typeface="LiberationSerif"/>
              </a:rPr>
              <a:t>or</a:t>
            </a:r>
            <a:r>
              <a:rPr lang="de-DE" sz="4000" dirty="0">
                <a:latin typeface="LiberationSerif"/>
              </a:rPr>
              <a:t> &lt;strong&gt; - </a:t>
            </a:r>
            <a:r>
              <a:rPr lang="de-DE" sz="4000" dirty="0" err="1">
                <a:latin typeface="LiberationSerif"/>
              </a:rPr>
              <a:t>bold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&lt;i&gt; - </a:t>
            </a:r>
            <a:r>
              <a:rPr lang="de-DE" sz="4000" dirty="0" err="1">
                <a:latin typeface="LiberationSerif"/>
              </a:rPr>
              <a:t>italicize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</a:t>
            </a:r>
            <a:r>
              <a:rPr lang="de-DE" sz="4000" dirty="0" err="1">
                <a:latin typeface="LiberationSerif"/>
              </a:rPr>
              <a:t>u</a:t>
            </a:r>
            <a:r>
              <a:rPr lang="de-DE" sz="4000" dirty="0">
                <a:latin typeface="LiberationSerif"/>
              </a:rPr>
              <a:t>&gt; - underline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&lt;a </a:t>
            </a:r>
            <a:r>
              <a:rPr lang="de-DE" sz="4000" dirty="0" err="1">
                <a:latin typeface="LiberationSerif"/>
              </a:rPr>
              <a:t>href</a:t>
            </a:r>
            <a:r>
              <a:rPr lang="de-DE" sz="4000" dirty="0">
                <a:latin typeface="LiberationSerif"/>
              </a:rPr>
              <a:t>&gt; - </a:t>
            </a:r>
            <a:r>
              <a:rPr lang="de-DE" sz="4000" dirty="0" err="1">
                <a:latin typeface="LiberationSerif"/>
              </a:rPr>
              <a:t>Adding</a:t>
            </a:r>
            <a:r>
              <a:rPr lang="de-DE" sz="4000" dirty="0">
                <a:latin typeface="LiberationSerif"/>
              </a:rPr>
              <a:t> a link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&lt;a </a:t>
            </a:r>
            <a:r>
              <a:rPr lang="de-DE" sz="4000" dirty="0" err="1">
                <a:latin typeface="LiberationSerif"/>
              </a:rPr>
              <a:t>name</a:t>
            </a:r>
            <a:r>
              <a:rPr lang="de-DE" sz="4000" dirty="0">
                <a:latin typeface="LiberationSerif"/>
              </a:rPr>
              <a:t>&gt; - </a:t>
            </a:r>
            <a:r>
              <a:rPr lang="de-DE" sz="4000" dirty="0" err="1">
                <a:latin typeface="LiberationSerif"/>
              </a:rPr>
              <a:t>Adding</a:t>
            </a:r>
            <a:r>
              <a:rPr lang="de-DE" sz="4000" dirty="0">
                <a:latin typeface="LiberationSerif"/>
              </a:rPr>
              <a:t> an </a:t>
            </a:r>
            <a:r>
              <a:rPr lang="de-DE" sz="4000" dirty="0" err="1">
                <a:latin typeface="LiberationSerif"/>
              </a:rPr>
              <a:t>anchor</a:t>
            </a:r>
            <a:r>
              <a:rPr lang="de-DE" sz="4000" dirty="0">
                <a:latin typeface="LiberationSerif"/>
              </a:rPr>
              <a:t> &lt;</a:t>
            </a:r>
            <a:r>
              <a:rPr lang="de-DE" sz="4000" dirty="0" err="1">
                <a:latin typeface="LiberationSerif"/>
              </a:rPr>
              <a:t>strike</a:t>
            </a:r>
            <a:r>
              <a:rPr lang="de-DE" sz="4000" dirty="0">
                <a:latin typeface="LiberationSerif"/>
              </a:rPr>
              <a:t>&gt; - Strike-</a:t>
            </a:r>
            <a:r>
              <a:rPr lang="de-DE" sz="4000" dirty="0" err="1">
                <a:latin typeface="LiberationSerif"/>
              </a:rPr>
              <a:t>through</a:t>
            </a:r>
            <a:r>
              <a:rPr lang="de-DE" sz="4000" dirty="0">
                <a:latin typeface="LiberationSerif"/>
              </a:rPr>
              <a:t> &lt;</a:t>
            </a:r>
            <a:r>
              <a:rPr lang="de-DE" sz="4000" dirty="0" err="1">
                <a:latin typeface="LiberationSerif"/>
              </a:rPr>
              <a:t>br</a:t>
            </a:r>
            <a:r>
              <a:rPr lang="de-DE" sz="4000" dirty="0">
                <a:latin typeface="LiberationSerif"/>
              </a:rPr>
              <a:t>/&gt; - </a:t>
            </a:r>
            <a:r>
              <a:rPr lang="de-DE" sz="4000" dirty="0" err="1">
                <a:latin typeface="LiberationSerif"/>
              </a:rPr>
              <a:t>line</a:t>
            </a:r>
            <a:r>
              <a:rPr lang="de-DE" sz="4000" dirty="0">
                <a:latin typeface="LiberationSerif"/>
              </a:rPr>
              <a:t> break </a:t>
            </a:r>
            <a:endParaRPr lang="de-DE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E400E-FD76-F249-9FBC-E355CED03D56}"/>
              </a:ext>
            </a:extLst>
          </p:cNvPr>
          <p:cNvSpPr txBox="1"/>
          <p:nvPr/>
        </p:nvSpPr>
        <p:spPr>
          <a:xfrm>
            <a:off x="2780269" y="617838"/>
            <a:ext cx="656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Different </a:t>
            </a:r>
            <a:r>
              <a:rPr lang="de-DE" dirty="0" err="1">
                <a:highlight>
                  <a:srgbClr val="FFFF00"/>
                </a:highlight>
              </a:rPr>
              <a:t>markup</a:t>
            </a:r>
            <a:r>
              <a:rPr lang="de-DE" dirty="0">
                <a:highlight>
                  <a:srgbClr val="FFFF00"/>
                </a:highligh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5507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hyperlink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using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href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markup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AE63B-C0EC-564E-8245-596D4340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0" y="2148747"/>
            <a:ext cx="11557929" cy="40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6911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hyperlink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using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href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markup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color</a:t>
            </a:r>
            <a:r>
              <a:rPr lang="de-DE" sz="2400" dirty="0">
                <a:highlight>
                  <a:srgbClr val="FFFF00"/>
                </a:highlight>
              </a:rPr>
              <a:t>:</a:t>
            </a:r>
          </a:p>
          <a:p>
            <a:endParaRPr lang="de-DE" sz="2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FF165-06D8-4445-A539-17845C3A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84" y="2162535"/>
            <a:ext cx="9820759" cy="35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6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947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hyperlink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using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href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markup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color</a:t>
            </a:r>
            <a:r>
              <a:rPr lang="de-DE" sz="2400" dirty="0">
                <a:highlight>
                  <a:srgbClr val="FFFF00"/>
                </a:highlight>
              </a:rPr>
              <a:t> &amp; </a:t>
            </a:r>
            <a:r>
              <a:rPr lang="de-DE" sz="2400" dirty="0" err="1">
                <a:highlight>
                  <a:srgbClr val="FFFF00"/>
                </a:highlight>
              </a:rPr>
              <a:t>underline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markup</a:t>
            </a:r>
            <a:r>
              <a:rPr lang="de-DE" dirty="0">
                <a:highlight>
                  <a:srgbClr val="FFFF00"/>
                </a:highlight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4ECD8-6130-8B4D-AEDB-46F449D3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9" y="2113805"/>
            <a:ext cx="11324652" cy="31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6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LiberationSerif</vt:lpstr>
      <vt:lpstr>Office Theme</vt:lpstr>
      <vt:lpstr>TOTAL TECHNOLOGY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2019-12-26T16:02:46Z</dcterms:modified>
</cp:coreProperties>
</file>