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435" r:id="rId5"/>
    <p:sldId id="2436" r:id="rId6"/>
    <p:sldId id="2440" r:id="rId7"/>
    <p:sldId id="2439" r:id="rId8"/>
    <p:sldId id="2437" r:id="rId9"/>
    <p:sldId id="243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5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12/29/19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57" y="1753286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PARAGRAPH inline font related MRKUP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Part 21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1173892" y="1445741"/>
            <a:ext cx="603530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find </a:t>
            </a:r>
            <a:r>
              <a:rPr lang="de-DE" sz="2400" dirty="0" err="1">
                <a:highlight>
                  <a:srgbClr val="FFFF00"/>
                </a:highlight>
              </a:rPr>
              <a:t>what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are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the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fonts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available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reportlab.pdfgen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canvas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reportlab.platypus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u="sng" dirty="0" err="1"/>
              <a:t>Paragraph</a:t>
            </a:r>
            <a:r>
              <a:rPr lang="de-DE" dirty="0" err="1"/>
              <a:t>,</a:t>
            </a:r>
            <a:r>
              <a:rPr lang="de-DE" u="sng" dirty="0" err="1"/>
              <a:t>SimpleDocTemplate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reportlab.lib.units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u="sng" dirty="0"/>
              <a:t>cm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reportlab.lib.styles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u="sng" dirty="0" err="1"/>
              <a:t>getSampleStyleSheet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canvas.Canvas</a:t>
            </a:r>
            <a:r>
              <a:rPr lang="de-DE" dirty="0"/>
              <a:t>(</a:t>
            </a:r>
            <a:r>
              <a:rPr lang="de-DE" i="1" dirty="0"/>
              <a:t>"</a:t>
            </a:r>
            <a:r>
              <a:rPr lang="de-DE" i="1" dirty="0" err="1"/>
              <a:t>test.pdf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fonts</a:t>
            </a:r>
            <a:r>
              <a:rPr lang="de-DE" dirty="0"/>
              <a:t>=</a:t>
            </a:r>
            <a:r>
              <a:rPr lang="de-DE" dirty="0" err="1"/>
              <a:t>pdf.getAvailableFonts</a:t>
            </a:r>
            <a:r>
              <a:rPr lang="de-DE" dirty="0"/>
              <a:t>()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font</a:t>
            </a:r>
            <a:r>
              <a:rPr lang="de-DE" dirty="0"/>
              <a:t> in </a:t>
            </a:r>
            <a:r>
              <a:rPr lang="de-DE" dirty="0" err="1"/>
              <a:t>fonts</a:t>
            </a:r>
            <a:r>
              <a:rPr lang="de-DE" dirty="0"/>
              <a:t>:</a:t>
            </a:r>
          </a:p>
          <a:p>
            <a:r>
              <a:rPr lang="de-DE" dirty="0"/>
              <a:t>    </a:t>
            </a:r>
            <a:r>
              <a:rPr lang="de-DE" dirty="0" err="1"/>
              <a:t>print</a:t>
            </a:r>
            <a:r>
              <a:rPr lang="de-DE" dirty="0"/>
              <a:t>(</a:t>
            </a:r>
            <a:r>
              <a:rPr lang="de-DE" dirty="0" err="1"/>
              <a:t>font</a:t>
            </a:r>
            <a:r>
              <a:rPr lang="de-DE" dirty="0"/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1173892" y="1445741"/>
            <a:ext cx="36436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what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are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the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fonts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available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EF849A1-98B7-3748-815F-20C6DA90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92" y="1996675"/>
            <a:ext cx="3459892" cy="44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1173892" y="1445741"/>
            <a:ext cx="6034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paragraph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text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with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differet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font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F92C1-6216-3141-94E0-001034FE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32" y="1994921"/>
            <a:ext cx="9919043" cy="36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7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1173892" y="1445741"/>
            <a:ext cx="6842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paragraph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text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with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differet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font</a:t>
            </a:r>
            <a:r>
              <a:rPr lang="de-DE" sz="2400" dirty="0">
                <a:highlight>
                  <a:srgbClr val="FFFF00"/>
                </a:highlight>
              </a:rPr>
              <a:t> &amp; </a:t>
            </a:r>
            <a:r>
              <a:rPr lang="de-DE" sz="2400" dirty="0" err="1">
                <a:highlight>
                  <a:srgbClr val="FFFF00"/>
                </a:highlight>
              </a:rPr>
              <a:t>size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D3332B-ECE2-4E4A-A577-4D6F9872F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99080"/>
            <a:ext cx="10591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5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1173892" y="1445741"/>
            <a:ext cx="75483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paragraph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text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with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differet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font</a:t>
            </a:r>
            <a:r>
              <a:rPr lang="de-DE" sz="2400" dirty="0">
                <a:highlight>
                  <a:srgbClr val="FFFF00"/>
                </a:highlight>
              </a:rPr>
              <a:t> &amp; </a:t>
            </a:r>
            <a:r>
              <a:rPr lang="de-DE" sz="2400" dirty="0" err="1">
                <a:highlight>
                  <a:srgbClr val="FFFF00"/>
                </a:highlight>
              </a:rPr>
              <a:t>size,color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D2D138-C5B1-E547-BD3A-67A6F98D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32088"/>
            <a:ext cx="11366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3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2019-12-29T07:36:23Z</dcterms:modified>
</cp:coreProperties>
</file>