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435" r:id="rId5"/>
    <p:sldId id="2440" r:id="rId6"/>
    <p:sldId id="2441" r:id="rId7"/>
    <p:sldId id="244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12/29/19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57" y="1753286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PARAGRAPH inline image </a:t>
            </a:r>
            <a:r>
              <a:rPr lang="en-US" sz="2800" b="1" cap="all" spc="300" dirty="0" err="1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MaRKUP</a:t>
            </a:r>
            <a:endParaRPr lang="en-US" sz="2800" b="1" cap="all" spc="3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Part 22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173892" y="1445741"/>
            <a:ext cx="643990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add</a:t>
            </a:r>
            <a:r>
              <a:rPr lang="de-DE" sz="2400" dirty="0">
                <a:highlight>
                  <a:srgbClr val="FFFF00"/>
                </a:highlight>
              </a:rPr>
              <a:t> inline </a:t>
            </a:r>
            <a:r>
              <a:rPr lang="de-DE" sz="2400" dirty="0" err="1">
                <a:highlight>
                  <a:srgbClr val="FFFF00"/>
                </a:highlight>
              </a:rPr>
              <a:t>image</a:t>
            </a:r>
            <a:r>
              <a:rPr lang="de-DE" sz="2400" dirty="0">
                <a:highlight>
                  <a:srgbClr val="FFFF00"/>
                </a:highlight>
              </a:rPr>
              <a:t> in </a:t>
            </a:r>
            <a:r>
              <a:rPr lang="de-DE" sz="2400" dirty="0" err="1">
                <a:highlight>
                  <a:srgbClr val="FFFF00"/>
                </a:highlight>
              </a:rPr>
              <a:t>paragraph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sz="1400" dirty="0"/>
              <a:t>#</a:t>
            </a:r>
            <a:r>
              <a:rPr lang="de-DE" sz="1400" dirty="0" err="1"/>
              <a:t>tutorial</a:t>
            </a:r>
            <a:r>
              <a:rPr lang="de-DE" sz="1400" dirty="0"/>
              <a:t> 22</a:t>
            </a:r>
          </a:p>
          <a:p>
            <a:r>
              <a:rPr lang="de-DE" sz="1400" dirty="0"/>
              <a:t>#</a:t>
            </a:r>
            <a:r>
              <a:rPr lang="de-DE" sz="1400" u="sng" dirty="0"/>
              <a:t>inline</a:t>
            </a:r>
            <a:r>
              <a:rPr lang="de-DE" sz="1400" dirty="0"/>
              <a:t> </a:t>
            </a:r>
            <a:r>
              <a:rPr lang="de-DE" sz="1400" dirty="0" err="1"/>
              <a:t>image</a:t>
            </a:r>
            <a:r>
              <a:rPr lang="de-DE" sz="1400" dirty="0"/>
              <a:t> in </a:t>
            </a:r>
            <a:r>
              <a:rPr lang="de-DE" sz="1400" dirty="0" err="1"/>
              <a:t>paragraph</a:t>
            </a:r>
            <a:r>
              <a:rPr lang="de-DE" sz="1400" dirty="0"/>
              <a:t>  </a:t>
            </a:r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reportlab.platypus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Paragraph,SimpleDocTemplate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reportlab.lib.styles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getSampleStyleSheet</a:t>
            </a:r>
            <a:endParaRPr lang="de-DE" sz="1400" dirty="0"/>
          </a:p>
          <a:p>
            <a:r>
              <a:rPr lang="de-DE" sz="1400" dirty="0" err="1"/>
              <a:t>pdf</a:t>
            </a:r>
            <a:r>
              <a:rPr lang="de-DE" sz="1400" dirty="0"/>
              <a:t>=</a:t>
            </a:r>
            <a:r>
              <a:rPr lang="de-DE" sz="1400" dirty="0" err="1"/>
              <a:t>SimpleDocTemplate</a:t>
            </a:r>
            <a:r>
              <a:rPr lang="de-DE" sz="1400" dirty="0"/>
              <a:t>(</a:t>
            </a:r>
            <a:r>
              <a:rPr lang="de-DE" sz="1400" i="1" dirty="0"/>
              <a:t>"tutorial22.</a:t>
            </a:r>
            <a:r>
              <a:rPr lang="de-DE" sz="1400" i="1" u="sng" dirty="0"/>
              <a:t>pdf</a:t>
            </a:r>
            <a:r>
              <a:rPr lang="de-DE" sz="1400" i="1" dirty="0"/>
              <a:t>"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flow_object</a:t>
            </a:r>
            <a:r>
              <a:rPr lang="de-DE" sz="1400" dirty="0"/>
              <a:t>=[]</a:t>
            </a:r>
          </a:p>
          <a:p>
            <a:r>
              <a:rPr lang="de-DE" sz="1400" dirty="0" err="1"/>
              <a:t>styles</a:t>
            </a:r>
            <a:r>
              <a:rPr lang="de-DE" sz="1400" dirty="0"/>
              <a:t>=</a:t>
            </a:r>
            <a:r>
              <a:rPr lang="de-DE" sz="1400" dirty="0" err="1"/>
              <a:t>getSampleStyleSheet</a:t>
            </a:r>
            <a:r>
              <a:rPr lang="de-DE" sz="1400" dirty="0"/>
              <a:t>()</a:t>
            </a:r>
          </a:p>
          <a:p>
            <a:r>
              <a:rPr lang="de-DE" sz="1400" dirty="0" err="1"/>
              <a:t>text</a:t>
            </a:r>
            <a:r>
              <a:rPr lang="de-DE" sz="1400" dirty="0"/>
              <a:t>=</a:t>
            </a:r>
            <a:r>
              <a:rPr lang="de-DE" sz="1400" i="1" dirty="0"/>
              <a:t>'''</a:t>
            </a:r>
            <a:endParaRPr lang="de-DE" sz="1400" dirty="0"/>
          </a:p>
          <a:p>
            <a:r>
              <a:rPr lang="de-DE" sz="1400" i="1" dirty="0"/>
              <a:t>     </a:t>
            </a:r>
            <a:r>
              <a:rPr lang="de-DE" sz="1400" i="1" dirty="0" err="1"/>
              <a:t>this</a:t>
            </a:r>
            <a:r>
              <a:rPr lang="de-DE" sz="1400" i="1" dirty="0"/>
              <a:t> </a:t>
            </a:r>
            <a:r>
              <a:rPr lang="de-DE" sz="1400" i="1" dirty="0" err="1"/>
              <a:t>is</a:t>
            </a:r>
            <a:r>
              <a:rPr lang="de-DE" sz="1400" i="1" dirty="0"/>
              <a:t> </a:t>
            </a:r>
            <a:r>
              <a:rPr lang="de-DE" sz="1400" i="1" dirty="0" err="1"/>
              <a:t>our</a:t>
            </a:r>
            <a:r>
              <a:rPr lang="de-DE" sz="1400" i="1" dirty="0"/>
              <a:t> </a:t>
            </a:r>
            <a:r>
              <a:rPr lang="de-DE" sz="1400" i="1" u="sng" dirty="0"/>
              <a:t>logo</a:t>
            </a:r>
            <a:r>
              <a:rPr lang="de-DE" sz="1400" i="1" dirty="0"/>
              <a:t> &lt;</a:t>
            </a:r>
            <a:r>
              <a:rPr lang="de-DE" sz="1400" i="1" dirty="0" err="1"/>
              <a:t>img</a:t>
            </a:r>
            <a:r>
              <a:rPr lang="de-DE" sz="1400" i="1" dirty="0"/>
              <a:t> </a:t>
            </a:r>
            <a:r>
              <a:rPr lang="de-DE" sz="1400" i="1" u="sng" dirty="0" err="1"/>
              <a:t>src</a:t>
            </a:r>
            <a:r>
              <a:rPr lang="de-DE" sz="1400" i="1" dirty="0"/>
              <a:t>="</a:t>
            </a:r>
            <a:r>
              <a:rPr lang="de-DE" sz="1400" i="1" dirty="0" err="1"/>
              <a:t>logo.jpg</a:t>
            </a:r>
            <a:r>
              <a:rPr lang="de-DE" sz="1400" i="1" dirty="0"/>
              <a:t>" </a:t>
            </a:r>
            <a:r>
              <a:rPr lang="de-DE" sz="1400" i="1" dirty="0" err="1"/>
              <a:t>width</a:t>
            </a:r>
            <a:r>
              <a:rPr lang="de-DE" sz="1400" i="1" dirty="0"/>
              <a:t>="50" </a:t>
            </a:r>
            <a:r>
              <a:rPr lang="de-DE" sz="1400" i="1" dirty="0" err="1"/>
              <a:t>height</a:t>
            </a:r>
            <a:r>
              <a:rPr lang="de-DE" sz="1400" i="1" dirty="0"/>
              <a:t>="50"/&gt;,</a:t>
            </a:r>
            <a:r>
              <a:rPr lang="de-DE" sz="1400" i="1" dirty="0" err="1"/>
              <a:t>hope</a:t>
            </a:r>
            <a:r>
              <a:rPr lang="de-DE" sz="1400" i="1" dirty="0"/>
              <a:t> </a:t>
            </a:r>
            <a:r>
              <a:rPr lang="de-DE" sz="1400" i="1" dirty="0" err="1"/>
              <a:t>you</a:t>
            </a:r>
            <a:r>
              <a:rPr lang="de-DE" sz="1400" i="1" dirty="0"/>
              <a:t> </a:t>
            </a:r>
            <a:r>
              <a:rPr lang="de-DE" sz="1400" i="1" dirty="0" err="1"/>
              <a:t>guys</a:t>
            </a:r>
            <a:r>
              <a:rPr lang="de-DE" sz="1400" i="1" dirty="0"/>
              <a:t> like it.</a:t>
            </a:r>
            <a:endParaRPr lang="de-DE" sz="1400" dirty="0"/>
          </a:p>
          <a:p>
            <a:r>
              <a:rPr lang="de-DE" sz="1400" i="1" dirty="0"/>
              <a:t>     '''</a:t>
            </a:r>
            <a:endParaRPr lang="de-DE" sz="1400" dirty="0"/>
          </a:p>
          <a:p>
            <a:r>
              <a:rPr lang="de-DE" sz="1400" dirty="0"/>
              <a:t>     </a:t>
            </a:r>
          </a:p>
          <a:p>
            <a:r>
              <a:rPr lang="de-DE" sz="1400" dirty="0" err="1"/>
              <a:t>p_text</a:t>
            </a:r>
            <a:r>
              <a:rPr lang="de-DE" sz="1400" dirty="0"/>
              <a:t>=Paragraph(</a:t>
            </a:r>
            <a:r>
              <a:rPr lang="de-DE" sz="1400" dirty="0" err="1"/>
              <a:t>text,style</a:t>
            </a:r>
            <a:r>
              <a:rPr lang="de-DE" sz="1400" dirty="0"/>
              <a:t>=</a:t>
            </a:r>
            <a:r>
              <a:rPr lang="de-DE" sz="1400" dirty="0" err="1"/>
              <a:t>styles</a:t>
            </a:r>
            <a:r>
              <a:rPr lang="de-DE" sz="1400" dirty="0"/>
              <a:t>[</a:t>
            </a:r>
            <a:r>
              <a:rPr lang="de-DE" sz="1400" i="1" dirty="0"/>
              <a:t>"Normal"</a:t>
            </a:r>
            <a:r>
              <a:rPr lang="de-DE" sz="1400" dirty="0"/>
              <a:t>])</a:t>
            </a:r>
          </a:p>
          <a:p>
            <a:r>
              <a:rPr lang="de-DE" sz="1400" dirty="0" err="1"/>
              <a:t>flow_object.append</a:t>
            </a:r>
            <a:r>
              <a:rPr lang="de-DE" sz="1400" dirty="0"/>
              <a:t>(</a:t>
            </a:r>
            <a:r>
              <a:rPr lang="de-DE" sz="1400" dirty="0" err="1"/>
              <a:t>p_text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pdf.build</a:t>
            </a:r>
            <a:r>
              <a:rPr lang="de-DE" sz="1400" dirty="0"/>
              <a:t>(</a:t>
            </a:r>
            <a:r>
              <a:rPr lang="de-DE" sz="1400" dirty="0" err="1"/>
              <a:t>flow_object</a:t>
            </a:r>
            <a:r>
              <a:rPr lang="de-DE" sz="1400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024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173892" y="1445741"/>
            <a:ext cx="6602961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append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multile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paragraph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with</a:t>
            </a:r>
            <a:r>
              <a:rPr lang="de-DE" sz="2400" dirty="0">
                <a:highlight>
                  <a:srgbClr val="FFFF00"/>
                </a:highlight>
              </a:rPr>
              <a:t> inline </a:t>
            </a:r>
            <a:r>
              <a:rPr lang="de-DE" sz="2400" dirty="0" err="1">
                <a:highlight>
                  <a:srgbClr val="FFFF00"/>
                </a:highlight>
              </a:rPr>
              <a:t>image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sz="1400" dirty="0"/>
              <a:t>#</a:t>
            </a:r>
            <a:r>
              <a:rPr lang="de-DE" sz="1400" dirty="0" err="1"/>
              <a:t>tutorial</a:t>
            </a:r>
            <a:r>
              <a:rPr lang="de-DE" sz="1400" dirty="0"/>
              <a:t> 22</a:t>
            </a:r>
          </a:p>
          <a:p>
            <a:r>
              <a:rPr lang="de-DE" sz="1400" dirty="0"/>
              <a:t>#</a:t>
            </a:r>
            <a:r>
              <a:rPr lang="de-DE" sz="1400" u="sng" dirty="0"/>
              <a:t>inline</a:t>
            </a:r>
            <a:r>
              <a:rPr lang="de-DE" sz="1400" dirty="0"/>
              <a:t> </a:t>
            </a:r>
            <a:r>
              <a:rPr lang="de-DE" sz="1400" dirty="0" err="1"/>
              <a:t>image</a:t>
            </a:r>
            <a:r>
              <a:rPr lang="de-DE" sz="1400" dirty="0"/>
              <a:t> in </a:t>
            </a:r>
            <a:r>
              <a:rPr lang="de-DE" sz="1400" dirty="0" err="1"/>
              <a:t>paragraph</a:t>
            </a:r>
            <a:r>
              <a:rPr lang="de-DE" sz="1400" dirty="0"/>
              <a:t>  </a:t>
            </a:r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reportlab.platypus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Paragraph,SimpleDocTemplate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reportlab.lib.styles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getSampleStyleSheet</a:t>
            </a:r>
            <a:endParaRPr lang="de-DE" sz="1400" dirty="0"/>
          </a:p>
          <a:p>
            <a:r>
              <a:rPr lang="de-DE" sz="1400" dirty="0" err="1"/>
              <a:t>pdf</a:t>
            </a:r>
            <a:r>
              <a:rPr lang="de-DE" sz="1400" dirty="0"/>
              <a:t>=</a:t>
            </a:r>
            <a:r>
              <a:rPr lang="de-DE" sz="1400" dirty="0" err="1"/>
              <a:t>SimpleDocTemplate</a:t>
            </a:r>
            <a:r>
              <a:rPr lang="de-DE" sz="1400" dirty="0"/>
              <a:t>(</a:t>
            </a:r>
            <a:r>
              <a:rPr lang="de-DE" sz="1400" i="1" dirty="0"/>
              <a:t>"tutorial22.</a:t>
            </a:r>
            <a:r>
              <a:rPr lang="de-DE" sz="1400" i="1" u="sng" dirty="0"/>
              <a:t>pdf</a:t>
            </a:r>
            <a:r>
              <a:rPr lang="de-DE" sz="1400" i="1" dirty="0"/>
              <a:t>"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flow_object</a:t>
            </a:r>
            <a:r>
              <a:rPr lang="de-DE" sz="1400" dirty="0"/>
              <a:t>=[]</a:t>
            </a:r>
          </a:p>
          <a:p>
            <a:r>
              <a:rPr lang="de-DE" sz="1400" dirty="0" err="1"/>
              <a:t>styles</a:t>
            </a:r>
            <a:r>
              <a:rPr lang="de-DE" sz="1400" dirty="0"/>
              <a:t>=</a:t>
            </a:r>
            <a:r>
              <a:rPr lang="de-DE" sz="1400" dirty="0" err="1"/>
              <a:t>getSampleStyleSheet</a:t>
            </a:r>
            <a:r>
              <a:rPr lang="de-DE" sz="1400" dirty="0"/>
              <a:t>()</a:t>
            </a:r>
          </a:p>
          <a:p>
            <a:r>
              <a:rPr lang="de-DE" sz="1400" dirty="0" err="1"/>
              <a:t>styles</a:t>
            </a:r>
            <a:r>
              <a:rPr lang="de-DE" sz="1400" dirty="0"/>
              <a:t>[</a:t>
            </a:r>
            <a:r>
              <a:rPr lang="de-DE" sz="1400" i="1" dirty="0"/>
              <a:t>"Normal"</a:t>
            </a:r>
            <a:r>
              <a:rPr lang="de-DE" sz="1400" dirty="0"/>
              <a:t>].</a:t>
            </a:r>
            <a:r>
              <a:rPr lang="de-DE" sz="1400" dirty="0" err="1"/>
              <a:t>spaceAfter</a:t>
            </a:r>
            <a:r>
              <a:rPr lang="de-DE" sz="1400" dirty="0"/>
              <a:t>=40</a:t>
            </a:r>
          </a:p>
          <a:p>
            <a:r>
              <a:rPr lang="de-DE" sz="1400" dirty="0" err="1"/>
              <a:t>text</a:t>
            </a:r>
            <a:r>
              <a:rPr lang="de-DE" sz="1400" dirty="0"/>
              <a:t>=</a:t>
            </a:r>
            <a:r>
              <a:rPr lang="de-DE" sz="1400" i="1" dirty="0"/>
              <a:t>'''</a:t>
            </a:r>
            <a:endParaRPr lang="de-DE" sz="1400" dirty="0"/>
          </a:p>
          <a:p>
            <a:r>
              <a:rPr lang="de-DE" sz="1400" i="1" dirty="0"/>
              <a:t>     </a:t>
            </a:r>
            <a:r>
              <a:rPr lang="de-DE" sz="1400" i="1" dirty="0" err="1"/>
              <a:t>this</a:t>
            </a:r>
            <a:r>
              <a:rPr lang="de-DE" sz="1400" i="1" dirty="0"/>
              <a:t> </a:t>
            </a:r>
            <a:r>
              <a:rPr lang="de-DE" sz="1400" i="1" dirty="0" err="1"/>
              <a:t>is</a:t>
            </a:r>
            <a:r>
              <a:rPr lang="de-DE" sz="1400" i="1" dirty="0"/>
              <a:t> </a:t>
            </a:r>
            <a:r>
              <a:rPr lang="de-DE" sz="1400" i="1" dirty="0" err="1"/>
              <a:t>our</a:t>
            </a:r>
            <a:r>
              <a:rPr lang="de-DE" sz="1400" i="1" dirty="0"/>
              <a:t> </a:t>
            </a:r>
            <a:r>
              <a:rPr lang="de-DE" sz="1400" i="1" u="sng" dirty="0"/>
              <a:t>logo</a:t>
            </a:r>
            <a:r>
              <a:rPr lang="de-DE" sz="1400" i="1" dirty="0"/>
              <a:t> &lt;</a:t>
            </a:r>
            <a:r>
              <a:rPr lang="de-DE" sz="1400" i="1" dirty="0" err="1"/>
              <a:t>img</a:t>
            </a:r>
            <a:r>
              <a:rPr lang="de-DE" sz="1400" i="1" dirty="0"/>
              <a:t> </a:t>
            </a:r>
            <a:r>
              <a:rPr lang="de-DE" sz="1400" i="1" u="sng" dirty="0" err="1"/>
              <a:t>src</a:t>
            </a:r>
            <a:r>
              <a:rPr lang="de-DE" sz="1400" i="1" dirty="0"/>
              <a:t>="</a:t>
            </a:r>
            <a:r>
              <a:rPr lang="de-DE" sz="1400" i="1" dirty="0" err="1"/>
              <a:t>logo.jpg</a:t>
            </a:r>
            <a:r>
              <a:rPr lang="de-DE" sz="1400" i="1" dirty="0"/>
              <a:t>" </a:t>
            </a:r>
            <a:r>
              <a:rPr lang="de-DE" sz="1400" i="1" dirty="0" err="1"/>
              <a:t>width</a:t>
            </a:r>
            <a:r>
              <a:rPr lang="de-DE" sz="1400" i="1" dirty="0"/>
              <a:t>="50" </a:t>
            </a:r>
            <a:r>
              <a:rPr lang="de-DE" sz="1400" i="1" dirty="0" err="1"/>
              <a:t>height</a:t>
            </a:r>
            <a:r>
              <a:rPr lang="de-DE" sz="1400" i="1" dirty="0"/>
              <a:t>="50"/&gt;,</a:t>
            </a:r>
            <a:r>
              <a:rPr lang="de-DE" sz="1400" i="1" dirty="0" err="1"/>
              <a:t>hope</a:t>
            </a:r>
            <a:r>
              <a:rPr lang="de-DE" sz="1400" i="1" dirty="0"/>
              <a:t> </a:t>
            </a:r>
            <a:r>
              <a:rPr lang="de-DE" sz="1400" i="1" dirty="0" err="1"/>
              <a:t>you</a:t>
            </a:r>
            <a:r>
              <a:rPr lang="de-DE" sz="1400" i="1" dirty="0"/>
              <a:t> </a:t>
            </a:r>
            <a:r>
              <a:rPr lang="de-DE" sz="1400" i="1" dirty="0" err="1"/>
              <a:t>guys</a:t>
            </a:r>
            <a:r>
              <a:rPr lang="de-DE" sz="1400" i="1" dirty="0"/>
              <a:t> like it.</a:t>
            </a:r>
            <a:endParaRPr lang="de-DE" sz="1400" dirty="0"/>
          </a:p>
          <a:p>
            <a:r>
              <a:rPr lang="de-DE" sz="1400" i="1" dirty="0"/>
              <a:t>     '''</a:t>
            </a:r>
            <a:endParaRPr lang="de-DE" sz="1400" dirty="0"/>
          </a:p>
          <a:p>
            <a:r>
              <a:rPr lang="de-DE" sz="1400" dirty="0"/>
              <a:t>     </a:t>
            </a:r>
          </a:p>
          <a:p>
            <a:r>
              <a:rPr lang="de-DE" sz="1400" dirty="0" err="1"/>
              <a:t>p_text</a:t>
            </a:r>
            <a:r>
              <a:rPr lang="de-DE" sz="1400" dirty="0"/>
              <a:t>=Paragraph(</a:t>
            </a:r>
            <a:r>
              <a:rPr lang="de-DE" sz="1400" dirty="0" err="1"/>
              <a:t>text,style</a:t>
            </a:r>
            <a:r>
              <a:rPr lang="de-DE" sz="1400" dirty="0"/>
              <a:t>=</a:t>
            </a:r>
            <a:r>
              <a:rPr lang="de-DE" sz="1400" dirty="0" err="1"/>
              <a:t>styles</a:t>
            </a:r>
            <a:r>
              <a:rPr lang="de-DE" sz="1400" dirty="0"/>
              <a:t>[</a:t>
            </a:r>
            <a:r>
              <a:rPr lang="de-DE" sz="1400" i="1" dirty="0"/>
              <a:t>"Normal"</a:t>
            </a:r>
            <a:r>
              <a:rPr lang="de-DE" sz="1400" dirty="0"/>
              <a:t>])</a:t>
            </a:r>
          </a:p>
          <a:p>
            <a:r>
              <a:rPr lang="de-DE" sz="1400" dirty="0" err="1"/>
              <a:t>flow_object.append</a:t>
            </a:r>
            <a:r>
              <a:rPr lang="de-DE" sz="1400" dirty="0"/>
              <a:t>(</a:t>
            </a:r>
            <a:r>
              <a:rPr lang="de-DE" sz="1400" dirty="0" err="1"/>
              <a:t>p_text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text</a:t>
            </a:r>
            <a:r>
              <a:rPr lang="de-DE" sz="1400" dirty="0"/>
              <a:t>=</a:t>
            </a:r>
            <a:r>
              <a:rPr lang="de-DE" sz="1400" i="1" dirty="0"/>
              <a:t>'''</a:t>
            </a:r>
            <a:endParaRPr lang="de-DE" sz="1400" dirty="0"/>
          </a:p>
          <a:p>
            <a:r>
              <a:rPr lang="de-DE" sz="1400" i="1" dirty="0"/>
              <a:t>     </a:t>
            </a:r>
            <a:r>
              <a:rPr lang="de-DE" sz="1400" i="1" dirty="0" err="1"/>
              <a:t>next</a:t>
            </a:r>
            <a:r>
              <a:rPr lang="de-DE" sz="1400" i="1" dirty="0"/>
              <a:t> </a:t>
            </a:r>
            <a:r>
              <a:rPr lang="de-DE" sz="1400" i="1" dirty="0" err="1"/>
              <a:t>paragraph</a:t>
            </a:r>
            <a:r>
              <a:rPr lang="de-DE" sz="1400" i="1" dirty="0"/>
              <a:t> </a:t>
            </a:r>
            <a:r>
              <a:rPr lang="de-DE" sz="1400" i="1" dirty="0" err="1"/>
              <a:t>with</a:t>
            </a:r>
            <a:r>
              <a:rPr lang="de-DE" sz="1400" i="1" dirty="0"/>
              <a:t> </a:t>
            </a:r>
            <a:r>
              <a:rPr lang="de-DE" sz="1400" i="1" dirty="0" err="1"/>
              <a:t>our</a:t>
            </a:r>
            <a:r>
              <a:rPr lang="de-DE" sz="1400" i="1" dirty="0"/>
              <a:t> </a:t>
            </a:r>
            <a:r>
              <a:rPr lang="de-DE" sz="1400" i="1" u="sng" dirty="0"/>
              <a:t>logo</a:t>
            </a:r>
            <a:r>
              <a:rPr lang="de-DE" sz="1400" i="1" dirty="0"/>
              <a:t> ,&lt;</a:t>
            </a:r>
            <a:r>
              <a:rPr lang="de-DE" sz="1400" i="1" dirty="0" err="1"/>
              <a:t>img</a:t>
            </a:r>
            <a:r>
              <a:rPr lang="de-DE" sz="1400" i="1" dirty="0"/>
              <a:t> </a:t>
            </a:r>
            <a:r>
              <a:rPr lang="de-DE" sz="1400" i="1" u="sng" dirty="0" err="1"/>
              <a:t>src</a:t>
            </a:r>
            <a:r>
              <a:rPr lang="de-DE" sz="1400" i="1" dirty="0"/>
              <a:t>="</a:t>
            </a:r>
            <a:r>
              <a:rPr lang="de-DE" sz="1400" i="1" dirty="0" err="1"/>
              <a:t>logo.jpg</a:t>
            </a:r>
            <a:r>
              <a:rPr lang="de-DE" sz="1400" i="1" dirty="0"/>
              <a:t>" </a:t>
            </a:r>
            <a:r>
              <a:rPr lang="de-DE" sz="1400" i="1" dirty="0" err="1"/>
              <a:t>width</a:t>
            </a:r>
            <a:r>
              <a:rPr lang="de-DE" sz="1400" i="1" dirty="0"/>
              <a:t>="50" </a:t>
            </a:r>
            <a:r>
              <a:rPr lang="de-DE" sz="1400" i="1" dirty="0" err="1"/>
              <a:t>height</a:t>
            </a:r>
            <a:r>
              <a:rPr lang="de-DE" sz="1400" i="1" dirty="0"/>
              <a:t>="50"/&gt;.</a:t>
            </a:r>
            <a:endParaRPr lang="de-DE" sz="1400" dirty="0"/>
          </a:p>
          <a:p>
            <a:r>
              <a:rPr lang="de-DE" sz="1400" i="1" dirty="0"/>
              <a:t>     '''</a:t>
            </a:r>
            <a:endParaRPr lang="de-DE" sz="1400" dirty="0"/>
          </a:p>
          <a:p>
            <a:r>
              <a:rPr lang="de-DE" sz="1400" dirty="0" err="1"/>
              <a:t>p_text</a:t>
            </a:r>
            <a:r>
              <a:rPr lang="de-DE" sz="1400" dirty="0"/>
              <a:t>=Paragraph(</a:t>
            </a:r>
            <a:r>
              <a:rPr lang="de-DE" sz="1400" dirty="0" err="1"/>
              <a:t>text,style</a:t>
            </a:r>
            <a:r>
              <a:rPr lang="de-DE" sz="1400" dirty="0"/>
              <a:t>=</a:t>
            </a:r>
            <a:r>
              <a:rPr lang="de-DE" sz="1400" dirty="0" err="1"/>
              <a:t>styles</a:t>
            </a:r>
            <a:r>
              <a:rPr lang="de-DE" sz="1400" dirty="0"/>
              <a:t>[</a:t>
            </a:r>
            <a:r>
              <a:rPr lang="de-DE" sz="1400" i="1" dirty="0"/>
              <a:t>"Normal"</a:t>
            </a:r>
            <a:r>
              <a:rPr lang="de-DE" sz="1400" dirty="0"/>
              <a:t>])</a:t>
            </a:r>
          </a:p>
          <a:p>
            <a:r>
              <a:rPr lang="de-DE" sz="1400" dirty="0" err="1"/>
              <a:t>flow_object.append</a:t>
            </a:r>
            <a:r>
              <a:rPr lang="de-DE" sz="1400" dirty="0"/>
              <a:t>(</a:t>
            </a:r>
            <a:r>
              <a:rPr lang="de-DE" sz="1400" dirty="0" err="1"/>
              <a:t>p_text</a:t>
            </a:r>
            <a:r>
              <a:rPr lang="de-DE" sz="1400" dirty="0"/>
              <a:t>)     </a:t>
            </a:r>
          </a:p>
          <a:p>
            <a:r>
              <a:rPr lang="de-DE" sz="1400" dirty="0" err="1"/>
              <a:t>pdf.build</a:t>
            </a:r>
            <a:r>
              <a:rPr lang="de-DE" sz="1400" dirty="0"/>
              <a:t>(</a:t>
            </a:r>
            <a:r>
              <a:rPr lang="de-DE" sz="1400" dirty="0" err="1"/>
              <a:t>flow_object</a:t>
            </a:r>
            <a:r>
              <a:rPr lang="de-DE" sz="1400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7267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173892" y="1445741"/>
            <a:ext cx="93116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Uses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of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spaceafter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space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between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the</a:t>
            </a:r>
            <a:r>
              <a:rPr lang="de-DE" sz="2400" dirty="0">
                <a:highlight>
                  <a:srgbClr val="FFFF00"/>
                </a:highlight>
              </a:rPr>
              <a:t> end </a:t>
            </a:r>
            <a:r>
              <a:rPr lang="de-DE" sz="2400" dirty="0" err="1">
                <a:highlight>
                  <a:srgbClr val="FFFF00"/>
                </a:highlight>
              </a:rPr>
              <a:t>of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one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paragraph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use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this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attribute</a:t>
            </a:r>
            <a:r>
              <a:rPr lang="de-DE" sz="2400" dirty="0">
                <a:highlight>
                  <a:srgbClr val="FFFF00"/>
                </a:highlight>
              </a:rPr>
              <a:t> .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192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Macintosh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2019-12-29T17:12:31Z</dcterms:modified>
</cp:coreProperties>
</file>