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35" r:id="rId5"/>
    <p:sldId id="2436" r:id="rId6"/>
    <p:sldId id="2437" r:id="rId7"/>
    <p:sldId id="2438" r:id="rId8"/>
    <p:sldId id="2439" r:id="rId9"/>
    <p:sldId id="24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57" y="1753286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FRAME FLOWABLE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Part 23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419113"/>
            <a:ext cx="108666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WHAT IS FRAME: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800" dirty="0">
              <a:highlight>
                <a:srgbClr val="FFFF00"/>
              </a:highlight>
            </a:endParaRPr>
          </a:p>
          <a:p>
            <a:r>
              <a:rPr lang="de-DE" sz="2400" dirty="0">
                <a:highlight>
                  <a:srgbClr val="FFFF00"/>
                </a:highlight>
              </a:rPr>
              <a:t>Frames </a:t>
            </a:r>
            <a:r>
              <a:rPr lang="de-DE" sz="2400" dirty="0" err="1">
                <a:highlight>
                  <a:srgbClr val="FFFF00"/>
                </a:highlight>
              </a:rPr>
              <a:t>are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active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containers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which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are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themselves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contained</a:t>
            </a:r>
            <a:r>
              <a:rPr lang="de-DE" sz="2400" dirty="0">
                <a:highlight>
                  <a:srgbClr val="FFFF00"/>
                </a:highlight>
              </a:rPr>
              <a:t> in </a:t>
            </a:r>
            <a:r>
              <a:rPr lang="de-DE" sz="2400" dirty="0" err="1">
                <a:highlight>
                  <a:srgbClr val="FFFF00"/>
                </a:highlight>
              </a:rPr>
              <a:t>PageTemplates</a:t>
            </a:r>
            <a:r>
              <a:rPr lang="de-DE" sz="2400" dirty="0">
                <a:highlight>
                  <a:srgbClr val="FFFF00"/>
                </a:highlight>
              </a:rPr>
              <a:t>. </a:t>
            </a:r>
          </a:p>
          <a:p>
            <a:r>
              <a:rPr lang="de-DE" sz="2400" dirty="0">
                <a:highlight>
                  <a:srgbClr val="FFFF00"/>
                </a:highlight>
              </a:rPr>
              <a:t>Frames </a:t>
            </a:r>
            <a:r>
              <a:rPr lang="de-DE" sz="2400" dirty="0" err="1">
                <a:highlight>
                  <a:srgbClr val="FFFF00"/>
                </a:highlight>
              </a:rPr>
              <a:t>have</a:t>
            </a:r>
            <a:r>
              <a:rPr lang="de-DE" sz="2400" dirty="0">
                <a:highlight>
                  <a:srgbClr val="FFFF00"/>
                </a:highlight>
              </a:rPr>
              <a:t> a </a:t>
            </a:r>
            <a:r>
              <a:rPr lang="de-DE" sz="2400" dirty="0" err="1">
                <a:highlight>
                  <a:srgbClr val="FFFF00"/>
                </a:highlight>
              </a:rPr>
              <a:t>location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and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size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and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maintain</a:t>
            </a:r>
            <a:r>
              <a:rPr lang="de-DE" sz="2400" dirty="0">
                <a:highlight>
                  <a:srgbClr val="FFFF00"/>
                </a:highlight>
              </a:rPr>
              <a:t> a </a:t>
            </a:r>
            <a:r>
              <a:rPr lang="de-DE" sz="2400" dirty="0" err="1">
                <a:highlight>
                  <a:srgbClr val="FFFF00"/>
                </a:highlight>
              </a:rPr>
              <a:t>concept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of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remaining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drawable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space</a:t>
            </a:r>
            <a:r>
              <a:rPr lang="de-DE" sz="1600" dirty="0"/>
              <a:t>. </a:t>
            </a:r>
            <a:endParaRPr lang="de-DE" sz="16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sz="2400" dirty="0">
                <a:highlight>
                  <a:srgbClr val="FFFF00"/>
                </a:highlight>
              </a:rPr>
              <a:t>Frames </a:t>
            </a:r>
            <a:r>
              <a:rPr lang="de-DE" sz="2400" dirty="0" err="1">
                <a:highlight>
                  <a:srgbClr val="FFFF00"/>
                </a:highlight>
              </a:rPr>
              <a:t>can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used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directly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with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canvases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and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flowables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documents</a:t>
            </a:r>
            <a:r>
              <a:rPr lang="de-DE" sz="2400" dirty="0">
                <a:highlight>
                  <a:srgbClr val="FFFF00"/>
                </a:highlight>
              </a:rPr>
              <a:t>.</a:t>
            </a:r>
          </a:p>
          <a:p>
            <a:r>
              <a:rPr lang="de-DE" sz="2400" dirty="0">
                <a:highlight>
                  <a:srgbClr val="FFFF00"/>
                </a:highlight>
              </a:rPr>
              <a:t> The </a:t>
            </a:r>
            <a:r>
              <a:rPr lang="de-DE" sz="2400" dirty="0" err="1">
                <a:highlight>
                  <a:srgbClr val="FFFF00"/>
                </a:highlight>
              </a:rPr>
              <a:t>Frame.addFromList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method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handles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wrap</a:t>
            </a:r>
            <a:r>
              <a:rPr lang="de-DE" sz="2400" dirty="0">
                <a:highlight>
                  <a:srgbClr val="FFFF00"/>
                </a:highlight>
              </a:rPr>
              <a:t> &amp; </a:t>
            </a:r>
            <a:r>
              <a:rPr lang="de-DE" sz="2400" dirty="0" err="1">
                <a:highlight>
                  <a:srgbClr val="FFFF00"/>
                </a:highlight>
              </a:rPr>
              <a:t>drawOn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calls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for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you</a:t>
            </a:r>
            <a:r>
              <a:rPr lang="de-DE" sz="2400" dirty="0">
                <a:highlight>
                  <a:srgbClr val="FFFF00"/>
                </a:highlight>
              </a:rPr>
              <a:t>.</a:t>
            </a:r>
          </a:p>
          <a:p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You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don't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need</a:t>
            </a:r>
            <a:r>
              <a:rPr lang="de-DE" sz="2400" dirty="0">
                <a:highlight>
                  <a:srgbClr val="FFFF00"/>
                </a:highlight>
              </a:rPr>
              <a:t> all </a:t>
            </a:r>
            <a:r>
              <a:rPr lang="de-DE" sz="2400" dirty="0" err="1">
                <a:highlight>
                  <a:srgbClr val="FFFF00"/>
                </a:highlight>
              </a:rPr>
              <a:t>of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the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Platypus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machinery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get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something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useful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into</a:t>
            </a:r>
            <a:r>
              <a:rPr lang="de-DE" sz="2400" dirty="0">
                <a:highlight>
                  <a:srgbClr val="FFFF00"/>
                </a:highlight>
              </a:rPr>
              <a:t> PDF.</a:t>
            </a:r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722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68432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Frames</a:t>
            </a:r>
          </a:p>
          <a:p>
            <a:r>
              <a:rPr lang="de-DE" dirty="0"/>
              <a:t>#</a:t>
            </a:r>
            <a:r>
              <a:rPr lang="de-DE" dirty="0" err="1"/>
              <a:t>tutorial</a:t>
            </a:r>
            <a:r>
              <a:rPr lang="de-DE" dirty="0"/>
              <a:t> 23</a:t>
            </a:r>
          </a:p>
          <a:p>
            <a:r>
              <a:rPr lang="de-DE" dirty="0"/>
              <a:t>#</a:t>
            </a:r>
            <a:r>
              <a:rPr lang="de-DE" dirty="0" err="1"/>
              <a:t>frames</a:t>
            </a:r>
            <a:r>
              <a:rPr lang="de-DE" dirty="0"/>
              <a:t> 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  </a:t>
            </a:r>
            <a:r>
              <a:rPr lang="de-DE" dirty="0" err="1"/>
              <a:t>import</a:t>
            </a:r>
            <a:r>
              <a:rPr lang="de-DE" dirty="0"/>
              <a:t>  </a:t>
            </a:r>
            <a:r>
              <a:rPr lang="de-DE" u="sng" dirty="0" err="1"/>
              <a:t>Paragraph</a:t>
            </a:r>
            <a:r>
              <a:rPr lang="de-DE" dirty="0" err="1"/>
              <a:t>,Frame</a:t>
            </a:r>
            <a:r>
              <a:rPr lang="de-DE" dirty="0"/>
              <a:t> ,</a:t>
            </a:r>
            <a:r>
              <a:rPr lang="de-DE" u="sng" dirty="0" err="1"/>
              <a:t>SimpleDocTemplate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/>
              <a:t>cm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"tutorial23.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frame</a:t>
            </a:r>
            <a:r>
              <a:rPr lang="de-DE" dirty="0"/>
              <a:t>=Frame(20,50,80,50,showBoundary=1)</a:t>
            </a:r>
          </a:p>
          <a:p>
            <a:r>
              <a:rPr lang="de-DE" dirty="0" err="1"/>
              <a:t>frame.addFromList</a:t>
            </a:r>
            <a:r>
              <a:rPr lang="de-DE" dirty="0"/>
              <a:t>(</a:t>
            </a:r>
            <a:r>
              <a:rPr lang="de-DE" dirty="0" err="1"/>
              <a:t>flow_obj,pdf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487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684328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add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text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inside</a:t>
            </a:r>
            <a:r>
              <a:rPr lang="de-DE" sz="2400" dirty="0">
                <a:highlight>
                  <a:srgbClr val="FFFF00"/>
                </a:highlight>
              </a:rPr>
              <a:t> Frames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  </a:t>
            </a:r>
            <a:r>
              <a:rPr lang="de-DE" dirty="0" err="1"/>
              <a:t>import</a:t>
            </a:r>
            <a:r>
              <a:rPr lang="de-DE" dirty="0"/>
              <a:t>  </a:t>
            </a:r>
            <a:r>
              <a:rPr lang="de-DE" dirty="0" err="1"/>
              <a:t>Paragraph,Frame</a:t>
            </a:r>
            <a:r>
              <a:rPr lang="de-DE" dirty="0"/>
              <a:t> ,</a:t>
            </a:r>
            <a:r>
              <a:rPr lang="de-DE" u="sng" dirty="0" err="1"/>
              <a:t>SimpleDocTemplate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/>
              <a:t>cm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"tutorial23.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text</a:t>
            </a:r>
            <a:r>
              <a:rPr lang="de-DE" dirty="0"/>
              <a:t>=</a:t>
            </a:r>
            <a:r>
              <a:rPr lang="de-DE" i="1" dirty="0"/>
              <a:t>'''</a:t>
            </a:r>
            <a:endParaRPr lang="de-DE" dirty="0"/>
          </a:p>
          <a:p>
            <a:r>
              <a:rPr lang="de-DE" i="1" dirty="0"/>
              <a:t>     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frame</a:t>
            </a:r>
            <a:endParaRPr lang="de-DE" dirty="0"/>
          </a:p>
          <a:p>
            <a:r>
              <a:rPr lang="de-DE" i="1" dirty="0"/>
              <a:t>     '''</a:t>
            </a:r>
            <a:endParaRPr lang="de-DE" dirty="0"/>
          </a:p>
          <a:p>
            <a:r>
              <a:rPr lang="de-DE" dirty="0" err="1"/>
              <a:t>p_text</a:t>
            </a:r>
            <a:r>
              <a:rPr lang="de-DE" dirty="0"/>
              <a:t>=Paragraph(</a:t>
            </a:r>
            <a:r>
              <a:rPr lang="de-DE" dirty="0" err="1"/>
              <a:t>text,style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]) </a:t>
            </a:r>
          </a:p>
          <a:p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p_text</a:t>
            </a:r>
            <a:r>
              <a:rPr lang="de-DE" dirty="0"/>
              <a:t>)   </a:t>
            </a:r>
          </a:p>
          <a:p>
            <a:r>
              <a:rPr lang="de-DE" dirty="0" err="1"/>
              <a:t>frame</a:t>
            </a:r>
            <a:r>
              <a:rPr lang="de-DE" dirty="0"/>
              <a:t>=Frame(20,50,80,50,showBoundary=1)</a:t>
            </a:r>
          </a:p>
          <a:p>
            <a:r>
              <a:rPr lang="de-DE" dirty="0" err="1"/>
              <a:t>frame.addFromList</a:t>
            </a:r>
            <a:r>
              <a:rPr lang="de-DE" dirty="0"/>
              <a:t>(</a:t>
            </a:r>
            <a:r>
              <a:rPr lang="de-DE" dirty="0" err="1"/>
              <a:t>flow_obj,pdf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3733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684328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add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text</a:t>
            </a:r>
            <a:r>
              <a:rPr lang="de-DE" sz="2400" dirty="0">
                <a:highlight>
                  <a:srgbClr val="FFFF00"/>
                </a:highlight>
              </a:rPr>
              <a:t> &amp; </a:t>
            </a:r>
            <a:r>
              <a:rPr lang="de-DE" sz="2400" dirty="0" err="1">
                <a:highlight>
                  <a:srgbClr val="FFFF00"/>
                </a:highlight>
              </a:rPr>
              <a:t>image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inside</a:t>
            </a:r>
            <a:r>
              <a:rPr lang="de-DE" sz="2400" dirty="0">
                <a:highlight>
                  <a:srgbClr val="FFFF00"/>
                </a:highlight>
              </a:rPr>
              <a:t> Frames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reportlab.platypus</a:t>
            </a:r>
            <a:r>
              <a:rPr lang="de-DE" dirty="0"/>
              <a:t>  </a:t>
            </a:r>
            <a:r>
              <a:rPr lang="de-DE" dirty="0" err="1"/>
              <a:t>import</a:t>
            </a:r>
            <a:r>
              <a:rPr lang="de-DE" dirty="0"/>
              <a:t>  </a:t>
            </a:r>
            <a:r>
              <a:rPr lang="de-DE" dirty="0" err="1"/>
              <a:t>Paragraph,Frame</a:t>
            </a:r>
            <a:r>
              <a:rPr lang="de-DE" dirty="0"/>
              <a:t> ,</a:t>
            </a:r>
            <a:r>
              <a:rPr lang="de-DE" u="sng" dirty="0" err="1"/>
              <a:t>SimpleDocTemplate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reportlab.pdfgen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canvas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reportlab.lib.units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u="sng" dirty="0"/>
              <a:t>cm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reportlab.lib.styles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getSampleStyleSheet</a:t>
            </a:r>
            <a:endParaRPr lang="de-DE" dirty="0"/>
          </a:p>
          <a:p>
            <a:r>
              <a:rPr lang="de-DE" dirty="0" err="1"/>
              <a:t>pdf</a:t>
            </a:r>
            <a:r>
              <a:rPr lang="de-DE" dirty="0"/>
              <a:t>=</a:t>
            </a:r>
            <a:r>
              <a:rPr lang="de-DE" dirty="0" err="1"/>
              <a:t>canvas.Canvas</a:t>
            </a:r>
            <a:r>
              <a:rPr lang="de-DE" dirty="0"/>
              <a:t>(</a:t>
            </a:r>
            <a:r>
              <a:rPr lang="de-DE" i="1" dirty="0"/>
              <a:t>"tutorial23.</a:t>
            </a:r>
            <a:r>
              <a:rPr lang="de-DE" i="1" u="sng" dirty="0"/>
              <a:t>pdf</a:t>
            </a:r>
            <a:r>
              <a:rPr lang="de-DE" i="1" dirty="0"/>
              <a:t>"</a:t>
            </a:r>
            <a:r>
              <a:rPr lang="de-DE" dirty="0"/>
              <a:t>)</a:t>
            </a:r>
          </a:p>
          <a:p>
            <a:r>
              <a:rPr lang="de-DE" dirty="0" err="1"/>
              <a:t>pdf.drawImage</a:t>
            </a:r>
            <a:r>
              <a:rPr lang="de-DE" dirty="0"/>
              <a:t>(</a:t>
            </a:r>
            <a:r>
              <a:rPr lang="de-DE" i="1" dirty="0"/>
              <a:t>"</a:t>
            </a:r>
            <a:r>
              <a:rPr lang="de-DE" i="1" dirty="0" err="1"/>
              <a:t>logo.jpg</a:t>
            </a:r>
            <a:r>
              <a:rPr lang="de-DE" i="1" dirty="0"/>
              <a:t>"</a:t>
            </a:r>
            <a:r>
              <a:rPr lang="de-DE" dirty="0"/>
              <a:t>, 20,50, 80, 50)</a:t>
            </a:r>
          </a:p>
          <a:p>
            <a:r>
              <a:rPr lang="de-DE" dirty="0" err="1"/>
              <a:t>flow_obj</a:t>
            </a:r>
            <a:r>
              <a:rPr lang="de-DE" dirty="0"/>
              <a:t>=[]</a:t>
            </a:r>
          </a:p>
          <a:p>
            <a:r>
              <a:rPr lang="de-DE" dirty="0" err="1"/>
              <a:t>styles</a:t>
            </a:r>
            <a:r>
              <a:rPr lang="de-DE" dirty="0"/>
              <a:t>=</a:t>
            </a:r>
            <a:r>
              <a:rPr lang="de-DE" dirty="0" err="1"/>
              <a:t>getSampleStyleSheet</a:t>
            </a:r>
            <a:r>
              <a:rPr lang="de-DE" dirty="0"/>
              <a:t>()</a:t>
            </a:r>
          </a:p>
          <a:p>
            <a:r>
              <a:rPr lang="de-DE" dirty="0" err="1"/>
              <a:t>text</a:t>
            </a:r>
            <a:r>
              <a:rPr lang="de-DE" dirty="0"/>
              <a:t>=</a:t>
            </a:r>
            <a:r>
              <a:rPr lang="de-DE" i="1" dirty="0"/>
              <a:t>'''</a:t>
            </a:r>
            <a:endParaRPr lang="de-DE" dirty="0"/>
          </a:p>
          <a:p>
            <a:r>
              <a:rPr lang="de-DE" i="1" dirty="0"/>
              <a:t>     </a:t>
            </a:r>
            <a:r>
              <a:rPr lang="de-DE" i="1" dirty="0" err="1"/>
              <a:t>this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frame</a:t>
            </a:r>
            <a:endParaRPr lang="de-DE" dirty="0"/>
          </a:p>
          <a:p>
            <a:r>
              <a:rPr lang="de-DE" i="1" dirty="0"/>
              <a:t>     '''</a:t>
            </a:r>
            <a:endParaRPr lang="de-DE" dirty="0"/>
          </a:p>
          <a:p>
            <a:r>
              <a:rPr lang="de-DE" dirty="0" err="1"/>
              <a:t>p_text</a:t>
            </a:r>
            <a:r>
              <a:rPr lang="de-DE" dirty="0"/>
              <a:t>=Paragraph(</a:t>
            </a:r>
            <a:r>
              <a:rPr lang="de-DE" dirty="0" err="1"/>
              <a:t>text,style</a:t>
            </a:r>
            <a:r>
              <a:rPr lang="de-DE" dirty="0"/>
              <a:t>=</a:t>
            </a:r>
            <a:r>
              <a:rPr lang="de-DE" dirty="0" err="1"/>
              <a:t>styles</a:t>
            </a:r>
            <a:r>
              <a:rPr lang="de-DE" dirty="0"/>
              <a:t>[</a:t>
            </a:r>
            <a:r>
              <a:rPr lang="de-DE" i="1" dirty="0"/>
              <a:t>"Normal"</a:t>
            </a:r>
            <a:r>
              <a:rPr lang="de-DE" dirty="0"/>
              <a:t>]) </a:t>
            </a:r>
          </a:p>
          <a:p>
            <a:r>
              <a:rPr lang="de-DE" dirty="0" err="1"/>
              <a:t>flow_obj.append</a:t>
            </a:r>
            <a:r>
              <a:rPr lang="de-DE" dirty="0"/>
              <a:t>(</a:t>
            </a:r>
            <a:r>
              <a:rPr lang="de-DE" dirty="0" err="1"/>
              <a:t>p_text</a:t>
            </a:r>
            <a:r>
              <a:rPr lang="de-DE" dirty="0"/>
              <a:t>)   </a:t>
            </a:r>
          </a:p>
          <a:p>
            <a:r>
              <a:rPr lang="de-DE" dirty="0" err="1"/>
              <a:t>frame</a:t>
            </a:r>
            <a:r>
              <a:rPr lang="de-DE" dirty="0"/>
              <a:t>=Frame(20,50,80,50,showBoundary=1)</a:t>
            </a:r>
          </a:p>
          <a:p>
            <a:r>
              <a:rPr lang="de-DE" dirty="0" err="1"/>
              <a:t>frame.addFromList</a:t>
            </a:r>
            <a:r>
              <a:rPr lang="de-DE" dirty="0"/>
              <a:t>(</a:t>
            </a:r>
            <a:r>
              <a:rPr lang="de-DE" dirty="0" err="1"/>
              <a:t>flow_obj,pdf</a:t>
            </a:r>
            <a:r>
              <a:rPr lang="de-DE" dirty="0"/>
              <a:t>)</a:t>
            </a:r>
          </a:p>
          <a:p>
            <a:r>
              <a:rPr lang="de-DE" dirty="0" err="1"/>
              <a:t>pdf.save</a:t>
            </a:r>
            <a:r>
              <a:rPr lang="de-DE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968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1173892" y="1445741"/>
            <a:ext cx="8007064" cy="630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highlight>
                  <a:srgbClr val="FFFF00"/>
                </a:highlight>
              </a:rPr>
              <a:t>How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to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change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frame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boundary</a:t>
            </a:r>
            <a:r>
              <a:rPr lang="de-DE" sz="2400" dirty="0">
                <a:highlight>
                  <a:srgbClr val="FFFF00"/>
                </a:highlight>
              </a:rPr>
              <a:t> </a:t>
            </a:r>
            <a:r>
              <a:rPr lang="de-DE" sz="2400" dirty="0" err="1">
                <a:highlight>
                  <a:srgbClr val="FFFF00"/>
                </a:highlight>
              </a:rPr>
              <a:t>color</a:t>
            </a:r>
            <a:r>
              <a:rPr lang="de-DE" sz="2400" dirty="0">
                <a:highlight>
                  <a:srgbClr val="FFFF00"/>
                </a:highlight>
              </a:rPr>
              <a:t> &amp; </a:t>
            </a:r>
            <a:r>
              <a:rPr lang="de-DE" sz="2400" dirty="0" err="1">
                <a:highlight>
                  <a:srgbClr val="FFFF00"/>
                </a:highlight>
              </a:rPr>
              <a:t>create</a:t>
            </a:r>
            <a:r>
              <a:rPr lang="de-DE" sz="2400" dirty="0">
                <a:highlight>
                  <a:srgbClr val="FFFF00"/>
                </a:highlight>
              </a:rPr>
              <a:t> multiple </a:t>
            </a:r>
            <a:r>
              <a:rPr lang="de-DE" sz="2400" dirty="0" err="1">
                <a:highlight>
                  <a:srgbClr val="FFFF00"/>
                </a:highlight>
              </a:rPr>
              <a:t>frames</a:t>
            </a:r>
            <a:endParaRPr lang="de-DE" sz="2400" dirty="0">
              <a:highlight>
                <a:srgbClr val="FFFF00"/>
              </a:highlight>
            </a:endParaRPr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reportlab.platypus</a:t>
            </a:r>
            <a:r>
              <a:rPr lang="de-DE" sz="1400" dirty="0"/>
              <a:t>  </a:t>
            </a:r>
            <a:r>
              <a:rPr lang="de-DE" sz="1400" dirty="0" err="1"/>
              <a:t>import</a:t>
            </a:r>
            <a:r>
              <a:rPr lang="de-DE" sz="1400" dirty="0"/>
              <a:t>  </a:t>
            </a:r>
            <a:r>
              <a:rPr lang="de-DE" sz="1400" dirty="0" err="1"/>
              <a:t>Paragraph,Frame</a:t>
            </a:r>
            <a:r>
              <a:rPr lang="de-DE" sz="1400" dirty="0"/>
              <a:t> ,</a:t>
            </a:r>
            <a:r>
              <a:rPr lang="de-DE" sz="1400" u="sng" dirty="0" err="1"/>
              <a:t>SimpleDocTemplate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reportlab.pdfgen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canvas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reportlab.lib.units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u="sng" dirty="0"/>
              <a:t>cm</a:t>
            </a:r>
            <a:endParaRPr lang="de-DE" sz="1400" dirty="0"/>
          </a:p>
          <a:p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reportlab.lib.styles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</a:t>
            </a:r>
            <a:r>
              <a:rPr lang="de-DE" sz="1400" dirty="0" err="1"/>
              <a:t>getSampleStyleSheet</a:t>
            </a:r>
            <a:endParaRPr lang="de-DE" sz="1400" dirty="0"/>
          </a:p>
          <a:p>
            <a:r>
              <a:rPr lang="de-DE" sz="1400" dirty="0" err="1"/>
              <a:t>pdf</a:t>
            </a:r>
            <a:r>
              <a:rPr lang="de-DE" sz="1400" dirty="0"/>
              <a:t>=</a:t>
            </a:r>
            <a:r>
              <a:rPr lang="de-DE" sz="1400" dirty="0" err="1"/>
              <a:t>canvas.Canvas</a:t>
            </a:r>
            <a:r>
              <a:rPr lang="de-DE" sz="1400" dirty="0"/>
              <a:t>(</a:t>
            </a:r>
            <a:r>
              <a:rPr lang="de-DE" sz="1400" i="1" dirty="0"/>
              <a:t>"tutorial23.</a:t>
            </a:r>
            <a:r>
              <a:rPr lang="de-DE" sz="1400" i="1" u="sng" dirty="0"/>
              <a:t>pdf</a:t>
            </a:r>
            <a:r>
              <a:rPr lang="de-DE" sz="1400" i="1" dirty="0"/>
              <a:t>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pdf.drawImage</a:t>
            </a:r>
            <a:r>
              <a:rPr lang="de-DE" sz="1400" dirty="0"/>
              <a:t>(</a:t>
            </a:r>
            <a:r>
              <a:rPr lang="de-DE" sz="1400" i="1" dirty="0"/>
              <a:t>"</a:t>
            </a:r>
            <a:r>
              <a:rPr lang="de-DE" sz="1400" i="1" dirty="0" err="1"/>
              <a:t>logo.jpg</a:t>
            </a:r>
            <a:r>
              <a:rPr lang="de-DE" sz="1400" i="1" dirty="0"/>
              <a:t>"</a:t>
            </a:r>
            <a:r>
              <a:rPr lang="de-DE" sz="1400" dirty="0"/>
              <a:t>, 20,50, 80, 50)</a:t>
            </a:r>
          </a:p>
          <a:p>
            <a:r>
              <a:rPr lang="de-DE" sz="1400" dirty="0" err="1"/>
              <a:t>pdf.setStrokeColor</a:t>
            </a:r>
            <a:r>
              <a:rPr lang="de-DE" sz="1400" dirty="0"/>
              <a:t>(</a:t>
            </a:r>
            <a:r>
              <a:rPr lang="de-DE" sz="1400" i="1" dirty="0"/>
              <a:t>"RED"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flow_obj</a:t>
            </a:r>
            <a:r>
              <a:rPr lang="de-DE" sz="1400" dirty="0"/>
              <a:t>=[]</a:t>
            </a:r>
          </a:p>
          <a:p>
            <a:r>
              <a:rPr lang="de-DE" sz="1400" dirty="0" err="1"/>
              <a:t>styles</a:t>
            </a:r>
            <a:r>
              <a:rPr lang="de-DE" sz="1400" dirty="0"/>
              <a:t>=</a:t>
            </a:r>
            <a:r>
              <a:rPr lang="de-DE" sz="1400" dirty="0" err="1"/>
              <a:t>getSampleStyleSheet</a:t>
            </a:r>
            <a:r>
              <a:rPr lang="de-DE" sz="1400" dirty="0"/>
              <a:t>()</a:t>
            </a:r>
          </a:p>
          <a:p>
            <a:r>
              <a:rPr lang="de-DE" sz="1400" dirty="0" err="1"/>
              <a:t>text</a:t>
            </a:r>
            <a:r>
              <a:rPr lang="de-DE" sz="1400" dirty="0"/>
              <a:t>=</a:t>
            </a:r>
            <a:r>
              <a:rPr lang="de-DE" sz="1400" i="1" dirty="0"/>
              <a:t>'''</a:t>
            </a:r>
            <a:endParaRPr lang="de-DE" sz="1400" dirty="0"/>
          </a:p>
          <a:p>
            <a:r>
              <a:rPr lang="de-DE" sz="1400" i="1" dirty="0"/>
              <a:t>     </a:t>
            </a:r>
            <a:r>
              <a:rPr lang="de-DE" sz="1400" i="1" dirty="0" err="1"/>
              <a:t>this</a:t>
            </a:r>
            <a:r>
              <a:rPr lang="de-DE" sz="1400" i="1" dirty="0"/>
              <a:t> </a:t>
            </a:r>
            <a:r>
              <a:rPr lang="de-DE" sz="1400" i="1" dirty="0" err="1"/>
              <a:t>is</a:t>
            </a:r>
            <a:r>
              <a:rPr lang="de-DE" sz="1400" i="1" dirty="0"/>
              <a:t> </a:t>
            </a:r>
            <a:r>
              <a:rPr lang="de-DE" sz="1400" i="1" dirty="0" err="1"/>
              <a:t>frame</a:t>
            </a:r>
            <a:endParaRPr lang="de-DE" sz="1400" dirty="0"/>
          </a:p>
          <a:p>
            <a:r>
              <a:rPr lang="de-DE" sz="1400" i="1" dirty="0"/>
              <a:t>     '''</a:t>
            </a:r>
            <a:endParaRPr lang="de-DE" sz="1400" dirty="0"/>
          </a:p>
          <a:p>
            <a:r>
              <a:rPr lang="de-DE" sz="1400" dirty="0" err="1"/>
              <a:t>p_text</a:t>
            </a:r>
            <a:r>
              <a:rPr lang="de-DE" sz="1400" dirty="0"/>
              <a:t>=Paragraph(</a:t>
            </a:r>
            <a:r>
              <a:rPr lang="de-DE" sz="1400" dirty="0" err="1"/>
              <a:t>text,style</a:t>
            </a:r>
            <a:r>
              <a:rPr lang="de-DE" sz="1400" dirty="0"/>
              <a:t>=</a:t>
            </a:r>
            <a:r>
              <a:rPr lang="de-DE" sz="1400" dirty="0" err="1"/>
              <a:t>styles</a:t>
            </a:r>
            <a:r>
              <a:rPr lang="de-DE" sz="1400" dirty="0"/>
              <a:t>[</a:t>
            </a:r>
            <a:r>
              <a:rPr lang="de-DE" sz="1400" i="1" dirty="0"/>
              <a:t>"Normal"</a:t>
            </a:r>
            <a:r>
              <a:rPr lang="de-DE" sz="1400" dirty="0"/>
              <a:t>]) </a:t>
            </a:r>
          </a:p>
          <a:p>
            <a:r>
              <a:rPr lang="de-DE" sz="1400" dirty="0" err="1"/>
              <a:t>flow_obj.append</a:t>
            </a:r>
            <a:r>
              <a:rPr lang="de-DE" sz="1400" dirty="0"/>
              <a:t>(</a:t>
            </a:r>
            <a:r>
              <a:rPr lang="de-DE" sz="1400" dirty="0" err="1"/>
              <a:t>p_text</a:t>
            </a:r>
            <a:r>
              <a:rPr lang="de-DE" sz="1400" dirty="0"/>
              <a:t>)   </a:t>
            </a:r>
          </a:p>
          <a:p>
            <a:r>
              <a:rPr lang="de-DE" sz="1400" dirty="0" err="1"/>
              <a:t>frame</a:t>
            </a:r>
            <a:r>
              <a:rPr lang="de-DE" sz="1400" dirty="0"/>
              <a:t>=Frame(20,50,80,50,showBoundary=1)</a:t>
            </a:r>
          </a:p>
          <a:p>
            <a:r>
              <a:rPr lang="de-DE" sz="1400" dirty="0" err="1"/>
              <a:t>frame.addFromList</a:t>
            </a:r>
            <a:r>
              <a:rPr lang="de-DE" sz="1400" dirty="0"/>
              <a:t>(</a:t>
            </a:r>
            <a:r>
              <a:rPr lang="de-DE" sz="1400" dirty="0" err="1"/>
              <a:t>flow_obj,pdf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pdf.drawImage</a:t>
            </a:r>
            <a:r>
              <a:rPr lang="de-DE" sz="1400" dirty="0"/>
              <a:t>(</a:t>
            </a:r>
            <a:r>
              <a:rPr lang="de-DE" sz="1400" i="1" dirty="0"/>
              <a:t>"</a:t>
            </a:r>
            <a:r>
              <a:rPr lang="de-DE" sz="1400" i="1" dirty="0" err="1"/>
              <a:t>logo.jpg</a:t>
            </a:r>
            <a:r>
              <a:rPr lang="de-DE" sz="1400" i="1" dirty="0"/>
              <a:t>"</a:t>
            </a:r>
            <a:r>
              <a:rPr lang="de-DE" sz="1400" dirty="0"/>
              <a:t>, 110,50, 80, 50)</a:t>
            </a:r>
          </a:p>
          <a:p>
            <a:r>
              <a:rPr lang="de-DE" sz="1400" dirty="0"/>
              <a:t>flow_obj1=[]</a:t>
            </a:r>
          </a:p>
          <a:p>
            <a:r>
              <a:rPr lang="de-DE" sz="1400" dirty="0"/>
              <a:t>flow_obj1.append(</a:t>
            </a:r>
            <a:r>
              <a:rPr lang="de-DE" sz="1400" dirty="0" err="1"/>
              <a:t>p_text</a:t>
            </a:r>
            <a:r>
              <a:rPr lang="de-DE" sz="1400" dirty="0"/>
              <a:t>)</a:t>
            </a:r>
          </a:p>
          <a:p>
            <a:r>
              <a:rPr lang="de-DE" sz="1400" dirty="0" err="1"/>
              <a:t>frame</a:t>
            </a:r>
            <a:r>
              <a:rPr lang="de-DE" sz="1400" dirty="0"/>
              <a:t>=Frame(110,50,80,50,showBoundary=1)</a:t>
            </a:r>
          </a:p>
          <a:p>
            <a:r>
              <a:rPr lang="de-DE" sz="1400" dirty="0" err="1"/>
              <a:t>frame.addFromList</a:t>
            </a:r>
            <a:r>
              <a:rPr lang="de-DE" sz="1400" dirty="0"/>
              <a:t>(flow_obj1,pdf)</a:t>
            </a:r>
          </a:p>
          <a:p>
            <a:r>
              <a:rPr lang="de-DE" sz="1400" dirty="0" err="1"/>
              <a:t>pdf.save</a:t>
            </a:r>
            <a:r>
              <a:rPr lang="de-DE" sz="1400" dirty="0"/>
              <a:t>()</a:t>
            </a: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142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2019-12-29T17:52:53Z</dcterms:modified>
</cp:coreProperties>
</file>