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435" r:id="rId5"/>
    <p:sldId id="2436" r:id="rId6"/>
    <p:sldId id="2437" r:id="rId7"/>
    <p:sldId id="2438" r:id="rId8"/>
    <p:sldId id="24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12/30/19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Sequence in paragraph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Part 24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sequence</a:t>
            </a:r>
            <a:r>
              <a:rPr lang="de-DE" sz="2400" dirty="0">
                <a:highlight>
                  <a:srgbClr val="FFFF00"/>
                </a:highlight>
              </a:rPr>
              <a:t> in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ReportLab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numbering</a:t>
            </a:r>
            <a:r>
              <a:rPr lang="de-DE" dirty="0"/>
              <a:t>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paragraph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tag: </a:t>
            </a:r>
            <a:r>
              <a:rPr lang="de-DE" b="1" dirty="0"/>
              <a:t>&lt;</a:t>
            </a:r>
            <a:r>
              <a:rPr lang="de-DE" b="1" dirty="0" err="1"/>
              <a:t>seq</a:t>
            </a:r>
            <a:r>
              <a:rPr lang="de-DE" b="1" dirty="0"/>
              <a:t>&gt;</a:t>
            </a:r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sequence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number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Paragraph,SimpleDocTemplate,Spacer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"tutorial24.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 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(4):</a:t>
            </a:r>
          </a:p>
          <a:p>
            <a:r>
              <a:rPr lang="de-DE" u="sng" dirty="0"/>
              <a:t> </a:t>
            </a:r>
            <a:r>
              <a:rPr lang="de-DE" dirty="0" err="1"/>
              <a:t>p_seq</a:t>
            </a:r>
            <a:r>
              <a:rPr lang="de-DE" dirty="0"/>
              <a:t>=</a:t>
            </a:r>
            <a:r>
              <a:rPr lang="de-DE" i="1" dirty="0"/>
              <a:t>'&lt;</a:t>
            </a:r>
            <a:r>
              <a:rPr lang="de-DE" i="1" dirty="0" err="1"/>
              <a:t>seq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="</a:t>
            </a:r>
            <a:r>
              <a:rPr lang="de-DE" i="1" dirty="0" err="1"/>
              <a:t>section-id</a:t>
            </a:r>
            <a:r>
              <a:rPr lang="de-DE" i="1" dirty="0"/>
              <a:t>"/&gt;.</a:t>
            </a:r>
            <a:r>
              <a:rPr lang="de-DE" i="1" dirty="0" err="1"/>
              <a:t>section</a:t>
            </a:r>
            <a:r>
              <a:rPr lang="de-DE" i="1" dirty="0"/>
              <a:t>'</a:t>
            </a:r>
            <a:endParaRPr lang="de-DE" dirty="0"/>
          </a:p>
          <a:p>
            <a:r>
              <a:rPr lang="de-DE" u="sng" dirty="0"/>
              <a:t> </a:t>
            </a:r>
            <a:r>
              <a:rPr lang="de-DE" dirty="0" err="1"/>
              <a:t>p_seq_text</a:t>
            </a:r>
            <a:r>
              <a:rPr lang="de-DE" dirty="0"/>
              <a:t>=Paragraph(</a:t>
            </a:r>
            <a:r>
              <a:rPr lang="de-DE" dirty="0" err="1"/>
              <a:t>p_seq,style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p_seq_text</a:t>
            </a:r>
            <a:r>
              <a:rPr lang="de-DE" dirty="0"/>
              <a:t>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Spacer</a:t>
            </a:r>
            <a:r>
              <a:rPr lang="de-DE" dirty="0"/>
              <a:t>(1,35))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 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77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sequence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number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Paragraph,SimpleDocTemplate,Spacer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"tutorial24.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 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(1,5):</a:t>
            </a:r>
          </a:p>
          <a:p>
            <a:r>
              <a:rPr lang="de-DE" u="sng" dirty="0"/>
              <a:t> </a:t>
            </a:r>
            <a:r>
              <a:rPr lang="de-DE" dirty="0" err="1"/>
              <a:t>p_seq</a:t>
            </a:r>
            <a:r>
              <a:rPr lang="de-DE" dirty="0"/>
              <a:t>=</a:t>
            </a:r>
            <a:r>
              <a:rPr lang="de-DE" i="1" dirty="0"/>
              <a:t>'&lt;</a:t>
            </a:r>
            <a:r>
              <a:rPr lang="de-DE" i="1" dirty="0" err="1"/>
              <a:t>seq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="</a:t>
            </a:r>
            <a:r>
              <a:rPr lang="de-DE" i="1" dirty="0" err="1"/>
              <a:t>section-id</a:t>
            </a:r>
            <a:r>
              <a:rPr lang="de-DE" i="1" dirty="0"/>
              <a:t>"/&gt;.</a:t>
            </a:r>
            <a:r>
              <a:rPr lang="de-DE" i="1" dirty="0" err="1"/>
              <a:t>section</a:t>
            </a:r>
            <a:r>
              <a:rPr lang="de-DE" i="1" dirty="0"/>
              <a:t>'</a:t>
            </a:r>
            <a:endParaRPr lang="de-DE" dirty="0"/>
          </a:p>
          <a:p>
            <a:r>
              <a:rPr lang="de-DE" u="sng" dirty="0"/>
              <a:t> </a:t>
            </a:r>
            <a:r>
              <a:rPr lang="de-DE" dirty="0" err="1"/>
              <a:t>p_seq_text</a:t>
            </a:r>
            <a:r>
              <a:rPr lang="de-DE" dirty="0"/>
              <a:t>=Paragraph(</a:t>
            </a:r>
            <a:r>
              <a:rPr lang="de-DE" dirty="0" err="1"/>
              <a:t>p_seq,style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p_seq_text</a:t>
            </a:r>
            <a:r>
              <a:rPr lang="de-DE" dirty="0"/>
              <a:t>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Spacer</a:t>
            </a:r>
            <a:r>
              <a:rPr lang="de-DE" dirty="0"/>
              <a:t>(1,15))</a:t>
            </a:r>
          </a:p>
          <a:p>
            <a:r>
              <a:rPr lang="de-DE" u="sng" dirty="0"/>
              <a:t> </a:t>
            </a:r>
            <a:r>
              <a:rPr lang="de-DE" dirty="0" err="1"/>
              <a:t>p_con</a:t>
            </a:r>
            <a:r>
              <a:rPr lang="de-DE" dirty="0"/>
              <a:t>=</a:t>
            </a:r>
            <a:r>
              <a:rPr lang="de-DE" i="1" dirty="0"/>
              <a:t>'</a:t>
            </a:r>
            <a:r>
              <a:rPr lang="de-DE" i="1" dirty="0" err="1"/>
              <a:t>content</a:t>
            </a:r>
            <a:r>
              <a:rPr lang="de-DE" i="1" dirty="0"/>
              <a:t> %s'</a:t>
            </a:r>
            <a:r>
              <a:rPr lang="de-DE" dirty="0"/>
              <a:t>% i</a:t>
            </a:r>
          </a:p>
          <a:p>
            <a:r>
              <a:rPr lang="de-DE" u="sng" dirty="0"/>
              <a:t> </a:t>
            </a:r>
            <a:r>
              <a:rPr lang="de-DE" dirty="0" err="1"/>
              <a:t>p_con_text</a:t>
            </a:r>
            <a:r>
              <a:rPr lang="de-DE" dirty="0"/>
              <a:t>=Paragraph(</a:t>
            </a:r>
            <a:r>
              <a:rPr lang="de-DE" dirty="0" err="1"/>
              <a:t>p_con,style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p_con_text</a:t>
            </a:r>
            <a:r>
              <a:rPr lang="de-DE" dirty="0"/>
              <a:t>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Spacer</a:t>
            </a:r>
            <a:r>
              <a:rPr lang="de-DE" dirty="0"/>
              <a:t>(1,45))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57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sequence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number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custom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</a:t>
            </a:r>
            <a:r>
              <a:rPr lang="de-DE" sz="2400" dirty="0">
                <a:highlight>
                  <a:srgbClr val="FFFF00"/>
                </a:highlight>
              </a:rPr>
              <a:t> ,</a:t>
            </a:r>
            <a:r>
              <a:rPr lang="de-DE" sz="2400" dirty="0" err="1">
                <a:highlight>
                  <a:srgbClr val="FFFF00"/>
                </a:highlight>
              </a:rPr>
              <a:t>size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Paragraph,SimpleDocTemplate,Spacer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"tutorial24.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 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(11,15):</a:t>
            </a:r>
          </a:p>
          <a:p>
            <a:r>
              <a:rPr lang="de-DE" u="sng" dirty="0"/>
              <a:t> </a:t>
            </a:r>
            <a:r>
              <a:rPr lang="de-DE" dirty="0" err="1"/>
              <a:t>p_seq</a:t>
            </a:r>
            <a:r>
              <a:rPr lang="de-DE" dirty="0"/>
              <a:t>=</a:t>
            </a:r>
            <a:r>
              <a:rPr lang="de-DE" i="1" dirty="0"/>
              <a:t>'&lt;</a:t>
            </a:r>
            <a:r>
              <a:rPr lang="de-DE" i="1" dirty="0" err="1"/>
              <a:t>font</a:t>
            </a:r>
            <a:r>
              <a:rPr lang="de-DE" i="1" dirty="0"/>
              <a:t> </a:t>
            </a:r>
            <a:r>
              <a:rPr lang="de-DE" i="1" dirty="0" err="1"/>
              <a:t>name</a:t>
            </a:r>
            <a:r>
              <a:rPr lang="de-DE" i="1" dirty="0"/>
              <a:t>=Times-Italic </a:t>
            </a:r>
            <a:r>
              <a:rPr lang="de-DE" i="1" dirty="0" err="1"/>
              <a:t>size</a:t>
            </a:r>
            <a:r>
              <a:rPr lang="de-DE" i="1" dirty="0"/>
              <a:t>=20 </a:t>
            </a:r>
            <a:r>
              <a:rPr lang="de-DE" i="1" dirty="0" err="1"/>
              <a:t>color</a:t>
            </a:r>
            <a:r>
              <a:rPr lang="de-DE" i="1" dirty="0"/>
              <a:t>=</a:t>
            </a:r>
            <a:r>
              <a:rPr lang="de-DE" i="1" dirty="0" err="1"/>
              <a:t>red</a:t>
            </a:r>
            <a:r>
              <a:rPr lang="de-DE" i="1" dirty="0"/>
              <a:t>&gt;&lt;</a:t>
            </a:r>
            <a:r>
              <a:rPr lang="de-DE" i="1" dirty="0" err="1"/>
              <a:t>seq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="</a:t>
            </a:r>
            <a:r>
              <a:rPr lang="de-DE" i="1" dirty="0" err="1"/>
              <a:t>section-id</a:t>
            </a:r>
            <a:r>
              <a:rPr lang="de-DE" i="1" dirty="0"/>
              <a:t>"/&gt;.</a:t>
            </a:r>
            <a:r>
              <a:rPr lang="de-DE" i="1" dirty="0" err="1"/>
              <a:t>section</a:t>
            </a:r>
            <a:r>
              <a:rPr lang="de-DE" i="1" dirty="0"/>
              <a:t>&lt;/</a:t>
            </a:r>
            <a:r>
              <a:rPr lang="de-DE" i="1" dirty="0" err="1"/>
              <a:t>font</a:t>
            </a:r>
            <a:r>
              <a:rPr lang="de-DE" i="1" dirty="0"/>
              <a:t>&gt;'</a:t>
            </a:r>
            <a:endParaRPr lang="de-DE" dirty="0"/>
          </a:p>
          <a:p>
            <a:r>
              <a:rPr lang="de-DE" u="sng" dirty="0"/>
              <a:t> </a:t>
            </a:r>
            <a:r>
              <a:rPr lang="de-DE" dirty="0" err="1"/>
              <a:t>p_seq_text</a:t>
            </a:r>
            <a:r>
              <a:rPr lang="de-DE" dirty="0"/>
              <a:t>=Paragraph(</a:t>
            </a:r>
            <a:r>
              <a:rPr lang="de-DE" dirty="0" err="1"/>
              <a:t>p_seq,style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p_seq_text</a:t>
            </a:r>
            <a:r>
              <a:rPr lang="de-DE" dirty="0"/>
              <a:t>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Spacer</a:t>
            </a:r>
            <a:r>
              <a:rPr lang="de-DE" dirty="0"/>
              <a:t>(1,15))</a:t>
            </a:r>
          </a:p>
          <a:p>
            <a:r>
              <a:rPr lang="de-DE" u="sng" dirty="0"/>
              <a:t> </a:t>
            </a:r>
            <a:r>
              <a:rPr lang="de-DE" dirty="0" err="1"/>
              <a:t>p_con</a:t>
            </a:r>
            <a:r>
              <a:rPr lang="de-DE" dirty="0"/>
              <a:t>=</a:t>
            </a:r>
            <a:r>
              <a:rPr lang="de-DE" i="1" dirty="0"/>
              <a:t>'&lt;</a:t>
            </a:r>
            <a:r>
              <a:rPr lang="de-DE" i="1" dirty="0" err="1"/>
              <a:t>font</a:t>
            </a:r>
            <a:r>
              <a:rPr lang="de-DE" i="1" dirty="0"/>
              <a:t> </a:t>
            </a:r>
            <a:r>
              <a:rPr lang="de-DE" i="1" dirty="0" err="1"/>
              <a:t>name</a:t>
            </a:r>
            <a:r>
              <a:rPr lang="de-DE" i="1" dirty="0"/>
              <a:t>=</a:t>
            </a:r>
            <a:r>
              <a:rPr lang="de-DE" i="1" u="sng" dirty="0" err="1"/>
              <a:t>Helvetica</a:t>
            </a:r>
            <a:r>
              <a:rPr lang="de-DE" i="1" dirty="0"/>
              <a:t> </a:t>
            </a:r>
            <a:r>
              <a:rPr lang="de-DE" i="1" dirty="0" err="1"/>
              <a:t>size</a:t>
            </a:r>
            <a:r>
              <a:rPr lang="de-DE" i="1" dirty="0"/>
              <a:t>=15 </a:t>
            </a:r>
            <a:r>
              <a:rPr lang="de-DE" i="1" dirty="0" err="1"/>
              <a:t>color</a:t>
            </a:r>
            <a:r>
              <a:rPr lang="de-DE" i="1" dirty="0"/>
              <a:t>=</a:t>
            </a:r>
            <a:r>
              <a:rPr lang="de-DE" i="1" dirty="0" err="1"/>
              <a:t>green</a:t>
            </a:r>
            <a:r>
              <a:rPr lang="de-DE" i="1" dirty="0"/>
              <a:t>&gt;</a:t>
            </a:r>
            <a:r>
              <a:rPr lang="de-DE" i="1" dirty="0" err="1"/>
              <a:t>content</a:t>
            </a:r>
            <a:r>
              <a:rPr lang="de-DE" i="1" dirty="0"/>
              <a:t> %s&lt;/</a:t>
            </a:r>
            <a:r>
              <a:rPr lang="de-DE" i="1" dirty="0" err="1"/>
              <a:t>font</a:t>
            </a:r>
            <a:r>
              <a:rPr lang="de-DE" i="1" dirty="0"/>
              <a:t>&gt;'</a:t>
            </a:r>
            <a:r>
              <a:rPr lang="de-DE" dirty="0"/>
              <a:t>% i</a:t>
            </a:r>
          </a:p>
          <a:p>
            <a:r>
              <a:rPr lang="de-DE" u="sng" dirty="0"/>
              <a:t> </a:t>
            </a:r>
            <a:r>
              <a:rPr lang="de-DE" dirty="0" err="1"/>
              <a:t>p_con_text</a:t>
            </a:r>
            <a:r>
              <a:rPr lang="de-DE" dirty="0"/>
              <a:t>=Paragraph(</a:t>
            </a:r>
            <a:r>
              <a:rPr lang="de-DE" dirty="0" err="1"/>
              <a:t>p_con,style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p_con_text</a:t>
            </a:r>
            <a:r>
              <a:rPr lang="de-DE" dirty="0"/>
              <a:t>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Spacer</a:t>
            </a:r>
            <a:r>
              <a:rPr lang="de-DE" dirty="0"/>
              <a:t>(1,45))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49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2019-12-30T16:50:37Z</dcterms:modified>
</cp:coreProperties>
</file>