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435" r:id="rId5"/>
    <p:sldId id="2436" r:id="rId6"/>
    <p:sldId id="2437" r:id="rId7"/>
    <p:sldId id="24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Bullets in </a:t>
            </a:r>
            <a:r>
              <a:rPr lang="en-US" sz="2800" b="1" cap="all" spc="300" dirty="0" err="1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</a:t>
            </a:r>
            <a:endParaRPr lang="en-US" sz="2800" b="1" cap="all" spc="3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25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add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bullet</a:t>
            </a:r>
            <a:r>
              <a:rPr lang="de-DE" sz="2400" dirty="0">
                <a:highlight>
                  <a:srgbClr val="FFFF00"/>
                </a:highlight>
              </a:rPr>
              <a:t> in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paragraph</a:t>
            </a:r>
            <a:r>
              <a:rPr lang="de-DE" b="1" dirty="0"/>
              <a:t> </a:t>
            </a:r>
            <a:r>
              <a:rPr lang="de-DE" b="1" dirty="0" err="1"/>
              <a:t>class</a:t>
            </a:r>
            <a:r>
              <a:rPr lang="de-DE" b="1" dirty="0"/>
              <a:t> </a:t>
            </a:r>
            <a:r>
              <a:rPr lang="de-DE" b="1" dirty="0" err="1"/>
              <a:t>bulletText</a:t>
            </a:r>
            <a:r>
              <a:rPr lang="de-DE" b="1" dirty="0"/>
              <a:t> </a:t>
            </a:r>
            <a:r>
              <a:rPr lang="de-DE" b="1" dirty="0" err="1"/>
              <a:t>argument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Using</a:t>
            </a:r>
            <a:r>
              <a:rPr lang="de-DE" b="1" dirty="0"/>
              <a:t> &lt;</a:t>
            </a:r>
            <a:r>
              <a:rPr lang="de-DE" b="1" dirty="0" err="1"/>
              <a:t>bullet</a:t>
            </a:r>
            <a:r>
              <a:rPr lang="de-DE" b="1" dirty="0"/>
              <a:t>&gt; tag</a:t>
            </a:r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add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bullet</a:t>
            </a:r>
            <a:r>
              <a:rPr lang="de-DE" sz="2400" dirty="0">
                <a:highlight>
                  <a:srgbClr val="FFFF00"/>
                </a:highlight>
              </a:rPr>
              <a:t> in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Using</a:t>
            </a:r>
            <a:r>
              <a:rPr lang="de-DE" b="1" dirty="0"/>
              <a:t> </a:t>
            </a:r>
            <a:r>
              <a:rPr lang="de-DE" b="1" dirty="0" err="1"/>
              <a:t>bulletText</a:t>
            </a:r>
            <a:r>
              <a:rPr lang="de-DE" b="1" dirty="0"/>
              <a:t> </a:t>
            </a:r>
            <a:r>
              <a:rPr lang="de-DE" b="1" dirty="0" err="1"/>
              <a:t>argument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SimpleDocTemplate,Paragraph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"tutorial25.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text</a:t>
            </a:r>
            <a:r>
              <a:rPr lang="de-DE" dirty="0"/>
              <a:t>=</a:t>
            </a:r>
            <a:r>
              <a:rPr lang="de-DE" i="1" dirty="0"/>
              <a:t>'''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bullet</a:t>
            </a:r>
            <a:r>
              <a:rPr lang="de-DE" i="1" dirty="0"/>
              <a:t>'''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(4):</a:t>
            </a:r>
          </a:p>
          <a:p>
            <a:r>
              <a:rPr lang="de-DE" u="sng" dirty="0"/>
              <a:t> </a:t>
            </a:r>
            <a:r>
              <a:rPr lang="de-DE" dirty="0" err="1"/>
              <a:t>p_text</a:t>
            </a:r>
            <a:r>
              <a:rPr lang="de-DE" dirty="0"/>
              <a:t>=Paragraph(</a:t>
            </a:r>
            <a:r>
              <a:rPr lang="de-DE" dirty="0" err="1"/>
              <a:t>text,style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],</a:t>
            </a:r>
            <a:r>
              <a:rPr lang="de-DE" dirty="0" err="1"/>
              <a:t>bulletText</a:t>
            </a:r>
            <a:r>
              <a:rPr lang="de-DE" dirty="0"/>
              <a:t>=</a:t>
            </a:r>
            <a:r>
              <a:rPr lang="de-DE" i="1" dirty="0"/>
              <a:t>"**"</a:t>
            </a:r>
            <a:r>
              <a:rPr lang="de-DE" dirty="0"/>
              <a:t>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p_text</a:t>
            </a:r>
            <a:r>
              <a:rPr lang="de-DE" dirty="0"/>
              <a:t>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7118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143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add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bullet</a:t>
            </a:r>
            <a:r>
              <a:rPr lang="de-DE" sz="2400" dirty="0">
                <a:highlight>
                  <a:srgbClr val="FFFF00"/>
                </a:highlight>
              </a:rPr>
              <a:t> in </a:t>
            </a:r>
            <a:r>
              <a:rPr lang="de-DE" sz="2400" dirty="0" err="1">
                <a:highlight>
                  <a:srgbClr val="FFFF00"/>
                </a:highlight>
              </a:rPr>
              <a:t>paragraph</a:t>
            </a:r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Using</a:t>
            </a:r>
            <a:r>
              <a:rPr lang="de-DE" b="1" dirty="0"/>
              <a:t> &lt;</a:t>
            </a:r>
            <a:r>
              <a:rPr lang="de-DE" b="1" dirty="0" err="1"/>
              <a:t>bullet</a:t>
            </a:r>
            <a:r>
              <a:rPr lang="de-DE" b="1"/>
              <a:t>&gt;tag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SimpleDocTemplate,Paragraph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SimpleDocTemplate</a:t>
            </a:r>
            <a:r>
              <a:rPr lang="de-DE" dirty="0"/>
              <a:t>(</a:t>
            </a:r>
            <a:r>
              <a:rPr lang="de-DE" i="1" dirty="0"/>
              <a:t>"tutorial25.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text</a:t>
            </a:r>
            <a:r>
              <a:rPr lang="de-DE" dirty="0"/>
              <a:t>=</a:t>
            </a:r>
            <a:r>
              <a:rPr lang="de-DE" i="1" dirty="0"/>
              <a:t>'''&lt;</a:t>
            </a:r>
            <a:r>
              <a:rPr lang="de-DE" i="1" dirty="0" err="1"/>
              <a:t>font</a:t>
            </a:r>
            <a:r>
              <a:rPr lang="de-DE" i="1" dirty="0"/>
              <a:t> </a:t>
            </a:r>
            <a:r>
              <a:rPr lang="de-DE" i="1" dirty="0" err="1"/>
              <a:t>name</a:t>
            </a:r>
            <a:r>
              <a:rPr lang="de-DE" i="1" dirty="0"/>
              <a:t>="</a:t>
            </a:r>
            <a:r>
              <a:rPr lang="de-DE" i="1" u="sng" dirty="0" err="1"/>
              <a:t>Helvetica</a:t>
            </a:r>
            <a:r>
              <a:rPr lang="de-DE" i="1" dirty="0"/>
              <a:t>" </a:t>
            </a:r>
            <a:r>
              <a:rPr lang="de-DE" i="1" dirty="0" err="1"/>
              <a:t>color</a:t>
            </a:r>
            <a:r>
              <a:rPr lang="de-DE" i="1" dirty="0"/>
              <a:t>=</a:t>
            </a:r>
            <a:r>
              <a:rPr lang="de-DE" i="1" dirty="0" err="1"/>
              <a:t>red</a:t>
            </a:r>
            <a:r>
              <a:rPr lang="de-DE" i="1" dirty="0"/>
              <a:t> </a:t>
            </a:r>
            <a:r>
              <a:rPr lang="de-DE" i="1" dirty="0" err="1"/>
              <a:t>size</a:t>
            </a:r>
            <a:r>
              <a:rPr lang="de-DE" i="1" dirty="0"/>
              <a:t>=15&gt;&lt;</a:t>
            </a:r>
            <a:r>
              <a:rPr lang="de-DE" i="1" dirty="0" err="1"/>
              <a:t>bullet</a:t>
            </a:r>
            <a:r>
              <a:rPr lang="de-DE" i="1" dirty="0"/>
              <a:t>&gt;&amp;</a:t>
            </a:r>
            <a:r>
              <a:rPr lang="de-DE" i="1" dirty="0" err="1"/>
              <a:t>bull</a:t>
            </a:r>
            <a:r>
              <a:rPr lang="de-DE" i="1" dirty="0"/>
              <a:t>&lt;/</a:t>
            </a:r>
            <a:r>
              <a:rPr lang="de-DE" i="1" dirty="0" err="1"/>
              <a:t>bullet</a:t>
            </a:r>
            <a:r>
              <a:rPr lang="de-DE" i="1" dirty="0"/>
              <a:t>&gt;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bullet</a:t>
            </a:r>
            <a:r>
              <a:rPr lang="de-DE" i="1" dirty="0"/>
              <a:t>&lt;/</a:t>
            </a:r>
            <a:r>
              <a:rPr lang="de-DE" i="1" dirty="0" err="1"/>
              <a:t>font</a:t>
            </a:r>
            <a:r>
              <a:rPr lang="de-DE" i="1" dirty="0"/>
              <a:t>&gt;'''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i in </a:t>
            </a:r>
            <a:r>
              <a:rPr lang="de-DE" dirty="0" err="1"/>
              <a:t>range</a:t>
            </a:r>
            <a:r>
              <a:rPr lang="de-DE" dirty="0"/>
              <a:t>(4):</a:t>
            </a:r>
          </a:p>
          <a:p>
            <a:r>
              <a:rPr lang="de-DE" u="sng" dirty="0"/>
              <a:t> </a:t>
            </a:r>
            <a:r>
              <a:rPr lang="de-DE" dirty="0" err="1"/>
              <a:t>p_text</a:t>
            </a:r>
            <a:r>
              <a:rPr lang="de-DE" dirty="0"/>
              <a:t>=Paragraph(</a:t>
            </a:r>
            <a:r>
              <a:rPr lang="de-DE" dirty="0" err="1"/>
              <a:t>text,style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</a:t>
            </a:r>
          </a:p>
          <a:p>
            <a:r>
              <a:rPr lang="de-DE" u="sng" dirty="0"/>
              <a:t> </a:t>
            </a:r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p_text</a:t>
            </a:r>
            <a:r>
              <a:rPr lang="de-DE" dirty="0"/>
              <a:t>)</a:t>
            </a:r>
          </a:p>
          <a:p>
            <a:r>
              <a:rPr lang="de-DE" dirty="0" err="1"/>
              <a:t>pdf.build</a:t>
            </a:r>
            <a:r>
              <a:rPr lang="de-DE" dirty="0"/>
              <a:t>(</a:t>
            </a:r>
            <a:r>
              <a:rPr lang="de-DE" dirty="0" err="1"/>
              <a:t>flow_obj</a:t>
            </a:r>
            <a:r>
              <a:rPr lang="de-DE" dirty="0"/>
              <a:t>)</a:t>
            </a:r>
          </a:p>
          <a:p>
            <a:br>
              <a:rPr lang="de-DE" b="1" dirty="0"/>
            </a:br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424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2019-12-31T06:26:05Z</dcterms:modified>
</cp:coreProperties>
</file>