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435" r:id="rId5"/>
    <p:sldId id="2436" r:id="rId6"/>
    <p:sldId id="2437" r:id="rId7"/>
    <p:sldId id="2438" r:id="rId8"/>
    <p:sldId id="24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7" y="1753286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Table in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26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in reportlab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table</a:t>
            </a:r>
            <a:r>
              <a:rPr lang="de-DE" sz="2400" dirty="0"/>
              <a:t> </a:t>
            </a:r>
            <a:r>
              <a:rPr lang="de-DE" sz="2400" dirty="0" err="1"/>
              <a:t>class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platypus</a:t>
            </a:r>
            <a:r>
              <a:rPr lang="de-DE" sz="2400" dirty="0"/>
              <a:t> </a:t>
            </a:r>
            <a:r>
              <a:rPr lang="de-DE" sz="2400" dirty="0" err="1"/>
              <a:t>module</a:t>
            </a: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endParaRPr lang="de-DE" sz="2400" dirty="0">
              <a:highlight>
                <a:srgbClr val="FFFF00"/>
              </a:highlight>
            </a:endParaRPr>
          </a:p>
          <a:p>
            <a:r>
              <a:rPr lang="de-DE" sz="2400" dirty="0">
                <a:highlight>
                  <a:srgbClr val="FFFF00"/>
                </a:highlight>
              </a:rPr>
              <a:t> </a:t>
            </a:r>
          </a:p>
          <a:p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table</a:t>
            </a:r>
            <a:r>
              <a:rPr lang="de-DE" sz="2400" dirty="0"/>
              <a:t> </a:t>
            </a:r>
            <a:r>
              <a:rPr lang="de-DE" sz="2400" dirty="0" err="1"/>
              <a:t>class</a:t>
            </a:r>
            <a:r>
              <a:rPr lang="de-DE" sz="2400" dirty="0"/>
              <a:t> </a:t>
            </a:r>
            <a:r>
              <a:rPr lang="de-DE" sz="2400" dirty="0" err="1"/>
              <a:t>example</a:t>
            </a:r>
            <a:r>
              <a:rPr lang="de-DE" sz="2400" dirty="0"/>
              <a:t> </a:t>
            </a:r>
            <a:r>
              <a:rPr lang="de-DE" sz="2400" dirty="0" err="1"/>
              <a:t>code</a:t>
            </a:r>
            <a:endParaRPr lang="de-DE" sz="2400" dirty="0"/>
          </a:p>
          <a:p>
            <a:endParaRPr lang="de-DE" sz="2400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SimpleDocTemplate,</a:t>
            </a:r>
            <a:r>
              <a:rPr lang="de-DE" u="sng" dirty="0" err="1"/>
              <a:t>Paragraph</a:t>
            </a:r>
            <a:r>
              <a:rPr lang="de-DE" dirty="0" err="1"/>
              <a:t>,Table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"tutorial26.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data</a:t>
            </a:r>
            <a:r>
              <a:rPr lang="de-DE" dirty="0"/>
              <a:t>=[[</a:t>
            </a:r>
            <a:r>
              <a:rPr lang="de-DE" dirty="0" err="1"/>
              <a:t>str</a:t>
            </a:r>
            <a:r>
              <a:rPr lang="de-DE" dirty="0"/>
              <a:t>(x) </a:t>
            </a:r>
            <a:r>
              <a:rPr lang="de-DE" dirty="0" err="1"/>
              <a:t>for</a:t>
            </a:r>
            <a:r>
              <a:rPr lang="de-DE" dirty="0"/>
              <a:t> x in </a:t>
            </a:r>
            <a:r>
              <a:rPr lang="de-DE" dirty="0" err="1"/>
              <a:t>range</a:t>
            </a:r>
            <a:r>
              <a:rPr lang="de-DE" dirty="0"/>
              <a:t> (1,7)],[</a:t>
            </a:r>
            <a:r>
              <a:rPr lang="de-DE" dirty="0" err="1"/>
              <a:t>str</a:t>
            </a:r>
            <a:r>
              <a:rPr lang="de-DE" dirty="0"/>
              <a:t>(x) </a:t>
            </a:r>
            <a:r>
              <a:rPr lang="de-DE" dirty="0" err="1"/>
              <a:t>for</a:t>
            </a:r>
            <a:r>
              <a:rPr lang="de-DE" dirty="0"/>
              <a:t> x in </a:t>
            </a:r>
            <a:r>
              <a:rPr lang="de-DE" dirty="0" err="1"/>
              <a:t>range</a:t>
            </a:r>
            <a:r>
              <a:rPr lang="de-DE" dirty="0"/>
              <a:t> (1,7)],[</a:t>
            </a:r>
            <a:r>
              <a:rPr lang="de-DE" dirty="0" err="1"/>
              <a:t>str</a:t>
            </a:r>
            <a:r>
              <a:rPr lang="de-DE" dirty="0"/>
              <a:t>(x) </a:t>
            </a:r>
            <a:r>
              <a:rPr lang="de-DE" dirty="0" err="1"/>
              <a:t>for</a:t>
            </a:r>
            <a:r>
              <a:rPr lang="de-DE" dirty="0"/>
              <a:t> x in </a:t>
            </a:r>
            <a:r>
              <a:rPr lang="de-DE" dirty="0" err="1"/>
              <a:t>range</a:t>
            </a:r>
            <a:r>
              <a:rPr lang="de-DE" dirty="0"/>
              <a:t> (1,7)]]</a:t>
            </a:r>
          </a:p>
          <a:p>
            <a:r>
              <a:rPr lang="de-DE" dirty="0"/>
              <a:t>t=Table(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de-DE" dirty="0" err="1"/>
              <a:t>flow_obj.append</a:t>
            </a:r>
            <a:r>
              <a:rPr lang="de-DE" dirty="0"/>
              <a:t>(t)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7118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gridline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using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tablestyle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class</a:t>
            </a:r>
            <a:endParaRPr lang="de-DE" sz="2400" dirty="0">
              <a:highlight>
                <a:srgbClr val="FFFF00"/>
              </a:highlight>
            </a:endParaRPr>
          </a:p>
          <a:p>
            <a:r>
              <a:rPr lang="de-DE" sz="2400" dirty="0">
                <a:highlight>
                  <a:srgbClr val="FFFF00"/>
                </a:highlight>
              </a:rPr>
              <a:t> </a:t>
            </a:r>
          </a:p>
          <a:p>
            <a:r>
              <a:rPr lang="de-DE" sz="2400" dirty="0" err="1"/>
              <a:t>example</a:t>
            </a:r>
            <a:r>
              <a:rPr lang="de-DE" sz="2400" dirty="0"/>
              <a:t> </a:t>
            </a:r>
            <a:r>
              <a:rPr lang="de-DE" sz="2400" dirty="0" err="1"/>
              <a:t>code</a:t>
            </a:r>
            <a:endParaRPr lang="de-DE" sz="2400" dirty="0"/>
          </a:p>
          <a:p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SimpleDocTemplate,</a:t>
            </a:r>
            <a:r>
              <a:rPr lang="de-DE" sz="1400" u="sng" dirty="0" err="1"/>
              <a:t>Paragraph</a:t>
            </a:r>
            <a:r>
              <a:rPr lang="de-DE" sz="1400" dirty="0" err="1"/>
              <a:t>,Table,TableStyle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reportlab.lib.styles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getSampleStyleSheet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colors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"tutorial26.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styles</a:t>
            </a:r>
            <a:r>
              <a:rPr lang="de-DE" sz="1400" dirty="0"/>
              <a:t>=</a:t>
            </a:r>
            <a:r>
              <a:rPr lang="de-DE" sz="1400" dirty="0" err="1"/>
              <a:t>getSampleStyleSheet</a:t>
            </a:r>
            <a:r>
              <a:rPr lang="de-DE" sz="1400" dirty="0"/>
              <a:t>()</a:t>
            </a:r>
          </a:p>
          <a:p>
            <a:r>
              <a:rPr lang="de-DE" sz="1400" dirty="0" err="1"/>
              <a:t>data</a:t>
            </a:r>
            <a:r>
              <a:rPr lang="de-DE" sz="1400" dirty="0"/>
              <a:t>=[[</a:t>
            </a:r>
            <a:r>
              <a:rPr lang="de-DE" sz="1400" dirty="0" err="1"/>
              <a:t>str</a:t>
            </a:r>
            <a:r>
              <a:rPr lang="de-DE" sz="1400" dirty="0"/>
              <a:t>(x) </a:t>
            </a:r>
            <a:r>
              <a:rPr lang="de-DE" sz="1400" dirty="0" err="1"/>
              <a:t>for</a:t>
            </a:r>
            <a:r>
              <a:rPr lang="de-DE" sz="1400" dirty="0"/>
              <a:t> x in </a:t>
            </a:r>
            <a:r>
              <a:rPr lang="de-DE" sz="1400" dirty="0" err="1"/>
              <a:t>range</a:t>
            </a:r>
            <a:r>
              <a:rPr lang="de-DE" sz="1400" dirty="0"/>
              <a:t> (1,7)],[</a:t>
            </a:r>
            <a:r>
              <a:rPr lang="de-DE" sz="1400" dirty="0" err="1"/>
              <a:t>str</a:t>
            </a:r>
            <a:r>
              <a:rPr lang="de-DE" sz="1400" dirty="0"/>
              <a:t>(x) </a:t>
            </a:r>
            <a:r>
              <a:rPr lang="de-DE" sz="1400" dirty="0" err="1"/>
              <a:t>for</a:t>
            </a:r>
            <a:r>
              <a:rPr lang="de-DE" sz="1400" dirty="0"/>
              <a:t> x in </a:t>
            </a:r>
            <a:r>
              <a:rPr lang="de-DE" sz="1400" dirty="0" err="1"/>
              <a:t>range</a:t>
            </a:r>
            <a:r>
              <a:rPr lang="de-DE" sz="1400" dirty="0"/>
              <a:t> (1,7)],[</a:t>
            </a:r>
            <a:r>
              <a:rPr lang="de-DE" sz="1400" dirty="0" err="1"/>
              <a:t>str</a:t>
            </a:r>
            <a:r>
              <a:rPr lang="de-DE" sz="1400" dirty="0"/>
              <a:t>(x) </a:t>
            </a:r>
            <a:r>
              <a:rPr lang="de-DE" sz="1400" dirty="0" err="1"/>
              <a:t>for</a:t>
            </a:r>
            <a:r>
              <a:rPr lang="de-DE" sz="1400" dirty="0"/>
              <a:t> x in </a:t>
            </a:r>
            <a:r>
              <a:rPr lang="de-DE" sz="1400" dirty="0" err="1"/>
              <a:t>range</a:t>
            </a:r>
            <a:r>
              <a:rPr lang="de-DE" sz="1400" dirty="0"/>
              <a:t> (1,7)]]</a:t>
            </a:r>
          </a:p>
          <a:p>
            <a:r>
              <a:rPr lang="de-DE" sz="1400" dirty="0"/>
              <a:t>#</a:t>
            </a:r>
            <a:r>
              <a:rPr lang="de-DE" sz="1400" dirty="0" err="1"/>
              <a:t>print</a:t>
            </a:r>
            <a:r>
              <a:rPr lang="de-DE" sz="1400" dirty="0"/>
              <a:t>(</a:t>
            </a:r>
            <a:r>
              <a:rPr lang="de-DE" sz="1400" dirty="0" err="1"/>
              <a:t>help</a:t>
            </a:r>
            <a:r>
              <a:rPr lang="de-DE" sz="1400" dirty="0"/>
              <a:t>(Table))</a:t>
            </a:r>
          </a:p>
          <a:p>
            <a:r>
              <a:rPr lang="de-DE" sz="1400" dirty="0" err="1"/>
              <a:t>tstyle</a:t>
            </a:r>
            <a:r>
              <a:rPr lang="de-DE" sz="1400" dirty="0"/>
              <a:t>=</a:t>
            </a:r>
            <a:r>
              <a:rPr lang="de-DE" sz="1400" dirty="0" err="1"/>
              <a:t>TableStyle</a:t>
            </a:r>
            <a:r>
              <a:rPr lang="de-DE" sz="1400" dirty="0"/>
              <a:t>([(</a:t>
            </a:r>
            <a:r>
              <a:rPr lang="de-DE" sz="1400" i="1" dirty="0"/>
              <a:t>"GRID"</a:t>
            </a:r>
            <a:r>
              <a:rPr lang="de-DE" sz="1400" dirty="0"/>
              <a:t>,(0,0),(-5,-2),.1,colors.red),</a:t>
            </a:r>
          </a:p>
          <a:p>
            <a:r>
              <a:rPr lang="de-DE" sz="1400" dirty="0"/>
              <a:t>                   (</a:t>
            </a:r>
            <a:r>
              <a:rPr lang="de-DE" sz="1400" i="1" dirty="0"/>
              <a:t>"GRID"</a:t>
            </a:r>
            <a:r>
              <a:rPr lang="de-DE" sz="1400" dirty="0"/>
              <a:t>,(4,1),(-1,-1),.1,colors.green)])</a:t>
            </a:r>
          </a:p>
          <a:p>
            <a:r>
              <a:rPr lang="de-DE" sz="1400" dirty="0"/>
              <a:t>t=Table(</a:t>
            </a:r>
            <a:r>
              <a:rPr lang="de-DE" sz="1400" dirty="0" err="1"/>
              <a:t>data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t.setStyle</a:t>
            </a:r>
            <a:r>
              <a:rPr lang="de-DE" sz="1400" dirty="0"/>
              <a:t>(</a:t>
            </a:r>
            <a:r>
              <a:rPr lang="de-DE" sz="1400" dirty="0" err="1"/>
              <a:t>tstyle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flow_obj.append</a:t>
            </a:r>
            <a:r>
              <a:rPr lang="de-DE" sz="1400" dirty="0"/>
              <a:t>(t)</a:t>
            </a:r>
          </a:p>
          <a:p>
            <a:r>
              <a:rPr lang="de-DE" sz="1400" dirty="0" err="1"/>
              <a:t>pdf.build</a:t>
            </a:r>
            <a:r>
              <a:rPr lang="de-DE" sz="1400" dirty="0"/>
              <a:t>(</a:t>
            </a:r>
            <a:r>
              <a:rPr lang="de-DE" sz="1400" dirty="0" err="1"/>
              <a:t>flow_obj</a:t>
            </a:r>
            <a:r>
              <a:rPr lang="de-DE" sz="1400" dirty="0"/>
              <a:t>)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846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custom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font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and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color</a:t>
            </a:r>
            <a:endParaRPr lang="de-DE" sz="2400" dirty="0">
              <a:highlight>
                <a:srgbClr val="FFFF00"/>
              </a:highlight>
            </a:endParaRPr>
          </a:p>
          <a:p>
            <a:r>
              <a:rPr lang="de-DE" sz="2400" dirty="0" err="1"/>
              <a:t>example</a:t>
            </a:r>
            <a:r>
              <a:rPr lang="de-DE" sz="2400" dirty="0"/>
              <a:t> </a:t>
            </a:r>
            <a:r>
              <a:rPr lang="de-DE" sz="2400" dirty="0" err="1"/>
              <a:t>code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font</a:t>
            </a:r>
            <a:r>
              <a:rPr lang="de-DE" sz="2400" dirty="0"/>
              <a:t> &amp; </a:t>
            </a:r>
            <a:r>
              <a:rPr lang="de-DE" sz="2400" dirty="0" err="1"/>
              <a:t>textcolor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SimpleDocTemplate,</a:t>
            </a:r>
            <a:r>
              <a:rPr lang="de-DE" sz="1400" u="sng" dirty="0" err="1"/>
              <a:t>Paragraph</a:t>
            </a:r>
            <a:r>
              <a:rPr lang="de-DE" sz="1400" dirty="0" err="1"/>
              <a:t>,Table,TableStyle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reportlab.lib.styles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getSampleStyleSheet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colors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"tutorial26.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styles</a:t>
            </a:r>
            <a:r>
              <a:rPr lang="de-DE" sz="1400" dirty="0"/>
              <a:t>=</a:t>
            </a:r>
            <a:r>
              <a:rPr lang="de-DE" sz="1400" dirty="0" err="1"/>
              <a:t>getSampleStyleSheet</a:t>
            </a:r>
            <a:r>
              <a:rPr lang="de-DE" sz="1400" dirty="0"/>
              <a:t>()</a:t>
            </a:r>
          </a:p>
          <a:p>
            <a:r>
              <a:rPr lang="de-DE" sz="1400" dirty="0" err="1"/>
              <a:t>data</a:t>
            </a:r>
            <a:r>
              <a:rPr lang="de-DE" sz="1400" dirty="0"/>
              <a:t>=[[</a:t>
            </a:r>
            <a:r>
              <a:rPr lang="de-DE" sz="1400" dirty="0" err="1"/>
              <a:t>str</a:t>
            </a:r>
            <a:r>
              <a:rPr lang="de-DE" sz="1400" dirty="0"/>
              <a:t>(x) </a:t>
            </a:r>
            <a:r>
              <a:rPr lang="de-DE" sz="1400" dirty="0" err="1"/>
              <a:t>for</a:t>
            </a:r>
            <a:r>
              <a:rPr lang="de-DE" sz="1400" dirty="0"/>
              <a:t> x in </a:t>
            </a:r>
            <a:r>
              <a:rPr lang="de-DE" sz="1400" dirty="0" err="1"/>
              <a:t>range</a:t>
            </a:r>
            <a:r>
              <a:rPr lang="de-DE" sz="1400" dirty="0"/>
              <a:t> (1,7)],[</a:t>
            </a:r>
            <a:r>
              <a:rPr lang="de-DE" sz="1400" dirty="0" err="1"/>
              <a:t>str</a:t>
            </a:r>
            <a:r>
              <a:rPr lang="de-DE" sz="1400" dirty="0"/>
              <a:t>(x) </a:t>
            </a:r>
            <a:r>
              <a:rPr lang="de-DE" sz="1400" dirty="0" err="1"/>
              <a:t>for</a:t>
            </a:r>
            <a:r>
              <a:rPr lang="de-DE" sz="1400" dirty="0"/>
              <a:t> x in </a:t>
            </a:r>
            <a:r>
              <a:rPr lang="de-DE" sz="1400" dirty="0" err="1"/>
              <a:t>range</a:t>
            </a:r>
            <a:r>
              <a:rPr lang="de-DE" sz="1400" dirty="0"/>
              <a:t> (1,7)],[</a:t>
            </a:r>
            <a:r>
              <a:rPr lang="de-DE" sz="1400" dirty="0" err="1"/>
              <a:t>str</a:t>
            </a:r>
            <a:r>
              <a:rPr lang="de-DE" sz="1400" dirty="0"/>
              <a:t>(x) </a:t>
            </a:r>
            <a:r>
              <a:rPr lang="de-DE" sz="1400" dirty="0" err="1"/>
              <a:t>for</a:t>
            </a:r>
            <a:r>
              <a:rPr lang="de-DE" sz="1400" dirty="0"/>
              <a:t> x in </a:t>
            </a:r>
            <a:r>
              <a:rPr lang="de-DE" sz="1400" dirty="0" err="1"/>
              <a:t>range</a:t>
            </a:r>
            <a:r>
              <a:rPr lang="de-DE" sz="1400" dirty="0"/>
              <a:t> (1,7)]]</a:t>
            </a:r>
          </a:p>
          <a:p>
            <a:r>
              <a:rPr lang="de-DE" sz="1400" dirty="0"/>
              <a:t>#</a:t>
            </a:r>
            <a:r>
              <a:rPr lang="de-DE" sz="1400" dirty="0" err="1"/>
              <a:t>print</a:t>
            </a:r>
            <a:r>
              <a:rPr lang="de-DE" sz="1400" dirty="0"/>
              <a:t>(</a:t>
            </a:r>
            <a:r>
              <a:rPr lang="de-DE" sz="1400" dirty="0" err="1"/>
              <a:t>help</a:t>
            </a:r>
            <a:r>
              <a:rPr lang="de-DE" sz="1400" dirty="0"/>
              <a:t>(Table))</a:t>
            </a:r>
          </a:p>
          <a:p>
            <a:r>
              <a:rPr lang="de-DE" sz="1400" dirty="0"/>
              <a:t>#</a:t>
            </a:r>
            <a:r>
              <a:rPr lang="de-DE" sz="1400" u="sng" dirty="0" err="1"/>
              <a:t>tstyle</a:t>
            </a:r>
            <a:r>
              <a:rPr lang="de-DE" sz="1400" dirty="0"/>
              <a:t>=</a:t>
            </a:r>
            <a:r>
              <a:rPr lang="de-DE" sz="1400" dirty="0" err="1"/>
              <a:t>TableStyle</a:t>
            </a:r>
            <a:r>
              <a:rPr lang="de-DE" sz="1400" dirty="0"/>
              <a:t>([("GRID",(0,0),(-5,-2),.1,colors.red),</a:t>
            </a:r>
          </a:p>
          <a:p>
            <a:r>
              <a:rPr lang="de-DE" sz="1400" u="sng" dirty="0"/>
              <a:t>                   </a:t>
            </a:r>
            <a:r>
              <a:rPr lang="de-DE" sz="1400" dirty="0"/>
              <a:t>#("GRID",(4,1),(-1,-1),.1,colors.green)])</a:t>
            </a:r>
          </a:p>
          <a:p>
            <a:br>
              <a:rPr lang="de-DE" sz="1400" dirty="0"/>
            </a:br>
            <a:endParaRPr lang="de-DE" sz="1400" dirty="0"/>
          </a:p>
          <a:p>
            <a:r>
              <a:rPr lang="de-DE" sz="1400" dirty="0" err="1"/>
              <a:t>tstyle</a:t>
            </a:r>
            <a:r>
              <a:rPr lang="de-DE" sz="1400" dirty="0"/>
              <a:t>=</a:t>
            </a:r>
            <a:r>
              <a:rPr lang="de-DE" sz="1400" dirty="0" err="1"/>
              <a:t>TableStyle</a:t>
            </a:r>
            <a:r>
              <a:rPr lang="de-DE" sz="1400" dirty="0"/>
              <a:t>([(</a:t>
            </a:r>
            <a:r>
              <a:rPr lang="de-DE" sz="1400" i="1" dirty="0"/>
              <a:t>"BOX"</a:t>
            </a:r>
            <a:r>
              <a:rPr lang="de-DE" sz="1400" dirty="0"/>
              <a:t>,(0,0),(-1,-1),2,colors.red),</a:t>
            </a:r>
          </a:p>
          <a:p>
            <a:r>
              <a:rPr lang="de-DE" sz="1400" dirty="0"/>
              <a:t>                   (</a:t>
            </a:r>
            <a:r>
              <a:rPr lang="de-DE" sz="1400" i="1" dirty="0"/>
              <a:t>"FONT"</a:t>
            </a:r>
            <a:r>
              <a:rPr lang="de-DE" sz="1400" dirty="0"/>
              <a:t>,(0,0),(-1,-1),</a:t>
            </a:r>
            <a:r>
              <a:rPr lang="de-DE" sz="1400" i="1" dirty="0"/>
              <a:t>"Times-Italic"</a:t>
            </a:r>
            <a:r>
              <a:rPr lang="de-DE" sz="1400" dirty="0"/>
              <a:t>,50),</a:t>
            </a:r>
          </a:p>
          <a:p>
            <a:r>
              <a:rPr lang="de-DE" sz="1400" dirty="0"/>
              <a:t>                   (</a:t>
            </a:r>
            <a:r>
              <a:rPr lang="de-DE" sz="1400" i="1" dirty="0"/>
              <a:t>"TEXTCOLOR"</a:t>
            </a:r>
            <a:r>
              <a:rPr lang="de-DE" sz="1400" dirty="0"/>
              <a:t>,(0,0),(-1,-1),</a:t>
            </a:r>
            <a:r>
              <a:rPr lang="de-DE" sz="1400" dirty="0" err="1"/>
              <a:t>colors.red</a:t>
            </a:r>
            <a:r>
              <a:rPr lang="de-DE" sz="1400" dirty="0"/>
              <a:t>),</a:t>
            </a:r>
          </a:p>
          <a:p>
            <a:r>
              <a:rPr lang="de-DE" sz="1400" dirty="0"/>
              <a:t>                   (</a:t>
            </a:r>
            <a:r>
              <a:rPr lang="de-DE" sz="1400" i="1" dirty="0"/>
              <a:t>"BACKGROUND"</a:t>
            </a:r>
            <a:r>
              <a:rPr lang="de-DE" sz="1400" dirty="0"/>
              <a:t>,(0,0),(-1,-1),</a:t>
            </a:r>
            <a:r>
              <a:rPr lang="de-DE" sz="1400" dirty="0" err="1"/>
              <a:t>colors.blue</a:t>
            </a:r>
            <a:r>
              <a:rPr lang="de-DE" sz="1400" dirty="0"/>
              <a:t>),</a:t>
            </a:r>
          </a:p>
          <a:p>
            <a:r>
              <a:rPr lang="de-DE" sz="1400" dirty="0"/>
              <a:t>                   (</a:t>
            </a:r>
            <a:r>
              <a:rPr lang="de-DE" sz="1400" i="1" dirty="0"/>
              <a:t>"BACKGROUND"</a:t>
            </a:r>
            <a:r>
              <a:rPr lang="de-DE" sz="1400" dirty="0"/>
              <a:t>,(4,1),(-1,-1),</a:t>
            </a:r>
            <a:r>
              <a:rPr lang="de-DE" sz="1400" dirty="0" err="1"/>
              <a:t>colors.green</a:t>
            </a:r>
            <a:r>
              <a:rPr lang="de-DE" sz="1400" dirty="0"/>
              <a:t>)])</a:t>
            </a:r>
          </a:p>
          <a:p>
            <a:r>
              <a:rPr lang="de-DE" sz="1400" dirty="0"/>
              <a:t>t=Table(</a:t>
            </a:r>
            <a:r>
              <a:rPr lang="de-DE" sz="1400" dirty="0" err="1"/>
              <a:t>data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t.setStyle</a:t>
            </a:r>
            <a:r>
              <a:rPr lang="de-DE" sz="1400" dirty="0"/>
              <a:t>(</a:t>
            </a:r>
            <a:r>
              <a:rPr lang="de-DE" sz="1400" dirty="0" err="1"/>
              <a:t>tstyle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flow_obj.append</a:t>
            </a:r>
            <a:r>
              <a:rPr lang="de-DE" sz="1400" dirty="0"/>
              <a:t>(t)</a:t>
            </a:r>
          </a:p>
          <a:p>
            <a:r>
              <a:rPr lang="de-DE" sz="1400" dirty="0" err="1"/>
              <a:t>pdf.build</a:t>
            </a:r>
            <a:r>
              <a:rPr lang="de-DE" sz="1400" dirty="0"/>
              <a:t>(</a:t>
            </a:r>
            <a:r>
              <a:rPr lang="de-DE" sz="1400" dirty="0" err="1"/>
              <a:t>flow_obj</a:t>
            </a:r>
            <a:r>
              <a:rPr lang="de-DE" sz="1400" dirty="0"/>
              <a:t>)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1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556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Macintosh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2020-01-01T05:58:55Z</dcterms:modified>
</cp:coreProperties>
</file>