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346" y="3890624"/>
            <a:ext cx="5251450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table with SPAN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28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Span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Paragraph</a:t>
            </a:r>
            <a:r>
              <a:rPr lang="de-DE" dirty="0" err="1"/>
              <a:t>,SimpleDocTemplate,Table,TableStyle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"tutorial28.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data</a:t>
            </a:r>
            <a:r>
              <a:rPr lang="de-DE" dirty="0"/>
              <a:t>=[[1,2,3,4,5],</a:t>
            </a:r>
          </a:p>
          <a:p>
            <a:r>
              <a:rPr lang="de-DE" dirty="0"/>
              <a:t>      [1,2,3,4,5]]</a:t>
            </a:r>
          </a:p>
          <a:p>
            <a:r>
              <a:rPr lang="de-DE" dirty="0" err="1"/>
              <a:t>table</a:t>
            </a:r>
            <a:r>
              <a:rPr lang="de-DE" dirty="0"/>
              <a:t>=Table(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tstyle</a:t>
            </a:r>
            <a:r>
              <a:rPr lang="de-DE" dirty="0"/>
              <a:t>=</a:t>
            </a:r>
            <a:r>
              <a:rPr lang="de-DE" dirty="0" err="1"/>
              <a:t>TableStyle</a:t>
            </a:r>
            <a:r>
              <a:rPr lang="de-DE" dirty="0"/>
              <a:t>([(</a:t>
            </a:r>
            <a:r>
              <a:rPr lang="de-DE" i="1" dirty="0"/>
              <a:t>"BACKGROUND"</a:t>
            </a:r>
            <a:r>
              <a:rPr lang="de-DE" dirty="0"/>
              <a:t>,(0,0),(-1,-1),</a:t>
            </a:r>
            <a:r>
              <a:rPr lang="de-DE" dirty="0" err="1"/>
              <a:t>colors.red</a:t>
            </a:r>
            <a:r>
              <a:rPr lang="de-DE" dirty="0"/>
              <a:t>),</a:t>
            </a:r>
          </a:p>
          <a:p>
            <a:r>
              <a:rPr lang="de-DE" dirty="0"/>
              <a:t>                   (</a:t>
            </a:r>
            <a:r>
              <a:rPr lang="de-DE" i="1" dirty="0"/>
              <a:t>"GRID"</a:t>
            </a:r>
            <a:r>
              <a:rPr lang="de-DE" dirty="0"/>
              <a:t>,(0,0),(-1,-1),1,colors.black),</a:t>
            </a:r>
          </a:p>
          <a:p>
            <a:r>
              <a:rPr lang="de-DE" dirty="0"/>
              <a:t>                   (</a:t>
            </a:r>
            <a:r>
              <a:rPr lang="de-DE" i="1" dirty="0"/>
              <a:t>"SPAN"</a:t>
            </a:r>
            <a:r>
              <a:rPr lang="de-DE" dirty="0"/>
              <a:t>,(0,0),(-4,-2)),</a:t>
            </a:r>
          </a:p>
          <a:p>
            <a:r>
              <a:rPr lang="de-DE" dirty="0"/>
              <a:t>                   (</a:t>
            </a:r>
            <a:r>
              <a:rPr lang="de-DE" i="1" dirty="0"/>
              <a:t>"SPAN"</a:t>
            </a:r>
            <a:r>
              <a:rPr lang="de-DE" dirty="0"/>
              <a:t>,(3,0),(-1,-2))])</a:t>
            </a:r>
          </a:p>
          <a:p>
            <a:r>
              <a:rPr lang="de-DE" dirty="0" err="1"/>
              <a:t>table.setStyle</a:t>
            </a:r>
            <a:r>
              <a:rPr lang="de-DE" dirty="0"/>
              <a:t>(</a:t>
            </a:r>
            <a:r>
              <a:rPr lang="de-DE" dirty="0" err="1"/>
              <a:t>tstyle</a:t>
            </a:r>
            <a:r>
              <a:rPr lang="de-DE" dirty="0"/>
              <a:t>)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table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2020-01-02T15:46:49Z</dcterms:modified>
</cp:coreProperties>
</file>